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ICS-LAB1   </a:t>
            </a:r>
            <a:r>
              <a:rPr lang="en-US" altLang="zh-CN" sz="4800" dirty="0"/>
              <a:t>L</a:t>
            </a:r>
            <a:r>
              <a:rPr lang="en-US" altLang="zh-CN" sz="4800" dirty="0" smtClean="0"/>
              <a:t>inux</a:t>
            </a:r>
            <a:r>
              <a:rPr lang="zh-CN" altLang="en-US" sz="4800" dirty="0"/>
              <a:t>下</a:t>
            </a:r>
            <a:r>
              <a:rPr lang="en-US" altLang="zh-CN" sz="4800" dirty="0"/>
              <a:t>C</a:t>
            </a:r>
            <a:r>
              <a:rPr lang="zh-CN" altLang="en-US" sz="4800" dirty="0"/>
              <a:t>工具应用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2021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计算机系统的基本信息获取编程</a:t>
            </a:r>
            <a:endParaRPr lang="en-US" altLang="zh-CN" dirty="0" smtClean="0"/>
          </a:p>
          <a:p>
            <a:pPr lvl="1"/>
            <a:r>
              <a:rPr lang="zh-CN" altLang="en-US" dirty="0"/>
              <a:t>大小</a:t>
            </a:r>
            <a:r>
              <a:rPr lang="zh-CN" altLang="en-US" dirty="0" smtClean="0"/>
              <a:t>端判断   </a:t>
            </a:r>
            <a:r>
              <a:rPr lang="en-US" altLang="zh-CN" dirty="0" smtClean="0"/>
              <a:t>		bool </a:t>
            </a:r>
            <a:r>
              <a:rPr lang="en-US" altLang="zh-CN" dirty="0" err="1" smtClean="0"/>
              <a:t>isLittleEndian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的位数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字长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cpuWordSize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CPUID</a:t>
            </a:r>
            <a:r>
              <a:rPr lang="zh-CN" altLang="en-US" dirty="0" smtClean="0"/>
              <a:t>（略）                           调用</a:t>
            </a:r>
            <a:r>
              <a:rPr lang="en-US" altLang="zh-CN" dirty="0" err="1" smtClean="0"/>
              <a:t>cpuid</a:t>
            </a:r>
            <a:r>
              <a:rPr lang="zh-CN" altLang="en-US" dirty="0" smtClean="0"/>
              <a:t>机器指令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（略）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调用驱动程序函数</a:t>
            </a:r>
            <a:endParaRPr lang="en-US" altLang="zh-CN" dirty="0" smtClean="0"/>
          </a:p>
          <a:p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计算机数据类型的本质</a:t>
            </a:r>
            <a:r>
              <a:rPr lang="en-US" altLang="zh-CN" dirty="0" err="1" smtClean="0"/>
              <a:t>Datatype.c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应包含</a:t>
            </a:r>
            <a:r>
              <a:rPr lang="en-US" altLang="zh-CN" dirty="0" smtClean="0"/>
              <a:t>C</a:t>
            </a:r>
            <a:r>
              <a:rPr lang="zh-CN" altLang="en-US" dirty="0" smtClean="0"/>
              <a:t>各种数据类型，包括指针、数组、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、函数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的地址、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的地址等。</a:t>
            </a:r>
            <a:endParaRPr lang="en-US" altLang="zh-CN" dirty="0" smtClean="0"/>
          </a:p>
          <a:p>
            <a:pPr lvl="1"/>
            <a:r>
              <a:rPr lang="zh-CN" altLang="en-US" dirty="0"/>
              <a:t>打印</a:t>
            </a:r>
            <a:r>
              <a:rPr lang="zh-CN" altLang="en-US" dirty="0" smtClean="0"/>
              <a:t>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程序运行分析（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为什么程序这样的运行结果？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怎么改进程序？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579436" y="1295399"/>
            <a:ext cx="4221163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24400" y="1345838"/>
            <a:ext cx="2590800" cy="3352800"/>
          </a:xfrm>
        </p:spPr>
        <p:txBody>
          <a:bodyPr/>
          <a:lstStyle/>
          <a:p>
            <a:r>
              <a:rPr lang="zh-CN" altLang="en-US" dirty="0" smtClean="0"/>
              <a:t>运行输入：</a:t>
            </a:r>
            <a:endParaRPr lang="en-US" altLang="zh-CN" dirty="0" smtClean="0"/>
          </a:p>
          <a:p>
            <a:r>
              <a:rPr lang="en-US" altLang="zh-CN" dirty="0" smtClean="0"/>
              <a:t>61.419997</a:t>
            </a:r>
          </a:p>
          <a:p>
            <a:r>
              <a:rPr lang="en-US" altLang="zh-CN" dirty="0" smtClean="0"/>
              <a:t>61.419998</a:t>
            </a:r>
          </a:p>
          <a:p>
            <a:r>
              <a:rPr lang="en-US" altLang="zh-CN" dirty="0" smtClean="0"/>
              <a:t>61.419999</a:t>
            </a:r>
          </a:p>
          <a:p>
            <a:r>
              <a:rPr lang="en-US" altLang="zh-CN" dirty="0" smtClean="0"/>
              <a:t>61.420000</a:t>
            </a:r>
          </a:p>
          <a:p>
            <a:r>
              <a:rPr lang="en-US" altLang="zh-CN" dirty="0" smtClean="0"/>
              <a:t>61.420001</a:t>
            </a:r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 smtClean="0"/>
              <a:t>请运行程序，并分析程序为什么是这样的执行结果？</a:t>
            </a:r>
            <a:endParaRPr lang="en-US" altLang="zh-CN" dirty="0" smtClean="0"/>
          </a:p>
          <a:p>
            <a:r>
              <a:rPr lang="zh-CN" altLang="en-US" dirty="0"/>
              <a:t>使用浮点数时应注意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2743200"/>
            <a:ext cx="19050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 smtClean="0"/>
              <a:t>10.186810</a:t>
            </a:r>
          </a:p>
          <a:p>
            <a:r>
              <a:rPr lang="en-US" altLang="zh-CN" dirty="0" smtClean="0"/>
              <a:t>10.186811</a:t>
            </a:r>
          </a:p>
          <a:p>
            <a:r>
              <a:rPr lang="en-US" altLang="zh-CN" dirty="0" smtClean="0"/>
              <a:t>10.186812</a:t>
            </a:r>
          </a:p>
          <a:p>
            <a:r>
              <a:rPr lang="en-US" altLang="zh-CN" dirty="0" smtClean="0"/>
              <a:t>10.186813</a:t>
            </a:r>
          </a:p>
          <a:p>
            <a:r>
              <a:rPr lang="en-US" altLang="zh-CN" dirty="0" smtClean="0"/>
              <a:t>10.186814</a:t>
            </a:r>
            <a:endParaRPr lang="en-US" altLang="zh-CN" dirty="0"/>
          </a:p>
          <a:p>
            <a:r>
              <a:rPr lang="en-US" altLang="zh-CN" dirty="0" smtClean="0"/>
              <a:t>10.186815</a:t>
            </a:r>
            <a:endParaRPr lang="en-US" altLang="zh-CN" dirty="0"/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周内提交至</a:t>
            </a:r>
            <a:r>
              <a:rPr lang="zh-CN" altLang="en-US" dirty="0"/>
              <a:t>助教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提交方式：实验报告转至</a:t>
            </a:r>
            <a:r>
              <a:rPr lang="en-US" altLang="zh-CN" dirty="0" smtClean="0">
                <a:solidFill>
                  <a:srgbClr val="FF0000"/>
                </a:solidFill>
              </a:rPr>
              <a:t>pdf</a:t>
            </a:r>
            <a:r>
              <a:rPr lang="zh-CN" altLang="en-US" dirty="0" smtClean="0">
                <a:solidFill>
                  <a:srgbClr val="FF0000"/>
                </a:solidFill>
              </a:rPr>
              <a:t>格式，统一交给班长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学委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课代表，由班长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学委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课代表打包后交给助教。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文件命名方式：学号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姓名</a:t>
            </a:r>
            <a:r>
              <a:rPr lang="en-US" altLang="zh-CN" dirty="0" smtClean="0">
                <a:solidFill>
                  <a:srgbClr val="FF0000"/>
                </a:solidFill>
              </a:rPr>
              <a:t>+lab1.pdf,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lab1.rar,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参见实验报告各环节的分值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实验类型：综合型实验实验目的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运用现代工具进行计算机软硬件系统的观察与分析</a:t>
            </a:r>
            <a:endParaRPr lang="en-US" altLang="zh-CN" dirty="0" smtClean="0"/>
          </a:p>
          <a:p>
            <a:pPr lvl="1"/>
            <a:r>
              <a:rPr lang="zh-CN" altLang="en-US" dirty="0"/>
              <a:t>运用现代工具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语言的编程调试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初步掌握计算机系统的基本知识与各种类型的数据表示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任课教师：</a:t>
            </a:r>
            <a:r>
              <a:rPr lang="zh-CN" altLang="en-US" dirty="0"/>
              <a:t>吴锐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1903007-1903009</a:t>
            </a:r>
            <a:endParaRPr lang="en-US" altLang="zh-CN" dirty="0" smtClean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smtClean="0"/>
              <a:t>3  15</a:t>
            </a:r>
            <a:r>
              <a:rPr lang="en-US" altLang="zh-CN" smtClean="0"/>
              <a:t>:45~18:15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学分：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G709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G712</a:t>
            </a:r>
            <a:endParaRPr lang="en-US" altLang="zh-CN" dirty="0"/>
          </a:p>
          <a:p>
            <a:r>
              <a:rPr lang="zh-CN" altLang="en-US" dirty="0" smtClean="0"/>
              <a:t>实验环境</a:t>
            </a:r>
            <a:r>
              <a:rPr lang="zh-CN" altLang="en-US" dirty="0"/>
              <a:t>与工具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vi/vim/</a:t>
            </a:r>
            <a:r>
              <a:rPr lang="en-US" altLang="zh-CN" dirty="0" err="1" smtClean="0"/>
              <a:t>gpedit+gcc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/>
              <a:t>参考</a:t>
            </a:r>
            <a:r>
              <a:rPr lang="zh-CN" altLang="en-US" dirty="0" smtClean="0"/>
              <a:t>手册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下编写 </a:t>
            </a:r>
            <a:r>
              <a:rPr lang="en-US" altLang="zh-CN" dirty="0" err="1" smtClean="0"/>
              <a:t>hellowin.c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</a:t>
            </a:r>
            <a:r>
              <a:rPr lang="zh-CN" altLang="en-US" dirty="0" smtClean="0"/>
              <a:t>”（可用记事本、</a:t>
            </a:r>
            <a:r>
              <a:rPr lang="en-US" altLang="zh-CN" dirty="0" smtClean="0"/>
              <a:t>VS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CB</a:t>
            </a:r>
            <a:r>
              <a:rPr lang="zh-CN" altLang="en-US" dirty="0" smtClean="0"/>
              <a:t>等，换成学生自己信息）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zh-CN" altLang="en-US" dirty="0"/>
              <a:t>编写 </a:t>
            </a:r>
            <a:r>
              <a:rPr lang="en-US" altLang="zh-CN" dirty="0" err="1" smtClean="0"/>
              <a:t>hellolinux.c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VI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EMACS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GEDIT</a:t>
            </a:r>
            <a:r>
              <a:rPr lang="zh-CN" altLang="en-US" dirty="0" smtClean="0"/>
              <a:t>等，</a:t>
            </a:r>
            <a:r>
              <a:rPr lang="zh-CN" altLang="en-US" dirty="0"/>
              <a:t>换成学生自己信息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编写 </a:t>
            </a:r>
            <a:r>
              <a:rPr lang="en-US" altLang="zh-CN" dirty="0" err="1" smtClean="0"/>
              <a:t>showbyte.c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进制显示文件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等的内容：每行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个字符，上一行为字符，下一行为其对应的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进制形式。</a:t>
            </a:r>
            <a:endParaRPr lang="en-US" altLang="zh-CN" dirty="0" smtClean="0"/>
          </a:p>
          <a:p>
            <a:r>
              <a:rPr lang="zh-CN" altLang="en-US" dirty="0" smtClean="0"/>
              <a:t>编写 </a:t>
            </a:r>
            <a:r>
              <a:rPr lang="en-US" altLang="zh-CN" dirty="0" err="1" smtClean="0"/>
              <a:t>datatype.c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C</a:t>
            </a:r>
            <a:r>
              <a:rPr lang="zh-CN" altLang="en-US" dirty="0" smtClean="0"/>
              <a:t>所有类型的全局变量，并赋初值。如整数可以是学号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数字部分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进制的内存各字节。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位以上的开发工具，运行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，</a:t>
            </a:r>
            <a:r>
              <a:rPr lang="zh-CN" altLang="en-US" dirty="0"/>
              <a:t>编译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HelloWin.c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盘或某个目录共享给</a:t>
            </a:r>
            <a:r>
              <a:rPr lang="en-US" altLang="zh-CN" dirty="0" smtClean="0"/>
              <a:t>Linux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，安装中文输入法（搜狗输入</a:t>
            </a:r>
            <a:r>
              <a:rPr lang="zh-CN" altLang="en-US" dirty="0"/>
              <a:t>法），</a:t>
            </a:r>
            <a:r>
              <a:rPr lang="zh-CN" altLang="en-US" b="1" dirty="0" smtClean="0">
                <a:solidFill>
                  <a:srgbClr val="FF0000"/>
                </a:solidFill>
              </a:rPr>
              <a:t>用户名为学号！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打开终端</a:t>
            </a:r>
            <a:r>
              <a:rPr lang="en-US" altLang="zh-CN" b="1" dirty="0" smtClean="0">
                <a:solidFill>
                  <a:srgbClr val="FF0000"/>
                </a:solidFill>
              </a:rPr>
              <a:t>term</a:t>
            </a:r>
            <a:r>
              <a:rPr lang="zh-CN" altLang="en-US" b="1" dirty="0" smtClean="0">
                <a:solidFill>
                  <a:srgbClr val="FF0000"/>
                </a:solidFill>
              </a:rPr>
              <a:t>，输入 </a:t>
            </a:r>
            <a:r>
              <a:rPr lang="en-US" altLang="zh-CN" dirty="0" smtClean="0">
                <a:solidFill>
                  <a:srgbClr val="FF0000"/>
                </a:solidFill>
              </a:rPr>
              <a:t>Hello </a:t>
            </a:r>
            <a:r>
              <a:rPr lang="en-US" altLang="zh-CN" dirty="0">
                <a:solidFill>
                  <a:srgbClr val="FF0000"/>
                </a:solidFill>
              </a:rPr>
              <a:t>1160300199</a:t>
            </a:r>
            <a:r>
              <a:rPr lang="zh-CN" altLang="en-US" dirty="0" smtClean="0">
                <a:solidFill>
                  <a:srgbClr val="FF0000"/>
                </a:solidFill>
              </a:rPr>
              <a:t>学霸</a:t>
            </a:r>
            <a:r>
              <a:rPr lang="zh-CN" altLang="en-US" dirty="0" smtClean="0"/>
              <a:t>。</a:t>
            </a:r>
            <a:r>
              <a:rPr lang="en-US" altLang="zh-CN" dirty="0" smtClean="0"/>
              <a:t>--TA</a:t>
            </a:r>
            <a:r>
              <a:rPr lang="zh-CN" altLang="en-US" dirty="0" smtClean="0"/>
              <a:t>检查成功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编译并运行</a:t>
            </a:r>
            <a:r>
              <a:rPr lang="en-US" altLang="zh-CN" dirty="0" err="1" smtClean="0"/>
              <a:t>HelloLinux.c</a:t>
            </a:r>
            <a:endParaRPr lang="en-US" altLang="zh-CN" dirty="0" smtClean="0"/>
          </a:p>
          <a:p>
            <a:r>
              <a:rPr lang="en-US" altLang="zh-CN" dirty="0" smtClean="0"/>
              <a:t>2.Windows </a:t>
            </a:r>
            <a:r>
              <a:rPr lang="zh-CN" altLang="en-US" dirty="0" smtClean="0"/>
              <a:t>软硬件系统观察分析</a:t>
            </a:r>
            <a:endParaRPr lang="en-US" altLang="zh-CN" dirty="0" smtClean="0"/>
          </a:p>
          <a:p>
            <a:pPr lvl="1"/>
            <a:r>
              <a:rPr lang="zh-CN" altLang="en-US" dirty="0"/>
              <a:t>查看计算机基本</a:t>
            </a:r>
            <a:r>
              <a:rPr lang="zh-CN" altLang="en-US" dirty="0" smtClean="0"/>
              <a:t>信息：截图。</a:t>
            </a:r>
            <a:r>
              <a:rPr lang="en-US" altLang="zh-CN" dirty="0" smtClean="0"/>
              <a:t>OS</a:t>
            </a:r>
            <a:r>
              <a:rPr lang="zh-CN" altLang="en-US" dirty="0" smtClean="0"/>
              <a:t>版本号、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类型与主频、内存、计算机名、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查看设备管理器信息：按链接列出设备，找出所有的键盘鼠标设备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笔记本有触摸板、触摸屏的也要列出。截屏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认识计算机的总线系统与连接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下的命令行      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查看内置命令   </a:t>
            </a:r>
            <a:r>
              <a:rPr lang="en-US" altLang="zh-CN" dirty="0" err="1" smtClean="0"/>
              <a:t>systeminfo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注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不同。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系统信息（软硬件资源）、计算机管理（磁盘各分区</a:t>
            </a:r>
            <a:r>
              <a:rPr lang="en-US" altLang="zh-CN" dirty="0" smtClean="0"/>
              <a:t>-</a:t>
            </a:r>
            <a:r>
              <a:rPr lang="zh-CN" altLang="en-US" dirty="0" smtClean="0"/>
              <a:t>隐藏分区）、系统配置（开机选项的配置）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任务管理器（选择列）、资源监视器（无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）、性能监视器 </a:t>
            </a:r>
            <a:r>
              <a:rPr lang="en-US" altLang="zh-CN" dirty="0" smtClean="0"/>
              <a:t>( - 0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及网络查看（可略过）：</a:t>
            </a:r>
            <a:r>
              <a:rPr lang="en-US" altLang="zh-CN" dirty="0" smtClean="0"/>
              <a:t>IPCONFIG/all   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ano</a:t>
            </a:r>
            <a:r>
              <a:rPr lang="en-US" altLang="zh-CN" dirty="0" smtClean="0"/>
              <a:t>/-o   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CPUZ   HDINFO  Aida64  Everest </a:t>
            </a:r>
            <a:r>
              <a:rPr lang="en-US" altLang="zh-CN" dirty="0" err="1" smtClean="0"/>
              <a:t>SiSoftware</a:t>
            </a:r>
            <a:r>
              <a:rPr lang="en-US" altLang="zh-CN" dirty="0" smtClean="0"/>
              <a:t> </a:t>
            </a:r>
            <a:r>
              <a:rPr lang="zh-CN" altLang="en-US" dirty="0" smtClean="0"/>
              <a:t>鲁大师 </a:t>
            </a:r>
            <a:r>
              <a:rPr lang="en-US" altLang="zh-CN" dirty="0" err="1" smtClean="0"/>
              <a:t>pcmark</a:t>
            </a:r>
            <a:r>
              <a:rPr lang="en-US" altLang="zh-CN" dirty="0" smtClean="0"/>
              <a:t>/3dmark/as </a:t>
            </a:r>
            <a:r>
              <a:rPr lang="en-US" altLang="zh-CN" dirty="0" err="1" smtClean="0"/>
              <a:t>ssd</a:t>
            </a:r>
            <a:r>
              <a:rPr lang="en-US" altLang="zh-CN" dirty="0"/>
              <a:t> </a:t>
            </a:r>
            <a:r>
              <a:rPr lang="en-US" altLang="zh-CN" dirty="0" smtClean="0"/>
              <a:t>benchmark/</a:t>
            </a:r>
            <a:r>
              <a:rPr lang="en-US" altLang="zh-CN" dirty="0" err="1" smtClean="0"/>
              <a:t>hdtune</a:t>
            </a:r>
            <a:r>
              <a:rPr lang="en-US" altLang="zh-CN" dirty="0" smtClean="0"/>
              <a:t>/ATTO </a:t>
            </a:r>
            <a:r>
              <a:rPr lang="en-US" altLang="zh-CN" dirty="0"/>
              <a:t>Disk Benchmarks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StressMyPC</a:t>
            </a:r>
            <a:r>
              <a:rPr lang="en-US" altLang="zh-CN" dirty="0" smtClean="0"/>
              <a:t> </a:t>
            </a:r>
            <a:r>
              <a:rPr lang="zh-CN" altLang="en-US" dirty="0" smtClean="0"/>
              <a:t>腾讯管家硬件测试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.Linux</a:t>
            </a:r>
            <a:r>
              <a:rPr lang="zh-CN" altLang="en-US" dirty="0" smtClean="0"/>
              <a:t>下软硬件系统观察分析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/ </a:t>
            </a:r>
            <a:r>
              <a:rPr lang="en-US" altLang="zh-CN" dirty="0" err="1" smtClean="0"/>
              <a:t>htop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d q c s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n  </a:t>
            </a:r>
            <a:r>
              <a:rPr lang="zh-CN" altLang="en-US" dirty="0" smtClean="0"/>
              <a:t>显示参数</a:t>
            </a:r>
            <a:r>
              <a:rPr lang="en-US" altLang="zh-CN" sz="1800" dirty="0" smtClean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cpuinfo</a:t>
            </a:r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lscpu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r>
              <a:rPr lang="en-US" altLang="zh-CN" dirty="0" smtClean="0"/>
              <a:t>                   free  -h        free -m</a:t>
            </a:r>
          </a:p>
          <a:p>
            <a:pPr lvl="1"/>
            <a:r>
              <a:rPr lang="en-US" altLang="zh-CN" dirty="0" err="1" smtClean="0"/>
              <a:t>df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vmstat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iostat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fdisk</a:t>
            </a:r>
            <a:r>
              <a:rPr lang="en-US" altLang="zh-CN" dirty="0" smtClean="0"/>
              <a:t> –l                  du      </a:t>
            </a:r>
            <a:r>
              <a:rPr lang="en-US" altLang="zh-CN" dirty="0" err="1" smtClean="0"/>
              <a:t>du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  du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Ifconfig</a:t>
            </a:r>
            <a:r>
              <a:rPr lang="en-US" altLang="zh-CN" dirty="0" smtClean="0"/>
              <a:t>    ping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route     </a:t>
            </a:r>
            <a:r>
              <a:rPr lang="en-US" altLang="zh-CN" dirty="0" err="1" smtClean="0"/>
              <a:t>arp</a:t>
            </a:r>
            <a:r>
              <a:rPr lang="en-US" altLang="zh-CN" dirty="0" smtClean="0"/>
              <a:t> –a traceroute  </a:t>
            </a:r>
            <a:r>
              <a:rPr lang="en-US" altLang="zh-CN" dirty="0" err="1" smtClean="0"/>
              <a:t>mtr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 smtClean="0"/>
              <a:t>略  </a:t>
            </a:r>
            <a:r>
              <a:rPr lang="en-US" altLang="zh-CN" dirty="0" smtClean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</a:t>
            </a:r>
            <a:r>
              <a:rPr lang="zh-CN" altLang="en-US" dirty="0" smtClean="0"/>
              <a:t>查看程序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下用工具</a:t>
            </a:r>
            <a:r>
              <a:rPr lang="en-US" altLang="zh-CN" dirty="0" err="1" smtClean="0"/>
              <a:t>winhex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hellowin.c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缺省</a:t>
            </a:r>
            <a:r>
              <a:rPr lang="en-US" altLang="zh-CN" dirty="0" err="1" smtClean="0">
                <a:solidFill>
                  <a:srgbClr val="FF0000"/>
                </a:solidFill>
              </a:rPr>
              <a:t>Ansi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 smtClean="0"/>
              <a:t>看</a:t>
            </a:r>
            <a:r>
              <a:rPr lang="en-US" altLang="zh-CN" b="1" dirty="0" err="1" smtClean="0"/>
              <a:t>hellolinux.c</a:t>
            </a:r>
            <a:r>
              <a:rPr lang="zh-CN" altLang="en-US" b="1" dirty="0" smtClean="0"/>
              <a:t>。    </a:t>
            </a:r>
            <a:r>
              <a:rPr lang="en-US" altLang="zh-CN" b="1" dirty="0" err="1" smtClean="0"/>
              <a:t>hexdump</a:t>
            </a:r>
            <a:r>
              <a:rPr lang="en-US" altLang="zh-CN" b="1" dirty="0" smtClean="0"/>
              <a:t> –C  </a:t>
            </a:r>
            <a:r>
              <a:rPr lang="zh-CN" altLang="en-US" b="1" dirty="0" smtClean="0"/>
              <a:t>文件名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下编译运行 </a:t>
            </a:r>
            <a:r>
              <a:rPr lang="en-US" altLang="zh-CN" dirty="0" err="1" smtClean="0"/>
              <a:t>showbyte.c</a:t>
            </a:r>
            <a:r>
              <a:rPr lang="en-US" altLang="zh-CN" dirty="0" smtClean="0"/>
              <a:t>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(Linux</a:t>
            </a:r>
            <a:r>
              <a:rPr lang="zh-CN" altLang="en-US" dirty="0" smtClean="0">
                <a:solidFill>
                  <a:srgbClr val="FF0000"/>
                </a:solidFill>
              </a:rPr>
              <a:t>下缺省</a:t>
            </a:r>
            <a:r>
              <a:rPr lang="en-US" altLang="zh-CN" dirty="0" smtClean="0">
                <a:solidFill>
                  <a:srgbClr val="FF0000"/>
                </a:solidFill>
              </a:rPr>
              <a:t>UTF-8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/>
              <a:t>请</a:t>
            </a:r>
            <a:r>
              <a:rPr lang="zh-CN" altLang="en-US" b="1" dirty="0"/>
              <a:t>比较两个文件</a:t>
            </a:r>
            <a:r>
              <a:rPr lang="zh-CN" altLang="en-US" b="1" dirty="0" smtClean="0"/>
              <a:t>的大小，分析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Windows</a:t>
            </a:r>
            <a:r>
              <a:rPr lang="zh-CN" altLang="en-US" b="1" dirty="0" smtClean="0"/>
              <a:t>下文本文件区别。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如果用文本编辑器交换打开后效果如何？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交叉复制粘贴呢？ 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下存成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格式呢（记事本）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程序</a:t>
            </a:r>
            <a:r>
              <a:rPr lang="zh-CN" altLang="en-US" dirty="0"/>
              <a:t>的生成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各生成文件）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窗口下使用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各类命令。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 &gt;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–E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试一下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–S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–v 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看怎么生成执行文件的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–c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  -o </a:t>
            </a:r>
            <a:r>
              <a:rPr lang="en-US" altLang="zh-CN" dirty="0" err="1" smtClean="0"/>
              <a:t>hello.out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nano</a:t>
            </a:r>
            <a:r>
              <a:rPr lang="en-US" altLang="zh-CN" dirty="0" smtClean="0"/>
              <a:t>/cat/more/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</a:t>
            </a:r>
            <a:r>
              <a:rPr lang="zh-CN" altLang="en-US" dirty="0"/>
              <a:t>看</a:t>
            </a:r>
            <a:r>
              <a:rPr lang="zh-CN" altLang="en-US" dirty="0" smtClean="0"/>
              <a:t>内容                </a:t>
            </a:r>
            <a:r>
              <a:rPr lang="en-US" altLang="zh-CN" dirty="0" smtClean="0"/>
              <a:t>File </a:t>
            </a:r>
            <a:r>
              <a:rPr lang="zh-CN" altLang="en-US" dirty="0" smtClean="0"/>
              <a:t>文件名                  看文件类型</a:t>
            </a:r>
            <a:endParaRPr lang="en-US" altLang="zh-CN" dirty="0" smtClean="0"/>
          </a:p>
          <a:p>
            <a:r>
              <a:rPr lang="en-US" altLang="zh-CN" dirty="0" smtClean="0"/>
              <a:t>7. 64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位编译运行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Ld</a:t>
            </a:r>
            <a:r>
              <a:rPr lang="zh-CN" altLang="en-US" dirty="0" smtClean="0"/>
              <a:t>的正确连接方法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–v </a:t>
            </a:r>
            <a:r>
              <a:rPr lang="en-US" altLang="zh-CN" sz="2000" dirty="0" err="1" smtClean="0"/>
              <a:t>execf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 smtClean="0"/>
              <a:t>a.out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看怎么连接的。</a:t>
            </a:r>
            <a:endParaRPr lang="en-US" altLang="zh-CN" sz="2000" dirty="0" smtClean="0"/>
          </a:p>
          <a:p>
            <a:r>
              <a:rPr lang="en-US" altLang="zh-CN" sz="2000" dirty="0" err="1"/>
              <a:t>g</a:t>
            </a:r>
            <a:r>
              <a:rPr lang="en-US" altLang="zh-CN" sz="2000" dirty="0" err="1" smtClean="0"/>
              <a:t>cc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等命令  </a:t>
            </a:r>
            <a:r>
              <a:rPr lang="en-US" altLang="zh-CN" sz="2000" dirty="0" smtClean="0"/>
              <a:t>-v  </a:t>
            </a:r>
            <a:r>
              <a:rPr lang="zh-CN" altLang="en-US" sz="2000" dirty="0" smtClean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4665</TotalTime>
  <Pages>0</Pages>
  <Words>1436</Words>
  <Characters>0</Characters>
  <Application>Microsoft Office PowerPoint</Application>
  <PresentationFormat>全屏显示(4:3)</PresentationFormat>
  <Lines>0</Lines>
  <Paragraphs>138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Linux下C工具应用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245</cp:revision>
  <cp:lastPrinted>2012-09-05T04:08:39Z</cp:lastPrinted>
  <dcterms:created xsi:type="dcterms:W3CDTF">2012-09-06T15:16:51Z</dcterms:created>
  <dcterms:modified xsi:type="dcterms:W3CDTF">2021-03-12T06:35:32Z</dcterms:modified>
</cp:coreProperties>
</file>