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3" r:id="rId4"/>
    <p:sldId id="276" r:id="rId5"/>
    <p:sldId id="277" r:id="rId6"/>
    <p:sldId id="279" r:id="rId7"/>
    <p:sldId id="278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6817-969F-4135-88B6-914E610F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9DD8-D0A4-4148-A349-EE62D5DF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A4BA-2717-427D-9162-1F79FD25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DF3D-2D56-4672-8347-416F7145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6956-3A3C-499E-9054-E0D5A78B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4E24-0D55-4860-AD17-363AE5F1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915E4-7055-4C51-B924-5F6BBEBF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3603-B54F-4EA5-888C-EC9DF7C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69A9-FC71-4217-89EE-4E8CC931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F906-084E-4E2C-97EF-0CA3C5DD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7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F829-3037-48DE-921E-46E895F98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DEF6B-A7C2-499F-AA6B-E1CBAF76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6F1B-8FE1-4F9C-907F-BF4BAB20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ECE1-DF1B-4DDF-BC0A-94717030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AA33-698F-45DD-9DFA-2135AC97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E63B-D91D-4420-B5B5-54EE92D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8EC5-4BD2-43A2-A500-487EFEE6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ABE1-81CB-4CD6-974B-36D1F93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AE3B-4066-421C-AAEC-A7C0C54C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0925-04FF-4B9C-92B6-F05EABEC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9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B98-266C-44A2-8141-845948FF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514EE-E226-4D0E-9D6A-D7088956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051-E898-4D98-BD80-818588F7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E5E2-58B3-4B8A-A863-CCF1F145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02F1-93E6-449A-B0DD-232E66EA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6391-16C3-4FE0-AA00-83541559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058-BFD2-4C44-A8CC-82FF7C53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20C23-1F55-433E-B38E-D014A8D4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AD66-4C12-4B8D-BEF4-12C6FD79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DEB4-6B63-4747-B9CA-E9E05B48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D7C9-9814-46DF-BF46-B2321210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6BA2-9105-47DF-9EAF-C66E9108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7E5-F204-4E4B-B08F-29891A33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87617-D27E-4E49-83E0-06AC555D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49B73-8A53-45DF-BB54-946B6A07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A0A88-DE43-4030-B2AC-223EBF437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3E098-C79C-47C5-8C59-7A6ED642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B3AE6-C781-4A05-BB4B-890ED5D3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D7B7A-3EF7-417A-9714-E6E3EFB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71B3-A5FD-4DC7-939F-0B477BE8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5BE96-818C-4847-8458-18D31AC0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AAFB8-43A3-40B9-9578-ACC9DFCE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EE3F-ED55-4E8A-B685-0058EC6C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1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DD836-BA64-4A6D-967E-8B90C138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3989-04F8-4E50-857D-2534D7C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9E9E-1B47-415C-8868-B0E6434A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2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3AC7-CA51-4357-B5E5-D32B7A4E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938D-7E65-4234-97CB-E1ECEF72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2C90D-6F48-42CB-B6E9-9CFB5035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486F8-D83A-45FF-B8D8-12C56F56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6F4D-E03E-4435-BFF3-DC269807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B161-A6AF-47D5-90FD-39D45AB6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61F3-A414-4E1D-96AF-6BBD7DF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04C19-92BE-463A-B7E6-CF12B7C06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91E20-6496-4484-AFD1-F74D32EC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2073-F86C-4DD6-B55C-DD3EB02D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9CEF-FCD5-40FD-ABA5-615A54A8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7665D-0888-4620-804E-E2740964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4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5CA50-E160-4A7F-9F27-E086DB15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AE61A-1233-4610-891B-36B3796D3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6586-E4C5-4997-B984-E709C70B1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1EE3-34C5-4785-8493-CCC63007B76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05DE-3771-4D3E-A6B9-ADC2C1F96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EB3A-4A0E-4BF6-B9D8-C46F82CC3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02B7-004E-4562-A5C3-9CD7E76C1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1F1F-188D-475B-B99A-DFFD0DA56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282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文字类游戏开发推广助手</a:t>
            </a:r>
            <a:br>
              <a:rPr lang="en-US" altLang="zh-CN" dirty="0"/>
            </a:br>
            <a:r>
              <a:rPr lang="en-US" altLang="zh-CN" dirty="0"/>
              <a:t>Dungeon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77684-E46C-435C-86B3-D8A61D0DC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加持，开启电竞游戏加速度</a:t>
            </a:r>
          </a:p>
        </p:txBody>
      </p:sp>
    </p:spTree>
    <p:extLst>
      <p:ext uri="{BB962C8B-B14F-4D97-AF65-F5344CB8AC3E}">
        <p14:creationId xmlns:p14="http://schemas.microsoft.com/office/powerpoint/2010/main" val="42826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F129-5AF3-448D-8CA6-FB2D75A7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5635-7DF5-4DC0-99F5-AA72737D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232F3E"/>
                </a:solidFill>
                <a:latin typeface="Helvetica" panose="020B0604020202020204" pitchFamily="34" charset="0"/>
              </a:rPr>
              <a:t>以</a:t>
            </a:r>
            <a:r>
              <a:rPr lang="en-US" altLang="zh-CN" dirty="0">
                <a:solidFill>
                  <a:srgbClr val="232F3E"/>
                </a:solidFill>
                <a:latin typeface="Helvetica" panose="020B0604020202020204" pitchFamily="34" charset="0"/>
              </a:rPr>
              <a:t>AI Dungeon</a:t>
            </a:r>
            <a:r>
              <a:rPr lang="zh-CN" altLang="en-US" dirty="0">
                <a:solidFill>
                  <a:srgbClr val="232F3E"/>
                </a:solidFill>
                <a:latin typeface="Helvetica" panose="020B0604020202020204" pitchFamily="34" charset="0"/>
              </a:rPr>
              <a:t>为代表的文字类游戏，随着人工智能的发展，逐步提高了其可玩性，并获得了一定的市场</a:t>
            </a:r>
            <a:endParaRPr lang="zh-CN" altLang="en-US" dirty="0"/>
          </a:p>
          <a:p>
            <a:pPr algn="l"/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如果在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电竞赛事中，将粉丝观赛探讨的新梗、赛场上的精彩点评融入到文字类游戏中，提升话题质量和数量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如何选择文字类游戏加入到电竞推广则是本作品重点要解决的问题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950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79164A13-1728-4BE4-97B4-605DF4FC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53" y="502684"/>
            <a:ext cx="4179646" cy="21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7FA37-FC69-4D11-AB9D-12A1193293C4}"/>
              </a:ext>
            </a:extLst>
          </p:cNvPr>
          <p:cNvSpPr txBox="1"/>
          <p:nvPr/>
        </p:nvSpPr>
        <p:spPr>
          <a:xfrm>
            <a:off x="4580021" y="-565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架构图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1E94E2-01FD-49EB-A308-D398BD2B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55" y="200344"/>
            <a:ext cx="1683383" cy="112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FF7D38-8672-48C1-9114-9A59215EF5D7}"/>
              </a:ext>
            </a:extLst>
          </p:cNvPr>
          <p:cNvSpPr txBox="1"/>
          <p:nvPr/>
        </p:nvSpPr>
        <p:spPr>
          <a:xfrm>
            <a:off x="2269282" y="2603857"/>
            <a:ext cx="3665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DQN</a:t>
            </a:r>
            <a:r>
              <a:rPr lang="zh-CN" altLang="en-US" dirty="0"/>
              <a:t>的强化学习模型游戏评测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80274-8396-406E-850A-FFE384768B90}"/>
              </a:ext>
            </a:extLst>
          </p:cNvPr>
          <p:cNvSpPr txBox="1"/>
          <p:nvPr/>
        </p:nvSpPr>
        <p:spPr>
          <a:xfrm>
            <a:off x="6765758" y="1366939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训练日志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6978B-0D7F-40FA-9AD2-A8468D7B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55" y="1774545"/>
            <a:ext cx="2019725" cy="1102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DFCC6-F509-4715-9B24-34800B4A3034}"/>
              </a:ext>
            </a:extLst>
          </p:cNvPr>
          <p:cNvSpPr txBox="1"/>
          <p:nvPr/>
        </p:nvSpPr>
        <p:spPr>
          <a:xfrm>
            <a:off x="6623854" y="3059668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游戏文字日志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BE36E8B-A148-4B1C-9BC9-CC5267DD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" y="764505"/>
            <a:ext cx="1555052" cy="131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Illustrated GPT-2 (Visualizing Transformer Language Models) – Jay  Alammar – Visualizing machine learning one concept at a time.">
            <a:extLst>
              <a:ext uri="{FF2B5EF4-FFF2-40B4-BE49-F238E27FC236}">
                <a16:creationId xmlns:a16="http://schemas.microsoft.com/office/drawing/2014/main" id="{1DBEB2EC-35A4-489B-9D56-08A80EA8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53" y="2917995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530976-4F99-4C65-B384-344428C4B762}"/>
              </a:ext>
            </a:extLst>
          </p:cNvPr>
          <p:cNvSpPr txBox="1"/>
          <p:nvPr/>
        </p:nvSpPr>
        <p:spPr>
          <a:xfrm>
            <a:off x="1767966" y="6468771"/>
            <a:ext cx="5293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运行在</a:t>
            </a:r>
            <a:r>
              <a:rPr lang="en-US" altLang="zh-CN" b="0" i="0" dirty="0" err="1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SageMaker</a:t>
            </a:r>
            <a:r>
              <a:rPr lang="zh-CN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上</a:t>
            </a:r>
            <a:r>
              <a:rPr lang="en-US" altLang="zh-CN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Topic modeling</a:t>
            </a:r>
            <a:r>
              <a:rPr lang="zh-CN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的主题模型</a:t>
            </a:r>
            <a:endParaRPr lang="zh-CN" altLang="en-US" dirty="0"/>
          </a:p>
        </p:txBody>
      </p:sp>
      <p:pic>
        <p:nvPicPr>
          <p:cNvPr id="1032" name="Picture 8" descr="Topic Modelling In Python Using Latent Semantic Analysis">
            <a:extLst>
              <a:ext uri="{FF2B5EF4-FFF2-40B4-BE49-F238E27FC236}">
                <a16:creationId xmlns:a16="http://schemas.microsoft.com/office/drawing/2014/main" id="{6EBA0E29-9B4B-4E7A-8054-1D8FFE06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40" y="467218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195083-68A3-4350-B220-B796A4C0D8ED}"/>
              </a:ext>
            </a:extLst>
          </p:cNvPr>
          <p:cNvSpPr txBox="1"/>
          <p:nvPr/>
        </p:nvSpPr>
        <p:spPr>
          <a:xfrm>
            <a:off x="2083807" y="4204907"/>
            <a:ext cx="416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基于</a:t>
            </a:r>
            <a:r>
              <a:rPr lang="en-US" altLang="zh-CN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GPT2</a:t>
            </a:r>
            <a:r>
              <a:rPr lang="zh-CN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的文章摘要模型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E6139-4733-4E7E-8F0D-A5B0E60186D0}"/>
              </a:ext>
            </a:extLst>
          </p:cNvPr>
          <p:cNvSpPr txBox="1"/>
          <p:nvPr/>
        </p:nvSpPr>
        <p:spPr>
          <a:xfrm>
            <a:off x="-2285" y="2154467"/>
            <a:ext cx="1685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Text Game1-N</a:t>
            </a:r>
            <a:r>
              <a:rPr lang="zh-CN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以</a:t>
            </a:r>
            <a:r>
              <a:rPr lang="zh-CN" altLang="en-US" dirty="0">
                <a:solidFill>
                  <a:srgbClr val="232F3E"/>
                </a:solidFill>
                <a:latin typeface="Helvetica" panose="020B0604020202020204" pitchFamily="34" charset="0"/>
              </a:rPr>
              <a:t>电竞解说文档为训练数据</a:t>
            </a:r>
            <a:endParaRPr lang="zh-CN" altLang="en-US" dirty="0"/>
          </a:p>
        </p:txBody>
      </p:sp>
      <p:pic>
        <p:nvPicPr>
          <p:cNvPr id="1034" name="Picture 10" descr="Generating Text Summaries Using GPT-2 on PyTorch | Paperspace Blog">
            <a:extLst>
              <a:ext uri="{FF2B5EF4-FFF2-40B4-BE49-F238E27FC236}">
                <a16:creationId xmlns:a16="http://schemas.microsoft.com/office/drawing/2014/main" id="{444FC024-CC0F-4D11-A849-E79FF95F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758" y="3563945"/>
            <a:ext cx="12334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E6C3AF-0E3E-47B5-A938-2AF5E913DA9C}"/>
              </a:ext>
            </a:extLst>
          </p:cNvPr>
          <p:cNvSpPr txBox="1"/>
          <p:nvPr/>
        </p:nvSpPr>
        <p:spPr>
          <a:xfrm>
            <a:off x="6561221" y="4487870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摘要故事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CB1C2-250F-4BC0-AF2B-288514B870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8929" y="5269197"/>
            <a:ext cx="2998011" cy="9570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A15E0D-0CA9-499B-8FCD-DDAEE32E6940}"/>
              </a:ext>
            </a:extLst>
          </p:cNvPr>
          <p:cNvSpPr txBox="1"/>
          <p:nvPr/>
        </p:nvSpPr>
        <p:spPr>
          <a:xfrm>
            <a:off x="6655690" y="6202019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主题分类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0C7ECF-842F-4666-801E-5E50DDC7173D}"/>
              </a:ext>
            </a:extLst>
          </p:cNvPr>
          <p:cNvSpPr/>
          <p:nvPr/>
        </p:nvSpPr>
        <p:spPr>
          <a:xfrm rot="2098413">
            <a:off x="5934903" y="1673143"/>
            <a:ext cx="541351" cy="35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0D25C09-93C0-42AF-BBBF-E17199AC5010}"/>
              </a:ext>
            </a:extLst>
          </p:cNvPr>
          <p:cNvSpPr/>
          <p:nvPr/>
        </p:nvSpPr>
        <p:spPr>
          <a:xfrm>
            <a:off x="5825324" y="5435496"/>
            <a:ext cx="541351" cy="35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8B9C5C-0D06-4F83-A777-3591EE327DDE}"/>
              </a:ext>
            </a:extLst>
          </p:cNvPr>
          <p:cNvSpPr/>
          <p:nvPr/>
        </p:nvSpPr>
        <p:spPr>
          <a:xfrm>
            <a:off x="5934903" y="488796"/>
            <a:ext cx="541351" cy="35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275A415-C762-4ECE-B3C6-AB1C42124658}"/>
              </a:ext>
            </a:extLst>
          </p:cNvPr>
          <p:cNvSpPr/>
          <p:nvPr/>
        </p:nvSpPr>
        <p:spPr>
          <a:xfrm>
            <a:off x="5770665" y="3759859"/>
            <a:ext cx="541351" cy="35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637BB25-C608-49B6-BF95-4704262C8C1C}"/>
              </a:ext>
            </a:extLst>
          </p:cNvPr>
          <p:cNvSpPr/>
          <p:nvPr/>
        </p:nvSpPr>
        <p:spPr>
          <a:xfrm rot="8801456">
            <a:off x="5853595" y="2712907"/>
            <a:ext cx="541351" cy="35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040B4E-100C-4349-8A9D-9D0E0DB1180F}"/>
              </a:ext>
            </a:extLst>
          </p:cNvPr>
          <p:cNvSpPr/>
          <p:nvPr/>
        </p:nvSpPr>
        <p:spPr>
          <a:xfrm rot="8801456">
            <a:off x="5781399" y="4646416"/>
            <a:ext cx="541351" cy="35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85D187-9139-4E28-8428-A5F4ACD0E087}"/>
              </a:ext>
            </a:extLst>
          </p:cNvPr>
          <p:cNvSpPr txBox="1"/>
          <p:nvPr/>
        </p:nvSpPr>
        <p:spPr>
          <a:xfrm>
            <a:off x="9689188" y="298737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难易度指标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656384-4B2E-4C74-8BB2-E47947B842FA}"/>
              </a:ext>
            </a:extLst>
          </p:cNvPr>
          <p:cNvSpPr txBox="1"/>
          <p:nvPr/>
        </p:nvSpPr>
        <p:spPr>
          <a:xfrm>
            <a:off x="9689188" y="959042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进阶度指标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FA680-1CEB-45F8-B648-0EED9CE4CEC7}"/>
              </a:ext>
            </a:extLst>
          </p:cNvPr>
          <p:cNvSpPr txBox="1"/>
          <p:nvPr/>
        </p:nvSpPr>
        <p:spPr>
          <a:xfrm>
            <a:off x="9689188" y="3675991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故事线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8EEC4-E6EA-4194-827C-260B42AF27D5}"/>
              </a:ext>
            </a:extLst>
          </p:cNvPr>
          <p:cNvSpPr txBox="1"/>
          <p:nvPr/>
        </p:nvSpPr>
        <p:spPr>
          <a:xfrm>
            <a:off x="9689188" y="5344769"/>
            <a:ext cx="17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主题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D7FAB-84C4-4EF0-9684-F9F8E7B3D114}"/>
              </a:ext>
            </a:extLst>
          </p:cNvPr>
          <p:cNvSpPr/>
          <p:nvPr/>
        </p:nvSpPr>
        <p:spPr>
          <a:xfrm>
            <a:off x="9655310" y="298737"/>
            <a:ext cx="1556869" cy="590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BFABD-E00A-4859-B340-81415040CFBB}"/>
              </a:ext>
            </a:extLst>
          </p:cNvPr>
          <p:cNvSpPr/>
          <p:nvPr/>
        </p:nvSpPr>
        <p:spPr>
          <a:xfrm>
            <a:off x="1858298" y="-7426"/>
            <a:ext cx="7595477" cy="6865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D312AE-5B93-4329-8A3E-B00FA1C13F6B}"/>
              </a:ext>
            </a:extLst>
          </p:cNvPr>
          <p:cNvSpPr txBox="1"/>
          <p:nvPr/>
        </p:nvSpPr>
        <p:spPr>
          <a:xfrm>
            <a:off x="9672930" y="-53634"/>
            <a:ext cx="2392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指标体系</a:t>
            </a:r>
            <a:endParaRPr lang="en-US" altLang="zh-CN" b="0" i="0" dirty="0">
              <a:solidFill>
                <a:srgbClr val="232F3E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3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9DDA-CA91-47A6-98BC-E2EB5393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Demo_1_evaluate_game_with_AI.ipynb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42FA2-FBF5-4F91-8F64-CAA4E2E4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55" y="2135188"/>
            <a:ext cx="4547345" cy="30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0C0F-9FAD-41B5-83ED-26A5A74A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Demo2_extract_story_from_game.ipynb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4406-5005-4811-B0AB-FC83BABD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202" y="2184399"/>
            <a:ext cx="5410200" cy="33829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-= Restroom =-Trying to convince this guy to rat his face; a temporary facility. You don't like waiting before guaranteed large victuals, or to play to known losers on even 90 Player of </a:t>
            </a:r>
            <a:r>
              <a:rPr lang="en-US" altLang="zh-CN" dirty="0" err="1"/>
              <a:t>Sublaughs.It</a:t>
            </a:r>
            <a:r>
              <a:rPr lang="en-US" altLang="zh-CN" dirty="0"/>
              <a:t> arrived in my locker a little late, but he remembered that big one back in the day. I don't care what approach you took to obtain it, I have a good idea what you need. That's what I am going to help you out. Don't deliver over and over. Nothing more than a scarf packed with goodies. See Appended referrer to this box below. Alternating render with your best mod, after assigning Item Name as </a:t>
            </a:r>
            <a:r>
              <a:rPr lang="en-US" altLang="zh-CN" dirty="0" err="1"/>
              <a:t>classcard</a:t>
            </a:r>
            <a:r>
              <a:rPr lang="en-US" altLang="zh-CN" dirty="0"/>
              <a:t> will get you the </a:t>
            </a:r>
            <a:r>
              <a:rPr lang="en-US" altLang="zh-CN" dirty="0" err="1"/>
              <a:t>sc</a:t>
            </a:r>
            <a:r>
              <a:rPr lang="en-US" altLang="zh-CN" dirty="0"/>
              <a:t> talk and buy materials from </a:t>
            </a:r>
            <a:r>
              <a:rPr lang="en-US" altLang="zh-CN" dirty="0" err="1"/>
              <a:t>Clemantic</a:t>
            </a:r>
            <a:r>
              <a:rPr lang="en-US" altLang="zh-CN" dirty="0"/>
              <a:t>*. Remove </a:t>
            </a:r>
            <a:r>
              <a:rPr lang="en-US" altLang="zh-CN" dirty="0" err="1"/>
              <a:t>sc</a:t>
            </a:r>
            <a:r>
              <a:rPr lang="en-US" altLang="zh-CN" dirty="0"/>
              <a:t> talk only if defending requires bonus which don't exist (Defending Potency). If you prefer to do this </a:t>
            </a:r>
            <a:r>
              <a:rPr lang="en-US" altLang="zh-CN" dirty="0" err="1"/>
              <a:t>everytime</a:t>
            </a:r>
            <a:r>
              <a:rPr lang="en-US" altLang="zh-CN" dirty="0"/>
              <a:t> it does happen, you will already be </a:t>
            </a:r>
            <a:r>
              <a:rPr lang="en-US" altLang="zh-CN" dirty="0" err="1"/>
              <a:t>countercompensating</a:t>
            </a:r>
            <a:r>
              <a:rPr lang="en-US" altLang="zh-CN" dirty="0"/>
              <a:t> when controlling (charmed), which is even an advantage to closed locks. Radar indicator exacting for other confirmable circumstances provides scissors to upgrade after works options support. Cover tinting is a !important slight complication since we don't really need it. Continuing-get items added yes having PVP or Capture-power fed , Mind Items much more augmentation preferences for skills. Shop </a:t>
            </a:r>
            <a:r>
              <a:rPr lang="en-US" altLang="zh-CN" dirty="0" err="1"/>
              <a:t>minimap</a:t>
            </a:r>
            <a:r>
              <a:rPr lang="en-US" altLang="zh-CN" dirty="0"/>
              <a:t> item report this random doll with quick took-on, entails MANY difficulty travel choices to true enemy controlled tanks with lower amounts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0A5DD-EABC-4135-87F9-6FA1B7A2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10" y="2452859"/>
            <a:ext cx="4440890" cy="2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9CC8-56BC-4530-8B95-91725349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74C3-8F55-414A-8CBA-2AAE1014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119F3-70BE-4969-A135-18658093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52613"/>
            <a:ext cx="107727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920C-F315-4309-8D82-7415B922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B7ED-36BF-40C4-8B28-067A6242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1create_and_evaluate_games_with_ai.py	</a:t>
            </a:r>
          </a:p>
          <a:p>
            <a:r>
              <a:rPr lang="en-US" altLang="zh-CN" dirty="0"/>
              <a:t>2extract_stories_from_games.py</a:t>
            </a:r>
          </a:p>
          <a:p>
            <a:r>
              <a:rPr lang="en-US" altLang="zh-CN" dirty="0"/>
              <a:t>https://test-ybuz.notebook.cn-northwest-1.sagemaker.com.cn/notebooks/Demo3topicmodeling.ipynb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70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974-90FE-4703-A809-8BED187A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36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11136</TotalTime>
  <Words>483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Helvetica</vt:lpstr>
      <vt:lpstr>Office Theme</vt:lpstr>
      <vt:lpstr>文字类游戏开发推广助手 Dungeon</vt:lpstr>
      <vt:lpstr>项目背景</vt:lpstr>
      <vt:lpstr>PowerPoint Presentation</vt:lpstr>
      <vt:lpstr>Demo_1_evaluate_game_with_AI.ipynb</vt:lpstr>
      <vt:lpstr>Demo2_extract_story_from_game.ipynb</vt:lpstr>
      <vt:lpstr>Demo3</vt:lpstr>
      <vt:lpstr>作品代码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abner zhang</dc:creator>
  <cp:lastModifiedBy>abner zhang</cp:lastModifiedBy>
  <cp:revision>26</cp:revision>
  <dcterms:created xsi:type="dcterms:W3CDTF">2021-04-26T23:38:11Z</dcterms:created>
  <dcterms:modified xsi:type="dcterms:W3CDTF">2021-05-10T03:15:46Z</dcterms:modified>
</cp:coreProperties>
</file>