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4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0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9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69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88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20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74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78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8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0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4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4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3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7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9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3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4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FADAFF-E1A8-4F21-B872-81188595FCB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57004E-E2DB-409F-9B44-1B7AE9B19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013FE-7595-439E-86BF-1BD9761F8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智能推荐助手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291FEF-FCC9-4C60-87EA-76F49718F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特色图小队</a:t>
            </a:r>
          </a:p>
        </p:txBody>
      </p:sp>
    </p:spTree>
    <p:extLst>
      <p:ext uri="{BB962C8B-B14F-4D97-AF65-F5344CB8AC3E}">
        <p14:creationId xmlns:p14="http://schemas.microsoft.com/office/powerpoint/2010/main" val="278736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ED3FF-E400-4171-9BFC-EA1C18ED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1C28F-8086-4116-BF6A-0F2D8BAD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特色图小队</a:t>
            </a:r>
            <a:endParaRPr lang="en-US" altLang="zh-CN" dirty="0"/>
          </a:p>
          <a:p>
            <a:r>
              <a:rPr lang="en-US" altLang="zh-CN" dirty="0"/>
              <a:t>ZHANG CHEN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邮箱：</a:t>
            </a:r>
            <a:r>
              <a:rPr lang="en-US" altLang="zh-CN"/>
              <a:t>421428265@qq.com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44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750CB-42B4-48EB-9266-8B2E400A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F10E5-584A-4CED-9674-D5CB5496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该作品使用</a:t>
            </a:r>
            <a:r>
              <a:rPr lang="en-US" altLang="zh-CN" dirty="0"/>
              <a:t>Amazon </a:t>
            </a:r>
            <a:r>
              <a:rPr lang="en-US" altLang="zh-CN" dirty="0" err="1"/>
              <a:t>Rekognition</a:t>
            </a:r>
            <a:r>
              <a:rPr lang="zh-CN" altLang="en-US" dirty="0"/>
              <a:t>云服务，根据不同的识别内容进行智能物品推荐。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主要运用场景：</a:t>
            </a:r>
            <a:endParaRPr lang="en-US" altLang="zh-CN" dirty="0"/>
          </a:p>
          <a:p>
            <a:r>
              <a:rPr lang="zh-CN" altLang="en-US" dirty="0"/>
              <a:t>电梯广告智能投放</a:t>
            </a:r>
            <a:endParaRPr lang="en-US" altLang="zh-CN" dirty="0"/>
          </a:p>
          <a:p>
            <a:r>
              <a:rPr lang="zh-CN" altLang="en-US" dirty="0"/>
              <a:t>公共广告投放</a:t>
            </a:r>
            <a:endParaRPr lang="en-US" altLang="zh-CN" dirty="0"/>
          </a:p>
          <a:p>
            <a:r>
              <a:rPr lang="zh-CN" altLang="en-US" dirty="0"/>
              <a:t>门禁系统</a:t>
            </a:r>
          </a:p>
        </p:txBody>
      </p:sp>
    </p:spTree>
    <p:extLst>
      <p:ext uri="{BB962C8B-B14F-4D97-AF65-F5344CB8AC3E}">
        <p14:creationId xmlns:p14="http://schemas.microsoft.com/office/powerpoint/2010/main" val="379678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0B592-31E4-4BFD-9A2C-37462091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成品功能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35328-B7BA-46D5-B014-249322B9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基础功能：通过获取图片，识别属性，实现相关商品推荐</a:t>
            </a:r>
            <a:endParaRPr lang="en-US" altLang="zh-CN" dirty="0"/>
          </a:p>
          <a:p>
            <a:r>
              <a:rPr lang="zh-CN" altLang="en-US" dirty="0"/>
              <a:t>相关商品：目前实现眼镜、汽车、花草</a:t>
            </a:r>
            <a:endParaRPr lang="en-US" altLang="zh-CN" dirty="0"/>
          </a:p>
          <a:p>
            <a:r>
              <a:rPr lang="zh-CN" altLang="en-US" dirty="0"/>
              <a:t>扩展功能：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1</a:t>
            </a:r>
            <a:r>
              <a:rPr lang="zh-CN" altLang="en-US" dirty="0"/>
              <a:t>增加其他商品推荐功能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2</a:t>
            </a:r>
            <a:r>
              <a:rPr lang="zh-CN" altLang="en-US" dirty="0"/>
              <a:t>捕获视频，实时商品推荐</a:t>
            </a:r>
          </a:p>
        </p:txBody>
      </p:sp>
    </p:spTree>
    <p:extLst>
      <p:ext uri="{BB962C8B-B14F-4D97-AF65-F5344CB8AC3E}">
        <p14:creationId xmlns:p14="http://schemas.microsoft.com/office/powerpoint/2010/main" val="380869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4CCB4-652E-4C2F-A8DC-3AE8FC9F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</a:t>
            </a:r>
            <a:r>
              <a:rPr lang="zh-CN" altLang="en-US" dirty="0"/>
              <a:t>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636A1-3773-41D6-B6FE-5C7A92A9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Rekognition</a:t>
            </a:r>
            <a:endParaRPr lang="en-US" altLang="zh-CN" dirty="0"/>
          </a:p>
          <a:p>
            <a:r>
              <a:rPr lang="zh-CN" altLang="en-US" dirty="0"/>
              <a:t>运用过程：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1</a:t>
            </a:r>
            <a:r>
              <a:rPr lang="zh-CN" altLang="en-US" dirty="0"/>
              <a:t>利用现有的接口功能实现商品推荐功能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2</a:t>
            </a:r>
            <a:r>
              <a:rPr lang="zh-CN" altLang="en-US" dirty="0"/>
              <a:t>主要识别人脸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3</a:t>
            </a:r>
            <a:r>
              <a:rPr lang="zh-CN" altLang="en-US" dirty="0"/>
              <a:t>识别人脸上相关属性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4</a:t>
            </a:r>
            <a:r>
              <a:rPr lang="zh-CN" altLang="en-US" dirty="0"/>
              <a:t>根据属性和出现概率值进行判别推荐</a:t>
            </a:r>
          </a:p>
        </p:txBody>
      </p:sp>
    </p:spTree>
    <p:extLst>
      <p:ext uri="{BB962C8B-B14F-4D97-AF65-F5344CB8AC3E}">
        <p14:creationId xmlns:p14="http://schemas.microsoft.com/office/powerpoint/2010/main" val="292410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9F2AA-99BA-4940-8021-8106ED21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0C0162-7838-46DE-9416-05A5DC28D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347" y="2696982"/>
            <a:ext cx="3286653" cy="187502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2988F1-7D7F-4591-9993-D4E03458C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78" y="2696982"/>
            <a:ext cx="2325512" cy="187502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1E9C107-CEA3-4DC3-9D56-A81A80F74F2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872090" y="3634492"/>
            <a:ext cx="969257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4A6A32-FE3B-4D69-B40C-2ED59506A739}"/>
              </a:ext>
            </a:extLst>
          </p:cNvPr>
          <p:cNvSpPr/>
          <p:nvPr/>
        </p:nvSpPr>
        <p:spPr>
          <a:xfrm>
            <a:off x="3973689" y="3016074"/>
            <a:ext cx="766058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Recog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B022C38-4718-40E9-AD17-AC4EE6FE5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170" y="2810934"/>
            <a:ext cx="2127029" cy="1647116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2DB998B-89FE-451F-B29E-EF3246AF445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28000" y="3634492"/>
            <a:ext cx="1201936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5661C1F-FF6E-4136-B39A-46595167AF27}"/>
              </a:ext>
            </a:extLst>
          </p:cNvPr>
          <p:cNvSpPr/>
          <p:nvPr/>
        </p:nvSpPr>
        <p:spPr>
          <a:xfrm>
            <a:off x="8229600" y="3109557"/>
            <a:ext cx="882397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推荐</a:t>
            </a:r>
          </a:p>
        </p:txBody>
      </p:sp>
    </p:spTree>
    <p:extLst>
      <p:ext uri="{BB962C8B-B14F-4D97-AF65-F5344CB8AC3E}">
        <p14:creationId xmlns:p14="http://schemas.microsoft.com/office/powerpoint/2010/main" val="403389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C16D2-EAED-4077-B3A5-09EF8112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79170-79E9-494D-954F-24038F5A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Demo </a:t>
            </a:r>
            <a:r>
              <a:rPr lang="zh-CN" altLang="en-US" dirty="0"/>
              <a:t>下载链接：</a:t>
            </a:r>
            <a:endParaRPr lang="en-US" altLang="zh-CN" dirty="0"/>
          </a:p>
          <a:p>
            <a:r>
              <a:rPr lang="zh-CN" altLang="en-US" dirty="0"/>
              <a:t>链接</a:t>
            </a:r>
            <a:r>
              <a:rPr lang="en-US" altLang="zh-CN" dirty="0"/>
              <a:t>: https://pan.baidu.com/s/1YYOk0PM65XLnt83k_U371g </a:t>
            </a:r>
          </a:p>
          <a:p>
            <a:r>
              <a:rPr lang="zh-CN" altLang="en-US" dirty="0"/>
              <a:t>提取码</a:t>
            </a:r>
            <a:r>
              <a:rPr lang="en-US" altLang="zh-CN" dirty="0"/>
              <a:t>: yb3x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11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81A45-FEC9-4953-BCA9-C4CED576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8DB8B-5CBB-4E2F-987A-F58215E4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046080-5214-4EFB-BC8B-930A37092D0D}"/>
              </a:ext>
            </a:extLst>
          </p:cNvPr>
          <p:cNvSpPr/>
          <p:nvPr/>
        </p:nvSpPr>
        <p:spPr>
          <a:xfrm>
            <a:off x="3316406" y="2875002"/>
            <a:ext cx="519866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6600" dirty="0"/>
              <a:t>THANK YOU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590124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169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Garamond</vt:lpstr>
      <vt:lpstr>环保</vt:lpstr>
      <vt:lpstr>智能推荐助手</vt:lpstr>
      <vt:lpstr>成员</vt:lpstr>
      <vt:lpstr>产品目的</vt:lpstr>
      <vt:lpstr>成品功能</vt:lpstr>
      <vt:lpstr>AWS服务</vt:lpstr>
      <vt:lpstr>Demo展示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智能推荐助手</dc:title>
  <dc:creator>Zhang Chen(Tracy)[NJ]</dc:creator>
  <cp:lastModifiedBy>Zhang Chen(Tracy)[NJ]</cp:lastModifiedBy>
  <cp:revision>7</cp:revision>
  <dcterms:created xsi:type="dcterms:W3CDTF">2021-05-06T10:22:40Z</dcterms:created>
  <dcterms:modified xsi:type="dcterms:W3CDTF">2021-05-11T05:27:53Z</dcterms:modified>
</cp:coreProperties>
</file>