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69" r:id="rId8"/>
    <p:sldId id="263" r:id="rId9"/>
    <p:sldId id="270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 snapToGrid="0">
      <p:cViewPr varScale="1">
        <p:scale>
          <a:sx n="70" d="100"/>
          <a:sy n="70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8427"/>
            <a:ext cx="10972800" cy="1096814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99255"/>
            <a:ext cx="10972800" cy="4446797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 dirty="0"/>
              <a:t>编辑母版文本样式</a:t>
            </a:r>
          </a:p>
          <a:p>
            <a:pPr lvl="1" rtl="0" eaLnBrk="1" latinLnBrk="0" hangingPunct="1"/>
            <a:r>
              <a:rPr lang="zh-CN" altLang="en-US" dirty="0"/>
              <a:t>第二级</a:t>
            </a:r>
          </a:p>
          <a:p>
            <a:pPr lvl="2" rtl="0" eaLnBrk="1" latinLnBrk="0" hangingPunct="1"/>
            <a:r>
              <a:rPr lang="zh-CN" altLang="en-US" dirty="0"/>
              <a:t>第三级</a:t>
            </a:r>
          </a:p>
          <a:p>
            <a:pPr lvl="3" rtl="0" eaLnBrk="1" latinLnBrk="0" hangingPunct="1"/>
            <a:r>
              <a:rPr lang="zh-CN" altLang="en-US" dirty="0"/>
              <a:t>第四级</a:t>
            </a:r>
          </a:p>
          <a:p>
            <a:pPr lvl="4" rtl="0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436AE832-2B38-469C-818C-BE13BBF4B8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896" y="759653"/>
            <a:ext cx="1102436" cy="659624"/>
          </a:xfrm>
          <a:prstGeom prst="rect">
            <a:avLst/>
          </a:prstGeom>
        </p:spPr>
      </p:pic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27F04FA6-8648-461A-9D1F-F3320E6A60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10963" y="722652"/>
            <a:ext cx="746577" cy="7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1E5F02B-254E-4378-A261-2753D1019D1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599E5B5-21CE-491B-94F8-F721562F1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oyujia@bupt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F4844-F33A-42DC-8EC2-E02D6BB0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基于群智感知的空气质量监测系统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——Third Eye</a:t>
            </a:r>
            <a:r>
              <a:rPr lang="zh-CN" altLang="en-US" dirty="0"/>
              <a:t>（开天眼）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0BC19-EB70-4B72-90BC-3C762049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696253"/>
          </a:xfrm>
        </p:spPr>
        <p:txBody>
          <a:bodyPr>
            <a:normAutofit/>
          </a:bodyPr>
          <a:lstStyle/>
          <a:p>
            <a:r>
              <a:rPr lang="en-US" altLang="zh-CN" dirty="0"/>
              <a:t>【AI+</a:t>
            </a:r>
            <a:r>
              <a:rPr lang="zh-CN" altLang="en-US" dirty="0"/>
              <a:t>品质生活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dirty="0"/>
              <a:t>小组成员：</a:t>
            </a:r>
            <a:r>
              <a:rPr lang="en-US" altLang="zh-CN" dirty="0"/>
              <a:t>	</a:t>
            </a:r>
            <a:r>
              <a:rPr lang="zh-CN" altLang="en-US" dirty="0"/>
              <a:t>高雨佳、曹子建</a:t>
            </a:r>
            <a:endParaRPr lang="en-US" altLang="zh-CN" dirty="0"/>
          </a:p>
          <a:p>
            <a:r>
              <a:rPr lang="zh-CN" altLang="en-US" dirty="0"/>
              <a:t>邮       箱：</a:t>
            </a: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gaoyujia@bupt.edu.cn</a:t>
            </a:r>
            <a:endParaRPr lang="en-US" altLang="zh-CN" dirty="0"/>
          </a:p>
          <a:p>
            <a:r>
              <a:rPr lang="zh-CN" altLang="en-US" dirty="0"/>
              <a:t>联系电话：</a:t>
            </a:r>
            <a:r>
              <a:rPr lang="en-US" altLang="zh-CN" dirty="0"/>
              <a:t>	18510287458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6B0AA949-72E4-4684-9825-56070F80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896" y="5936567"/>
            <a:ext cx="1102436" cy="659624"/>
          </a:xfrm>
          <a:prstGeom prst="rect">
            <a:avLst/>
          </a:prstGeom>
        </p:spPr>
      </p:pic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1EC27FAF-D2F6-4278-940F-C4EE04FB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963" y="5899566"/>
            <a:ext cx="746577" cy="7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B3D9-5C77-4E6E-AAE6-7839F1A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948B2-68D7-4476-B02B-CF9EDF50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经过测试，该模型在验证集的准确率达到</a:t>
            </a:r>
            <a:r>
              <a:rPr lang="en-US" altLang="zh-CN" dirty="0" smtClean="0"/>
              <a:t>74.9%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39" y="4373965"/>
            <a:ext cx="5562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FE464-17C0-4CA4-847F-E60A445A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系统界面设计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B6006-4C4D-48CF-8CF8-7A173858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70" y="1854177"/>
            <a:ext cx="8410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1DA4-3B85-4E57-A426-9FA9AB3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E84E8-013A-431A-AF87-0374F694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</a:t>
            </a:r>
            <a:r>
              <a:rPr lang="zh-CN" altLang="en-US" dirty="0"/>
              <a:t>系统</a:t>
            </a:r>
            <a:r>
              <a:rPr lang="zh-CN" altLang="en-US" dirty="0" smtClean="0"/>
              <a:t>解除</a:t>
            </a:r>
            <a:r>
              <a:rPr lang="zh-CN" altLang="en-US" dirty="0"/>
              <a:t>了设备对环境监测的影响，利用智能手机即可进行空气质量的测量</a:t>
            </a:r>
            <a:r>
              <a:rPr lang="zh-CN" altLang="en-US" dirty="0" smtClean="0"/>
              <a:t>，最终准确率可以达到</a:t>
            </a:r>
            <a:r>
              <a:rPr lang="en-US" altLang="zh-CN" dirty="0" smtClean="0"/>
              <a:t>75%</a:t>
            </a:r>
            <a:r>
              <a:rPr lang="zh-CN" altLang="en-US" smtClean="0"/>
              <a:t>左右，具备指导</a:t>
            </a:r>
            <a:r>
              <a:rPr lang="zh-CN" altLang="en-US" dirty="0"/>
              <a:t>人们的生活</a:t>
            </a:r>
            <a:r>
              <a:rPr lang="zh-CN" altLang="en-US"/>
              <a:t>与</a:t>
            </a:r>
            <a:r>
              <a:rPr lang="zh-CN" altLang="en-US" smtClean="0"/>
              <a:t>出行的能力。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F163-CEA2-4F21-9AD7-EB556518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A8FAC-7611-4767-951A-5E030BC3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[1] L. Liu, W. Liu, Y. Zheng, H. Ma, and C. Zhang, “Third-eye: a  </a:t>
            </a:r>
            <a:r>
              <a:rPr lang="en-US" altLang="zh-CN" sz="2000" dirty="0" err="1"/>
              <a:t>mobilephone</a:t>
            </a:r>
            <a:r>
              <a:rPr lang="en-US" altLang="zh-CN" sz="2000" dirty="0"/>
              <a:t>-enabled crowdsensing system for air quality monitoring,” Proceedings of the ACM on Interactive, Mobile, Wearable and Ubiquitous Technologies, vol. 2, no. 1, pp. 1–26, 2018.</a:t>
            </a:r>
          </a:p>
          <a:p>
            <a:r>
              <a:rPr lang="en-US" altLang="zh-CN" sz="2000" dirty="0"/>
              <a:t>[2] </a:t>
            </a:r>
            <a:r>
              <a:rPr lang="en-US" altLang="zh-CN" sz="2000" dirty="0" err="1"/>
              <a:t>Kaiming</a:t>
            </a:r>
            <a:r>
              <a:rPr lang="en-US" altLang="zh-CN" sz="2000" dirty="0"/>
              <a:t> He, Jian Sun, and </a:t>
            </a:r>
            <a:r>
              <a:rPr lang="en-US" altLang="zh-CN" sz="2000" dirty="0" err="1"/>
              <a:t>Xiaoou</a:t>
            </a:r>
            <a:r>
              <a:rPr lang="en-US" altLang="zh-CN" sz="2000" dirty="0"/>
              <a:t> Tang. 2011. Single Image Haze Removal Using Dark Channel Prior. IEEE Trans. Pattern Anal. Mach. </a:t>
            </a:r>
            <a:r>
              <a:rPr lang="en-US" altLang="zh-CN" sz="2000" dirty="0" err="1"/>
              <a:t>Intell</a:t>
            </a:r>
            <a:r>
              <a:rPr lang="en-US" altLang="zh-CN" sz="2000" dirty="0"/>
              <a:t>. 33, 12 (2011), 2341 2353.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40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4CD4-3ABD-4DD5-9A38-110CCD24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BD6BC-E8B5-4FDA-A0F9-7000197D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组       别：</a:t>
            </a:r>
            <a:r>
              <a:rPr lang="en-US" altLang="zh-CN" dirty="0"/>
              <a:t>	AI+</a:t>
            </a:r>
            <a:r>
              <a:rPr lang="zh-CN" altLang="en-US" dirty="0"/>
              <a:t>品质生活</a:t>
            </a:r>
            <a:endParaRPr lang="en-US" altLang="zh-CN" dirty="0"/>
          </a:p>
          <a:p>
            <a:r>
              <a:rPr lang="zh-CN" altLang="en-US" dirty="0"/>
              <a:t>小组成员：	高雨佳、曹子建</a:t>
            </a:r>
          </a:p>
          <a:p>
            <a:r>
              <a:rPr lang="zh-CN" altLang="en-US" dirty="0"/>
              <a:t>邮       箱：	</a:t>
            </a:r>
            <a:r>
              <a:rPr lang="en-US" altLang="zh-CN" dirty="0"/>
              <a:t>gaoyujia@bupt.edu.cn</a:t>
            </a:r>
          </a:p>
          <a:p>
            <a:r>
              <a:rPr lang="zh-CN" altLang="en-US" dirty="0"/>
              <a:t>联系电话：	</a:t>
            </a:r>
            <a:r>
              <a:rPr lang="en-US" altLang="zh-CN" dirty="0"/>
              <a:t>18510287458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E167-E999-4CDA-A115-E5717D50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2351D-235C-49F0-A147-99AF2D9E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过去的几十年里，环境污染已经成为影响人们健康的一个主要问题，特别是那些发展中国家。与城市污染作斗争将需要进行全面的长期环境数据收集工作，这些工作主要依靠监测站。但监测点往往不足，难以获得全市细粒度的环境状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本作品采用了群智感知的思想，提出了一个空气质量监测系统的设计。该系统可以将智能手机变成高质量的</a:t>
            </a:r>
            <a:r>
              <a:rPr lang="en-US" altLang="zh-CN" sz="2400" dirty="0"/>
              <a:t>PM2.5</a:t>
            </a:r>
            <a:r>
              <a:rPr lang="zh-CN" altLang="en-US" sz="2400" dirty="0"/>
              <a:t>监测器，使用户可以随时随地利用收集摄像头进行空气质量的测量。</a:t>
            </a:r>
          </a:p>
        </p:txBody>
      </p:sp>
    </p:spTree>
    <p:extLst>
      <p:ext uri="{BB962C8B-B14F-4D97-AF65-F5344CB8AC3E}">
        <p14:creationId xmlns:p14="http://schemas.microsoft.com/office/powerpoint/2010/main" val="31719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E8109-2D77-4827-A85D-E7437E3C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9D57-8D50-45C9-91F5-7EC87175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亚马逊云服务产品：</a:t>
            </a:r>
            <a:r>
              <a:rPr lang="en-US" altLang="zh-CN" sz="2400" dirty="0"/>
              <a:t>	Amazon </a:t>
            </a:r>
            <a:r>
              <a:rPr lang="en-US" altLang="zh-CN" sz="2400" dirty="0" err="1"/>
              <a:t>SageMaker</a:t>
            </a:r>
            <a:r>
              <a:rPr lang="en-US" altLang="zh-CN" sz="2400" dirty="0"/>
              <a:t>	</a:t>
            </a:r>
            <a:r>
              <a:rPr lang="zh-CN" altLang="en-US" sz="2400" dirty="0"/>
              <a:t>（代码部署和训练）</a:t>
            </a:r>
            <a:endParaRPr lang="en-US" altLang="zh-CN" sz="2400" dirty="0"/>
          </a:p>
          <a:p>
            <a:pPr marL="109728" indent="0">
              <a:buNone/>
            </a:pPr>
            <a:r>
              <a:rPr lang="en-US" altLang="zh-CN" sz="2400" dirty="0"/>
              <a:t>                                 	Amazon S3			</a:t>
            </a:r>
            <a:r>
              <a:rPr lang="zh-CN" altLang="en-US" sz="2400" dirty="0"/>
              <a:t>（存储代码及数据集）</a:t>
            </a: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使用笔记本实例：</a:t>
            </a:r>
            <a:r>
              <a:rPr lang="en-US" altLang="zh-CN" sz="2400" dirty="0"/>
              <a:t>	ml.t3.medium</a:t>
            </a:r>
          </a:p>
          <a:p>
            <a:endParaRPr lang="en-US" altLang="zh-CN" sz="2400" dirty="0"/>
          </a:p>
          <a:p>
            <a:r>
              <a:rPr lang="en-US" altLang="zh-CN" sz="2400" dirty="0"/>
              <a:t>Notebook</a:t>
            </a:r>
            <a:r>
              <a:rPr lang="zh-CN" altLang="en-US" sz="2400" dirty="0"/>
              <a:t>：</a:t>
            </a:r>
            <a:r>
              <a:rPr lang="en-US" altLang="zh-CN" sz="2400" dirty="0"/>
              <a:t>		conda_amazonei_pytorch_latest_p36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5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D94EC-0703-4622-B15E-BF96378B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所用到的数据集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4669-141D-42E7-AD3D-74A39A53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2644"/>
            <a:ext cx="10972800" cy="444679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户外图像数据集</a:t>
            </a:r>
            <a:endParaRPr lang="en-US" altLang="zh-CN" sz="2400" dirty="0"/>
          </a:p>
          <a:p>
            <a:pPr lvl="1"/>
            <a:r>
              <a:rPr lang="zh-CN" altLang="en-US" sz="2200" dirty="0"/>
              <a:t>包含</a:t>
            </a:r>
            <a:r>
              <a:rPr lang="en-US" altLang="zh-CN" sz="2200" dirty="0"/>
              <a:t>32814</a:t>
            </a:r>
            <a:r>
              <a:rPr lang="zh-CN" altLang="en-US" sz="2200" dirty="0"/>
              <a:t>张户外环境图像和相应的</a:t>
            </a:r>
            <a:r>
              <a:rPr lang="en-US" altLang="zh-CN" sz="2200" dirty="0"/>
              <a:t>PM2.5</a:t>
            </a:r>
            <a:r>
              <a:rPr lang="zh-CN" altLang="en-US" sz="2200" dirty="0"/>
              <a:t>值标签的图像数据集。所有图片均为在北京的空气质量监测站附近拍摄的户外照片，根据拍摄时间将图像映射到北京市环境监测中心公布的污染物浓度，并将该浓度作为标签。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r>
              <a:rPr lang="zh-CN" altLang="en-US" sz="2400" dirty="0"/>
              <a:t>数据来源：</a:t>
            </a:r>
            <a:endParaRPr lang="en-US" altLang="zh-CN" sz="2400" dirty="0"/>
          </a:p>
          <a:p>
            <a:pPr lvl="1"/>
            <a:r>
              <a:rPr lang="zh-CN" altLang="en-US" sz="2200" dirty="0"/>
              <a:t>论文</a:t>
            </a:r>
            <a:r>
              <a:rPr lang="en-US" altLang="zh-CN" sz="2200" dirty="0"/>
              <a:t>[1]</a:t>
            </a:r>
            <a:r>
              <a:rPr lang="zh-CN" altLang="en-US" sz="2200" dirty="0"/>
              <a:t>作者提供</a:t>
            </a:r>
            <a:r>
              <a:rPr lang="en-US" altLang="zh-CN" sz="2200" dirty="0"/>
              <a:t>+</a:t>
            </a:r>
            <a:r>
              <a:rPr lang="zh-CN" altLang="en-US" sz="2200" dirty="0"/>
              <a:t>部分个人收集整理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02CD4-2D54-473E-90C3-BB51161A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39" y="4002005"/>
            <a:ext cx="5467476" cy="27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7B19F-EF8F-4348-A34A-27E7132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F5FB39-A9CC-4BA1-81C2-5CEAAAAA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9" y="1705241"/>
            <a:ext cx="8308051" cy="4604361"/>
          </a:xfrm>
        </p:spPr>
      </p:pic>
    </p:spTree>
    <p:extLst>
      <p:ext uri="{BB962C8B-B14F-4D97-AF65-F5344CB8AC3E}">
        <p14:creationId xmlns:p14="http://schemas.microsoft.com/office/powerpoint/2010/main" val="14358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D238-8B00-4AD9-92FF-5E5A9048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F97E8-B118-4A6C-B2B8-A79F2143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暗通道先验在单幅图像去雾中得到了很好的研究。</a:t>
            </a:r>
            <a:r>
              <a:rPr lang="en-US" altLang="zh-CN" sz="2000" dirty="0"/>
              <a:t>[2]</a:t>
            </a:r>
            <a:r>
              <a:rPr lang="zh-CN" altLang="en-US" sz="2000" dirty="0"/>
              <a:t>的作者发现，在大多数非天空斑块中，至少有一个颜色通道有一些像素强度很低，接近于零，称为暗通道先验。与</a:t>
            </a:r>
            <a:r>
              <a:rPr lang="en-US" altLang="zh-CN" sz="2000" dirty="0"/>
              <a:t>RGB</a:t>
            </a:r>
            <a:r>
              <a:rPr lang="zh-CN" altLang="en-US" sz="2000" dirty="0"/>
              <a:t>图像相比，暗通道图像直接反映了雾霾程度。这意味着它更适合训练</a:t>
            </a:r>
            <a:r>
              <a:rPr lang="en-US" altLang="zh-CN" sz="2000" dirty="0"/>
              <a:t>PM2.5</a:t>
            </a:r>
            <a:r>
              <a:rPr lang="zh-CN" altLang="en-US" sz="2000" dirty="0"/>
              <a:t>推理模型。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因此，我们利用公式                                            对图像进行预处理，将其处理为暗通道图片。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4251B8-3BF8-4682-9F8F-33033B5B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83" y="3909924"/>
            <a:ext cx="8539089" cy="2827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7E7450-B7A4-421A-98A9-FFBE8A43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86" y="3074927"/>
            <a:ext cx="3113943" cy="4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S3</a:t>
            </a:r>
            <a:r>
              <a:rPr lang="zh-CN" altLang="en-US" dirty="0" smtClean="0"/>
              <a:t>上传数据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99255"/>
            <a:ext cx="5088340" cy="4446797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设置上传</a:t>
            </a:r>
            <a:r>
              <a:rPr lang="zh-CN" altLang="zh-CN" sz="2400" dirty="0" smtClean="0"/>
              <a:t>路径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zh-CN" altLang="en-US" sz="2400" dirty="0" smtClean="0"/>
              <a:t>开始上传；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sagemaker</a:t>
            </a:r>
            <a:r>
              <a:rPr lang="zh-CN" altLang="en-US" sz="2400" dirty="0" smtClean="0"/>
              <a:t>，设置超参数和数据集路径。</a:t>
            </a:r>
            <a:endParaRPr lang="zh-CN" altLang="en-US" sz="2400" dirty="0"/>
          </a:p>
        </p:txBody>
      </p:sp>
      <p:pic>
        <p:nvPicPr>
          <p:cNvPr id="4" name="图片 3" descr="C:\Users\zjcao3\AppData\Local\Temp\WeChat Files\5eb549d736af8a5e3c3f0decd4dfeb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65" y="693859"/>
            <a:ext cx="4785995" cy="18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zjcao3\AppData\Local\Temp\WeChat Files\245e715cc4dfd58631a24c5e0bb427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01" y="2677050"/>
            <a:ext cx="5274310" cy="41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48916" y="3421357"/>
            <a:ext cx="3617519" cy="269696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2601266" y="4857033"/>
            <a:ext cx="5274310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7AC57-2B26-40A7-BC5A-F662C0A9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网络模型训练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D31B6-1430-45B7-8726-BE3A37A7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模型定义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510" y="1555115"/>
            <a:ext cx="4403812" cy="5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7AC57-2B26-40A7-BC5A-F662C0A9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网络模型训练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D31B6-1430-45B7-8726-BE3A37A7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86" y="1547102"/>
            <a:ext cx="5000625" cy="511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6" y="2500841"/>
            <a:ext cx="4750274" cy="217598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6126" y="4947575"/>
            <a:ext cx="5139816" cy="15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4784FF8-A51A-4157-BFF8-45534B17629E}" vid="{9319B186-9F30-4718-9A3B-603B2BDB9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1433</TotalTime>
  <Words>513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Georgia</vt:lpstr>
      <vt:lpstr>Wingdings 2</vt:lpstr>
      <vt:lpstr>主题1</vt:lpstr>
      <vt:lpstr>基于群智感知的空气质量监测系统     ——Third Eye（开天眼）</vt:lpstr>
      <vt:lpstr>项目背景</vt:lpstr>
      <vt:lpstr>开发环境</vt:lpstr>
      <vt:lpstr>所用到的数据集</vt:lpstr>
      <vt:lpstr>系统架构</vt:lpstr>
      <vt:lpstr>数据预处理</vt:lpstr>
      <vt:lpstr>利用S3上传数据</vt:lpstr>
      <vt:lpstr>Resnet网络模型训练</vt:lpstr>
      <vt:lpstr>Resnet网络模型训练</vt:lpstr>
      <vt:lpstr>模型测试</vt:lpstr>
      <vt:lpstr>系统界面设计</vt:lpstr>
      <vt:lpstr>研究展望</vt:lpstr>
      <vt:lpstr>参考文献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基于群智感知的空气质量监测系统     ——Third Eye</dc:title>
  <dc:creator>高 雨佳</dc:creator>
  <cp:lastModifiedBy>高 雨佳</cp:lastModifiedBy>
  <cp:revision>48</cp:revision>
  <dcterms:created xsi:type="dcterms:W3CDTF">2021-05-17T06:39:48Z</dcterms:created>
  <dcterms:modified xsi:type="dcterms:W3CDTF">2021-05-19T00:45:15Z</dcterms:modified>
</cp:coreProperties>
</file>