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97" r:id="rId2"/>
    <p:sldMasterId id="2147483809" r:id="rId3"/>
    <p:sldMasterId id="2147483860" r:id="rId4"/>
    <p:sldMasterId id="2147483872" r:id="rId5"/>
  </p:sldMasterIdLst>
  <p:sldIdLst>
    <p:sldId id="256" r:id="rId6"/>
    <p:sldId id="257" r:id="rId7"/>
    <p:sldId id="258" r:id="rId8"/>
    <p:sldId id="259" r:id="rId9"/>
    <p:sldId id="260" r:id="rId10"/>
    <p:sldId id="263" r:id="rId11"/>
    <p:sldId id="261" r:id="rId12"/>
    <p:sldId id="262" r:id="rId13"/>
    <p:sldId id="264" r:id="rId14"/>
    <p:sldId id="270" r:id="rId15"/>
    <p:sldId id="271" r:id="rId16"/>
    <p:sldId id="265" r:id="rId17"/>
    <p:sldId id="269" r:id="rId18"/>
    <p:sldId id="266" r:id="rId19"/>
    <p:sldId id="268" r:id="rId20"/>
    <p:sldId id="272" r:id="rId21"/>
    <p:sldId id="273" r:id="rId22"/>
    <p:sldId id="274" r:id="rId23"/>
    <p:sldId id="275" r:id="rId24"/>
    <p:sldId id="277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leys Wu" userId="081821c0c3bd65e3" providerId="LiveId" clId="{D1E93725-167D-4464-805D-47E723B7065C}"/>
    <pc:docChg chg="undo custSel addSld delSld modSld">
      <pc:chgData name="Baileys Wu" userId="081821c0c3bd65e3" providerId="LiveId" clId="{D1E93725-167D-4464-805D-47E723B7065C}" dt="2019-10-09T15:05:53.831" v="3760" actId="403"/>
      <pc:docMkLst>
        <pc:docMk/>
      </pc:docMkLst>
      <pc:sldChg chg="modSp add">
        <pc:chgData name="Baileys Wu" userId="081821c0c3bd65e3" providerId="LiveId" clId="{D1E93725-167D-4464-805D-47E723B7065C}" dt="2019-10-09T15:00:26.239" v="3663" actId="27636"/>
        <pc:sldMkLst>
          <pc:docMk/>
          <pc:sldMk cId="848289364" sldId="256"/>
        </pc:sldMkLst>
        <pc:spChg chg="mod">
          <ac:chgData name="Baileys Wu" userId="081821c0c3bd65e3" providerId="LiveId" clId="{D1E93725-167D-4464-805D-47E723B7065C}" dt="2019-10-09T09:01:13.067" v="5" actId="20577"/>
          <ac:spMkLst>
            <pc:docMk/>
            <pc:sldMk cId="848289364" sldId="256"/>
            <ac:spMk id="2" creationId="{955F6B3A-B561-494E-BCD3-41E673AD9077}"/>
          </ac:spMkLst>
        </pc:spChg>
        <pc:spChg chg="mod">
          <ac:chgData name="Baileys Wu" userId="081821c0c3bd65e3" providerId="LiveId" clId="{D1E93725-167D-4464-805D-47E723B7065C}" dt="2019-10-09T15:00:26.239" v="3663" actId="27636"/>
          <ac:spMkLst>
            <pc:docMk/>
            <pc:sldMk cId="848289364" sldId="256"/>
            <ac:spMk id="3" creationId="{9C4073ED-28FB-4FF0-95D0-4820CB4E378F}"/>
          </ac:spMkLst>
        </pc:spChg>
      </pc:sldChg>
      <pc:sldChg chg="modSp add">
        <pc:chgData name="Baileys Wu" userId="081821c0c3bd65e3" providerId="LiveId" clId="{D1E93725-167D-4464-805D-47E723B7065C}" dt="2019-10-09T15:01:14.702" v="3674" actId="20577"/>
        <pc:sldMkLst>
          <pc:docMk/>
          <pc:sldMk cId="1591131342" sldId="257"/>
        </pc:sldMkLst>
        <pc:spChg chg="mod">
          <ac:chgData name="Baileys Wu" userId="081821c0c3bd65e3" providerId="LiveId" clId="{D1E93725-167D-4464-805D-47E723B7065C}" dt="2019-10-09T09:02:11.271" v="95"/>
          <ac:spMkLst>
            <pc:docMk/>
            <pc:sldMk cId="1591131342" sldId="257"/>
            <ac:spMk id="2" creationId="{EFA64EBB-590F-4244-8396-C2FD46C650F7}"/>
          </ac:spMkLst>
        </pc:spChg>
        <pc:spChg chg="mod">
          <ac:chgData name="Baileys Wu" userId="081821c0c3bd65e3" providerId="LiveId" clId="{D1E93725-167D-4464-805D-47E723B7065C}" dt="2019-10-09T15:01:14.702" v="3674" actId="20577"/>
          <ac:spMkLst>
            <pc:docMk/>
            <pc:sldMk cId="1591131342" sldId="257"/>
            <ac:spMk id="3" creationId="{8D711536-75A9-4EDD-8CE0-716D2829FD96}"/>
          </ac:spMkLst>
        </pc:spChg>
      </pc:sldChg>
      <pc:sldChg chg="addSp modSp add">
        <pc:chgData name="Baileys Wu" userId="081821c0c3bd65e3" providerId="LiveId" clId="{D1E93725-167D-4464-805D-47E723B7065C}" dt="2019-10-09T15:02:11.211" v="3695" actId="20577"/>
        <pc:sldMkLst>
          <pc:docMk/>
          <pc:sldMk cId="942366124" sldId="258"/>
        </pc:sldMkLst>
        <pc:spChg chg="mod">
          <ac:chgData name="Baileys Wu" userId="081821c0c3bd65e3" providerId="LiveId" clId="{D1E93725-167D-4464-805D-47E723B7065C}" dt="2019-10-09T09:04:49.698" v="271"/>
          <ac:spMkLst>
            <pc:docMk/>
            <pc:sldMk cId="942366124" sldId="258"/>
            <ac:spMk id="2" creationId="{CE00E816-5EBD-4488-9DB4-890C978DAB95}"/>
          </ac:spMkLst>
        </pc:spChg>
        <pc:spChg chg="mod">
          <ac:chgData name="Baileys Wu" userId="081821c0c3bd65e3" providerId="LiveId" clId="{D1E93725-167D-4464-805D-47E723B7065C}" dt="2019-10-09T15:02:11.211" v="3695" actId="20577"/>
          <ac:spMkLst>
            <pc:docMk/>
            <pc:sldMk cId="942366124" sldId="258"/>
            <ac:spMk id="3" creationId="{4188B2B3-2632-4CFA-84EA-8366688E55A3}"/>
          </ac:spMkLst>
        </pc:spChg>
        <pc:spChg chg="add mod">
          <ac:chgData name="Baileys Wu" userId="081821c0c3bd65e3" providerId="LiveId" clId="{D1E93725-167D-4464-805D-47E723B7065C}" dt="2019-10-09T15:02:01.554" v="3692" actId="1076"/>
          <ac:spMkLst>
            <pc:docMk/>
            <pc:sldMk cId="942366124" sldId="258"/>
            <ac:spMk id="4" creationId="{A7D85DAD-F79F-4E76-A60A-576521F372C6}"/>
          </ac:spMkLst>
        </pc:spChg>
      </pc:sldChg>
      <pc:sldChg chg="addSp delSp modSp add modAnim">
        <pc:chgData name="Baileys Wu" userId="081821c0c3bd65e3" providerId="LiveId" clId="{D1E93725-167D-4464-805D-47E723B7065C}" dt="2019-10-09T15:02:18.242" v="3696" actId="403"/>
        <pc:sldMkLst>
          <pc:docMk/>
          <pc:sldMk cId="2463903031" sldId="259"/>
        </pc:sldMkLst>
        <pc:spChg chg="mod">
          <ac:chgData name="Baileys Wu" userId="081821c0c3bd65e3" providerId="LiveId" clId="{D1E93725-167D-4464-805D-47E723B7065C}" dt="2019-10-09T09:06:25.990" v="376" actId="20577"/>
          <ac:spMkLst>
            <pc:docMk/>
            <pc:sldMk cId="2463903031" sldId="259"/>
            <ac:spMk id="2" creationId="{9D1EF0D5-20C1-4193-8F27-4C310F5BBE95}"/>
          </ac:spMkLst>
        </pc:spChg>
        <pc:spChg chg="mod">
          <ac:chgData name="Baileys Wu" userId="081821c0c3bd65e3" providerId="LiveId" clId="{D1E93725-167D-4464-805D-47E723B7065C}" dt="2019-10-09T15:02:18.242" v="3696" actId="403"/>
          <ac:spMkLst>
            <pc:docMk/>
            <pc:sldMk cId="2463903031" sldId="259"/>
            <ac:spMk id="3" creationId="{C34CEAD0-C0DA-4EBF-9E73-FC7F57EFD482}"/>
          </ac:spMkLst>
        </pc:spChg>
        <pc:spChg chg="add del">
          <ac:chgData name="Baileys Wu" userId="081821c0c3bd65e3" providerId="LiveId" clId="{D1E93725-167D-4464-805D-47E723B7065C}" dt="2019-10-09T13:21:41.880" v="526"/>
          <ac:spMkLst>
            <pc:docMk/>
            <pc:sldMk cId="2463903031" sldId="259"/>
            <ac:spMk id="8" creationId="{60E19D5D-6C3B-4501-96CE-F2C0DE175221}"/>
          </ac:spMkLst>
        </pc:spChg>
        <pc:picChg chg="add del mod">
          <ac:chgData name="Baileys Wu" userId="081821c0c3bd65e3" providerId="LiveId" clId="{D1E93725-167D-4464-805D-47E723B7065C}" dt="2019-10-09T09:20:44.767" v="493" actId="478"/>
          <ac:picMkLst>
            <pc:docMk/>
            <pc:sldMk cId="2463903031" sldId="259"/>
            <ac:picMk id="4" creationId="{D77A0C36-96DF-4FB8-B423-2F0B1DD56C50}"/>
          </ac:picMkLst>
        </pc:picChg>
        <pc:picChg chg="add del mod">
          <ac:chgData name="Baileys Wu" userId="081821c0c3bd65e3" providerId="LiveId" clId="{D1E93725-167D-4464-805D-47E723B7065C}" dt="2019-10-09T09:22:14.734" v="495" actId="478"/>
          <ac:picMkLst>
            <pc:docMk/>
            <pc:sldMk cId="2463903031" sldId="259"/>
            <ac:picMk id="6" creationId="{12C00BFD-CD99-4FEB-A93A-0FFFFB61BD60}"/>
          </ac:picMkLst>
        </pc:picChg>
        <pc:picChg chg="add mod ord">
          <ac:chgData name="Baileys Wu" userId="081821c0c3bd65e3" providerId="LiveId" clId="{D1E93725-167D-4464-805D-47E723B7065C}" dt="2019-10-09T13:21:36.215" v="524" actId="1076"/>
          <ac:picMkLst>
            <pc:docMk/>
            <pc:sldMk cId="2463903031" sldId="259"/>
            <ac:picMk id="7" creationId="{2150F766-57A6-4C42-97FE-A5400EF4360A}"/>
          </ac:picMkLst>
        </pc:picChg>
      </pc:sldChg>
      <pc:sldChg chg="addSp modSp add modAnim">
        <pc:chgData name="Baileys Wu" userId="081821c0c3bd65e3" providerId="LiveId" clId="{D1E93725-167D-4464-805D-47E723B7065C}" dt="2019-10-09T15:02:29.749" v="3697" actId="403"/>
        <pc:sldMkLst>
          <pc:docMk/>
          <pc:sldMk cId="127703638" sldId="260"/>
        </pc:sldMkLst>
        <pc:spChg chg="mod">
          <ac:chgData name="Baileys Wu" userId="081821c0c3bd65e3" providerId="LiveId" clId="{D1E93725-167D-4464-805D-47E723B7065C}" dt="2019-10-09T15:02:29.749" v="3697" actId="403"/>
          <ac:spMkLst>
            <pc:docMk/>
            <pc:sldMk cId="127703638" sldId="260"/>
            <ac:spMk id="3" creationId="{C34CEAD0-C0DA-4EBF-9E73-FC7F57EFD482}"/>
          </ac:spMkLst>
        </pc:spChg>
        <pc:spChg chg="add mod">
          <ac:chgData name="Baileys Wu" userId="081821c0c3bd65e3" providerId="LiveId" clId="{D1E93725-167D-4464-805D-47E723B7065C}" dt="2019-10-09T13:23:27.194" v="585" actId="1076"/>
          <ac:spMkLst>
            <pc:docMk/>
            <pc:sldMk cId="127703638" sldId="260"/>
            <ac:spMk id="4" creationId="{5F9A46A4-04EA-463B-AE79-84C762B7A628}"/>
          </ac:spMkLst>
        </pc:spChg>
        <pc:spChg chg="add mod">
          <ac:chgData name="Baileys Wu" userId="081821c0c3bd65e3" providerId="LiveId" clId="{D1E93725-167D-4464-805D-47E723B7065C}" dt="2019-10-09T13:24:01.553" v="593" actId="20577"/>
          <ac:spMkLst>
            <pc:docMk/>
            <pc:sldMk cId="127703638" sldId="260"/>
            <ac:spMk id="5" creationId="{3A659618-92BC-4FE0-876A-F2E718924FCB}"/>
          </ac:spMkLst>
        </pc:spChg>
      </pc:sldChg>
      <pc:sldChg chg="addSp delSp modSp add modAnim">
        <pc:chgData name="Baileys Wu" userId="081821c0c3bd65e3" providerId="LiveId" clId="{D1E93725-167D-4464-805D-47E723B7065C}" dt="2019-10-09T15:02:53.830" v="3699" actId="1076"/>
        <pc:sldMkLst>
          <pc:docMk/>
          <pc:sldMk cId="1972426148" sldId="261"/>
        </pc:sldMkLst>
        <pc:spChg chg="del">
          <ac:chgData name="Baileys Wu" userId="081821c0c3bd65e3" providerId="LiveId" clId="{D1E93725-167D-4464-805D-47E723B7065C}" dt="2019-10-09T13:25:13.235" v="597" actId="478"/>
          <ac:spMkLst>
            <pc:docMk/>
            <pc:sldMk cId="1972426148" sldId="261"/>
            <ac:spMk id="3" creationId="{C34CEAD0-C0DA-4EBF-9E73-FC7F57EFD482}"/>
          </ac:spMkLst>
        </pc:spChg>
        <pc:spChg chg="del">
          <ac:chgData name="Baileys Wu" userId="081821c0c3bd65e3" providerId="LiveId" clId="{D1E93725-167D-4464-805D-47E723B7065C}" dt="2019-10-09T13:25:25.736" v="599" actId="478"/>
          <ac:spMkLst>
            <pc:docMk/>
            <pc:sldMk cId="1972426148" sldId="261"/>
            <ac:spMk id="4" creationId="{5F9A46A4-04EA-463B-AE79-84C762B7A628}"/>
          </ac:spMkLst>
        </pc:spChg>
        <pc:spChg chg="del">
          <ac:chgData name="Baileys Wu" userId="081821c0c3bd65e3" providerId="LiveId" clId="{D1E93725-167D-4464-805D-47E723B7065C}" dt="2019-10-09T13:25:27.141" v="600" actId="478"/>
          <ac:spMkLst>
            <pc:docMk/>
            <pc:sldMk cId="1972426148" sldId="261"/>
            <ac:spMk id="5" creationId="{3A659618-92BC-4FE0-876A-F2E718924FCB}"/>
          </ac:spMkLst>
        </pc:spChg>
        <pc:spChg chg="add del mod ord">
          <ac:chgData name="Baileys Wu" userId="081821c0c3bd65e3" providerId="LiveId" clId="{D1E93725-167D-4464-805D-47E723B7065C}" dt="2019-10-09T13:28:19.277" v="627" actId="478"/>
          <ac:spMkLst>
            <pc:docMk/>
            <pc:sldMk cId="1972426148" sldId="261"/>
            <ac:spMk id="8" creationId="{BACB4CBA-D935-4696-A97B-9FB518F6DDB9}"/>
          </ac:spMkLst>
        </pc:spChg>
        <pc:spChg chg="add mod">
          <ac:chgData name="Baileys Wu" userId="081821c0c3bd65e3" providerId="LiveId" clId="{D1E93725-167D-4464-805D-47E723B7065C}" dt="2019-10-09T15:02:51.010" v="3698" actId="1076"/>
          <ac:spMkLst>
            <pc:docMk/>
            <pc:sldMk cId="1972426148" sldId="261"/>
            <ac:spMk id="9" creationId="{1F427F79-59FE-4DBE-B246-2D0E0D0A4BDC}"/>
          </ac:spMkLst>
        </pc:spChg>
        <pc:spChg chg="add del mod">
          <ac:chgData name="Baileys Wu" userId="081821c0c3bd65e3" providerId="LiveId" clId="{D1E93725-167D-4464-805D-47E723B7065C}" dt="2019-10-09T13:28:21.421" v="628" actId="478"/>
          <ac:spMkLst>
            <pc:docMk/>
            <pc:sldMk cId="1972426148" sldId="261"/>
            <ac:spMk id="11" creationId="{A1797A22-4F82-446B-83D8-F150EC477053}"/>
          </ac:spMkLst>
        </pc:spChg>
        <pc:spChg chg="add mod">
          <ac:chgData name="Baileys Wu" userId="081821c0c3bd65e3" providerId="LiveId" clId="{D1E93725-167D-4464-805D-47E723B7065C}" dt="2019-10-09T15:02:53.830" v="3699" actId="1076"/>
          <ac:spMkLst>
            <pc:docMk/>
            <pc:sldMk cId="1972426148" sldId="261"/>
            <ac:spMk id="12" creationId="{ACDFAFBC-645E-48FC-8690-C37F98584A9B}"/>
          </ac:spMkLst>
        </pc:spChg>
        <pc:spChg chg="add mod">
          <ac:chgData name="Baileys Wu" userId="081821c0c3bd65e3" providerId="LiveId" clId="{D1E93725-167D-4464-805D-47E723B7065C}" dt="2019-10-09T13:58:30.868" v="1935" actId="164"/>
          <ac:spMkLst>
            <pc:docMk/>
            <pc:sldMk cId="1972426148" sldId="261"/>
            <ac:spMk id="13" creationId="{8FFBBCAC-E072-480E-A3CA-4924D2C89271}"/>
          </ac:spMkLst>
        </pc:spChg>
        <pc:spChg chg="add mod">
          <ac:chgData name="Baileys Wu" userId="081821c0c3bd65e3" providerId="LiveId" clId="{D1E93725-167D-4464-805D-47E723B7065C}" dt="2019-10-09T13:58:30.868" v="1935" actId="164"/>
          <ac:spMkLst>
            <pc:docMk/>
            <pc:sldMk cId="1972426148" sldId="261"/>
            <ac:spMk id="14" creationId="{56747B8B-590E-4C37-A750-B953918CAB51}"/>
          </ac:spMkLst>
        </pc:spChg>
        <pc:spChg chg="add mod topLvl">
          <ac:chgData name="Baileys Wu" userId="081821c0c3bd65e3" providerId="LiveId" clId="{D1E93725-167D-4464-805D-47E723B7065C}" dt="2019-10-09T13:59:55.977" v="1950" actId="164"/>
          <ac:spMkLst>
            <pc:docMk/>
            <pc:sldMk cId="1972426148" sldId="261"/>
            <ac:spMk id="15" creationId="{89A351C6-8FA8-450E-9014-B109B1312D24}"/>
          </ac:spMkLst>
        </pc:spChg>
        <pc:spChg chg="add mod">
          <ac:chgData name="Baileys Wu" userId="081821c0c3bd65e3" providerId="LiveId" clId="{D1E93725-167D-4464-805D-47E723B7065C}" dt="2019-10-09T13:58:30.868" v="1935" actId="164"/>
          <ac:spMkLst>
            <pc:docMk/>
            <pc:sldMk cId="1972426148" sldId="261"/>
            <ac:spMk id="16" creationId="{BBA5190F-DE96-4B79-9DB5-08AD6DF1243C}"/>
          </ac:spMkLst>
        </pc:spChg>
        <pc:spChg chg="add mod">
          <ac:chgData name="Baileys Wu" userId="081821c0c3bd65e3" providerId="LiveId" clId="{D1E93725-167D-4464-805D-47E723B7065C}" dt="2019-10-09T13:58:30.868" v="1935" actId="164"/>
          <ac:spMkLst>
            <pc:docMk/>
            <pc:sldMk cId="1972426148" sldId="261"/>
            <ac:spMk id="17" creationId="{90BB847D-95F5-498B-AB88-C53E98DB5E1F}"/>
          </ac:spMkLst>
        </pc:spChg>
        <pc:spChg chg="add mod">
          <ac:chgData name="Baileys Wu" userId="081821c0c3bd65e3" providerId="LiveId" clId="{D1E93725-167D-4464-805D-47E723B7065C}" dt="2019-10-09T13:58:30.868" v="1935" actId="164"/>
          <ac:spMkLst>
            <pc:docMk/>
            <pc:sldMk cId="1972426148" sldId="261"/>
            <ac:spMk id="18" creationId="{F7E8EEA6-7453-4AA2-BC4B-B6ADBE37D47F}"/>
          </ac:spMkLst>
        </pc:spChg>
        <pc:spChg chg="add mod">
          <ac:chgData name="Baileys Wu" userId="081821c0c3bd65e3" providerId="LiveId" clId="{D1E93725-167D-4464-805D-47E723B7065C}" dt="2019-10-09T13:58:30.868" v="1935" actId="164"/>
          <ac:spMkLst>
            <pc:docMk/>
            <pc:sldMk cId="1972426148" sldId="261"/>
            <ac:spMk id="19" creationId="{11FA6B2B-EFC7-4279-9912-01BC3EE6F3B5}"/>
          </ac:spMkLst>
        </pc:spChg>
        <pc:spChg chg="add mod">
          <ac:chgData name="Baileys Wu" userId="081821c0c3bd65e3" providerId="LiveId" clId="{D1E93725-167D-4464-805D-47E723B7065C}" dt="2019-10-09T13:58:30.868" v="1935" actId="164"/>
          <ac:spMkLst>
            <pc:docMk/>
            <pc:sldMk cId="1972426148" sldId="261"/>
            <ac:spMk id="20" creationId="{AFA167E3-822B-496B-9B2B-1383AA2B005B}"/>
          </ac:spMkLst>
        </pc:spChg>
        <pc:grpChg chg="add mod">
          <ac:chgData name="Baileys Wu" userId="081821c0c3bd65e3" providerId="LiveId" clId="{D1E93725-167D-4464-805D-47E723B7065C}" dt="2019-10-09T14:00:36.154" v="1953" actId="164"/>
          <ac:grpSpMkLst>
            <pc:docMk/>
            <pc:sldMk cId="1972426148" sldId="261"/>
            <ac:grpSpMk id="21" creationId="{F4A7BA9F-92A7-41B6-A4AE-893D653B4D7A}"/>
          </ac:grpSpMkLst>
        </pc:grpChg>
        <pc:grpChg chg="add del mod">
          <ac:chgData name="Baileys Wu" userId="081821c0c3bd65e3" providerId="LiveId" clId="{D1E93725-167D-4464-805D-47E723B7065C}" dt="2019-10-09T13:59:55.732" v="1949" actId="165"/>
          <ac:grpSpMkLst>
            <pc:docMk/>
            <pc:sldMk cId="1972426148" sldId="261"/>
            <ac:grpSpMk id="22" creationId="{3A3B666E-7EAA-40F4-909D-CAEBA26A9210}"/>
          </ac:grpSpMkLst>
        </pc:grpChg>
        <pc:grpChg chg="add mod">
          <ac:chgData name="Baileys Wu" userId="081821c0c3bd65e3" providerId="LiveId" clId="{D1E93725-167D-4464-805D-47E723B7065C}" dt="2019-10-09T14:00:36.154" v="1953" actId="164"/>
          <ac:grpSpMkLst>
            <pc:docMk/>
            <pc:sldMk cId="1972426148" sldId="261"/>
            <ac:grpSpMk id="23" creationId="{7A7368F6-C5E7-486C-B558-DF34BA9E554F}"/>
          </ac:grpSpMkLst>
        </pc:grpChg>
        <pc:grpChg chg="add mod">
          <ac:chgData name="Baileys Wu" userId="081821c0c3bd65e3" providerId="LiveId" clId="{D1E93725-167D-4464-805D-47E723B7065C}" dt="2019-10-09T13:59:47.492" v="1946" actId="164"/>
          <ac:grpSpMkLst>
            <pc:docMk/>
            <pc:sldMk cId="1972426148" sldId="261"/>
            <ac:grpSpMk id="24" creationId="{77B65103-AB73-4966-8AAC-6CF4F3F7817D}"/>
          </ac:grpSpMkLst>
        </pc:grpChg>
        <pc:grpChg chg="add mod">
          <ac:chgData name="Baileys Wu" userId="081821c0c3bd65e3" providerId="LiveId" clId="{D1E93725-167D-4464-805D-47E723B7065C}" dt="2019-10-09T14:00:36.154" v="1953" actId="164"/>
          <ac:grpSpMkLst>
            <pc:docMk/>
            <pc:sldMk cId="1972426148" sldId="261"/>
            <ac:grpSpMk id="25" creationId="{806190C3-DA08-4FA5-852E-B5CA836C8B51}"/>
          </ac:grpSpMkLst>
        </pc:grpChg>
        <pc:picChg chg="mod topLvl">
          <ac:chgData name="Baileys Wu" userId="081821c0c3bd65e3" providerId="LiveId" clId="{D1E93725-167D-4464-805D-47E723B7065C}" dt="2019-10-09T14:00:23.397" v="1952" actId="1076"/>
          <ac:picMkLst>
            <pc:docMk/>
            <pc:sldMk cId="1972426148" sldId="261"/>
            <ac:picMk id="7" creationId="{2150F766-57A6-4C42-97FE-A5400EF4360A}"/>
          </ac:picMkLst>
        </pc:picChg>
      </pc:sldChg>
      <pc:sldChg chg="addSp delSp modSp add modAnim">
        <pc:chgData name="Baileys Wu" userId="081821c0c3bd65e3" providerId="LiveId" clId="{D1E93725-167D-4464-805D-47E723B7065C}" dt="2019-10-09T14:48:14.479" v="3586"/>
        <pc:sldMkLst>
          <pc:docMk/>
          <pc:sldMk cId="366922528" sldId="262"/>
        </pc:sldMkLst>
        <pc:spChg chg="add mod">
          <ac:chgData name="Baileys Wu" userId="081821c0c3bd65e3" providerId="LiveId" clId="{D1E93725-167D-4464-805D-47E723B7065C}" dt="2019-10-09T13:35:10.603" v="837" actId="20577"/>
          <ac:spMkLst>
            <pc:docMk/>
            <pc:sldMk cId="366922528" sldId="262"/>
            <ac:spMk id="3" creationId="{4AC3A682-B3A2-4313-B824-DD803C31DBA2}"/>
          </ac:spMkLst>
        </pc:spChg>
        <pc:spChg chg="del">
          <ac:chgData name="Baileys Wu" userId="081821c0c3bd65e3" providerId="LiveId" clId="{D1E93725-167D-4464-805D-47E723B7065C}" dt="2019-10-09T13:32:44.646" v="732" actId="478"/>
          <ac:spMkLst>
            <pc:docMk/>
            <pc:sldMk cId="366922528" sldId="262"/>
            <ac:spMk id="9" creationId="{1F427F79-59FE-4DBE-B246-2D0E0D0A4BDC}"/>
          </ac:spMkLst>
        </pc:spChg>
        <pc:spChg chg="del">
          <ac:chgData name="Baileys Wu" userId="081821c0c3bd65e3" providerId="LiveId" clId="{D1E93725-167D-4464-805D-47E723B7065C}" dt="2019-10-09T13:32:41.502" v="731" actId="478"/>
          <ac:spMkLst>
            <pc:docMk/>
            <pc:sldMk cId="366922528" sldId="262"/>
            <ac:spMk id="12" creationId="{ACDFAFBC-645E-48FC-8690-C37F98584A9B}"/>
          </ac:spMkLst>
        </pc:spChg>
      </pc:sldChg>
      <pc:sldChg chg="addSp delSp modSp add modAnim">
        <pc:chgData name="Baileys Wu" userId="081821c0c3bd65e3" providerId="LiveId" clId="{D1E93725-167D-4464-805D-47E723B7065C}" dt="2019-10-09T14:47:35.879" v="3582"/>
        <pc:sldMkLst>
          <pc:docMk/>
          <pc:sldMk cId="200316757" sldId="263"/>
        </pc:sldMkLst>
        <pc:spChg chg="mod">
          <ac:chgData name="Baileys Wu" userId="081821c0c3bd65e3" providerId="LiveId" clId="{D1E93725-167D-4464-805D-47E723B7065C}" dt="2019-10-09T13:30:52.725" v="674"/>
          <ac:spMkLst>
            <pc:docMk/>
            <pc:sldMk cId="200316757" sldId="263"/>
            <ac:spMk id="2" creationId="{9D1EF0D5-20C1-4193-8F27-4C310F5BBE95}"/>
          </ac:spMkLst>
        </pc:spChg>
        <pc:spChg chg="mod">
          <ac:chgData name="Baileys Wu" userId="081821c0c3bd65e3" providerId="LiveId" clId="{D1E93725-167D-4464-805D-47E723B7065C}" dt="2019-10-09T13:31:28.531" v="707" actId="1076"/>
          <ac:spMkLst>
            <pc:docMk/>
            <pc:sldMk cId="200316757" sldId="263"/>
            <ac:spMk id="3" creationId="{C34CEAD0-C0DA-4EBF-9E73-FC7F57EFD482}"/>
          </ac:spMkLst>
        </pc:spChg>
        <pc:spChg chg="del mod">
          <ac:chgData name="Baileys Wu" userId="081821c0c3bd65e3" providerId="LiveId" clId="{D1E93725-167D-4464-805D-47E723B7065C}" dt="2019-10-09T13:30:53.500" v="676"/>
          <ac:spMkLst>
            <pc:docMk/>
            <pc:sldMk cId="200316757" sldId="263"/>
            <ac:spMk id="4" creationId="{5F9A46A4-04EA-463B-AE79-84C762B7A628}"/>
          </ac:spMkLst>
        </pc:spChg>
        <pc:spChg chg="del">
          <ac:chgData name="Baileys Wu" userId="081821c0c3bd65e3" providerId="LiveId" clId="{D1E93725-167D-4464-805D-47E723B7065C}" dt="2019-10-09T13:30:56.919" v="678" actId="478"/>
          <ac:spMkLst>
            <pc:docMk/>
            <pc:sldMk cId="200316757" sldId="263"/>
            <ac:spMk id="5" creationId="{3A659618-92BC-4FE0-876A-F2E718924FCB}"/>
          </ac:spMkLst>
        </pc:spChg>
        <pc:spChg chg="add mod">
          <ac:chgData name="Baileys Wu" userId="081821c0c3bd65e3" providerId="LiveId" clId="{D1E93725-167D-4464-805D-47E723B7065C}" dt="2019-10-09T13:32:06.780" v="730" actId="20577"/>
          <ac:spMkLst>
            <pc:docMk/>
            <pc:sldMk cId="200316757" sldId="263"/>
            <ac:spMk id="6" creationId="{755C4563-1455-466D-B361-1D7D79FC5BC7}"/>
          </ac:spMkLst>
        </pc:spChg>
      </pc:sldChg>
      <pc:sldChg chg="add del">
        <pc:chgData name="Baileys Wu" userId="081821c0c3bd65e3" providerId="LiveId" clId="{D1E93725-167D-4464-805D-47E723B7065C}" dt="2019-10-09T13:30:36.613" v="668"/>
        <pc:sldMkLst>
          <pc:docMk/>
          <pc:sldMk cId="3601792196" sldId="263"/>
        </pc:sldMkLst>
      </pc:sldChg>
      <pc:sldChg chg="modSp add modAnim">
        <pc:chgData name="Baileys Wu" userId="081821c0c3bd65e3" providerId="LiveId" clId="{D1E93725-167D-4464-805D-47E723B7065C}" dt="2019-10-09T14:48:24.161" v="3588"/>
        <pc:sldMkLst>
          <pc:docMk/>
          <pc:sldMk cId="4235498903" sldId="264"/>
        </pc:sldMkLst>
        <pc:spChg chg="mod">
          <ac:chgData name="Baileys Wu" userId="081821c0c3bd65e3" providerId="LiveId" clId="{D1E93725-167D-4464-805D-47E723B7065C}" dt="2019-10-09T13:36:37.610" v="868" actId="20577"/>
          <ac:spMkLst>
            <pc:docMk/>
            <pc:sldMk cId="4235498903" sldId="264"/>
            <ac:spMk id="3" creationId="{4AC3A682-B3A2-4313-B824-DD803C31DBA2}"/>
          </ac:spMkLst>
        </pc:spChg>
      </pc:sldChg>
      <pc:sldChg chg="addSp delSp modSp add modAnim">
        <pc:chgData name="Baileys Wu" userId="081821c0c3bd65e3" providerId="LiveId" clId="{D1E93725-167D-4464-805D-47E723B7065C}" dt="2019-10-09T14:49:04.646" v="3595"/>
        <pc:sldMkLst>
          <pc:docMk/>
          <pc:sldMk cId="324442092" sldId="265"/>
        </pc:sldMkLst>
        <pc:spChg chg="mod">
          <ac:chgData name="Baileys Wu" userId="081821c0c3bd65e3" providerId="LiveId" clId="{D1E93725-167D-4464-805D-47E723B7065C}" dt="2019-10-09T13:37:29.315" v="871" actId="20577"/>
          <ac:spMkLst>
            <pc:docMk/>
            <pc:sldMk cId="324442092" sldId="265"/>
            <ac:spMk id="2" creationId="{458A9866-ECC0-40AD-AE88-AE88047AD496}"/>
          </ac:spMkLst>
        </pc:spChg>
        <pc:spChg chg="mod">
          <ac:chgData name="Baileys Wu" userId="081821c0c3bd65e3" providerId="LiveId" clId="{D1E93725-167D-4464-805D-47E723B7065C}" dt="2019-10-09T13:42:00.969" v="1088" actId="207"/>
          <ac:spMkLst>
            <pc:docMk/>
            <pc:sldMk cId="324442092" sldId="265"/>
            <ac:spMk id="3" creationId="{9FE5E5A0-30E4-4082-A490-129EDE3333AF}"/>
          </ac:spMkLst>
        </pc:spChg>
        <pc:spChg chg="add mod">
          <ac:chgData name="Baileys Wu" userId="081821c0c3bd65e3" providerId="LiveId" clId="{D1E93725-167D-4464-805D-47E723B7065C}" dt="2019-10-09T13:41:11.872" v="1055" actId="1076"/>
          <ac:spMkLst>
            <pc:docMk/>
            <pc:sldMk cId="324442092" sldId="265"/>
            <ac:spMk id="5" creationId="{650C8946-3ACF-4491-BFEA-F4F107198FF8}"/>
          </ac:spMkLst>
        </pc:spChg>
        <pc:spChg chg="add mod">
          <ac:chgData name="Baileys Wu" userId="081821c0c3bd65e3" providerId="LiveId" clId="{D1E93725-167D-4464-805D-47E723B7065C}" dt="2019-10-09T13:41:09.139" v="1054" actId="1076"/>
          <ac:spMkLst>
            <pc:docMk/>
            <pc:sldMk cId="324442092" sldId="265"/>
            <ac:spMk id="6" creationId="{923B1DFB-F3B7-4FEF-BAC7-CE63FAE3DDF2}"/>
          </ac:spMkLst>
        </pc:spChg>
        <pc:graphicFrameChg chg="add del mod">
          <ac:chgData name="Baileys Wu" userId="081821c0c3bd65e3" providerId="LiveId" clId="{D1E93725-167D-4464-805D-47E723B7065C}" dt="2019-10-09T13:38:03.037" v="875" actId="3680"/>
          <ac:graphicFrameMkLst>
            <pc:docMk/>
            <pc:sldMk cId="324442092" sldId="265"/>
            <ac:graphicFrameMk id="4" creationId="{E76E7789-F79E-47C2-B622-E14D1F1C001F}"/>
          </ac:graphicFrameMkLst>
        </pc:graphicFrameChg>
      </pc:sldChg>
      <pc:sldChg chg="addSp modSp add modAnim">
        <pc:chgData name="Baileys Wu" userId="081821c0c3bd65e3" providerId="LiveId" clId="{D1E93725-167D-4464-805D-47E723B7065C}" dt="2019-10-09T15:03:21.445" v="3702" actId="404"/>
        <pc:sldMkLst>
          <pc:docMk/>
          <pc:sldMk cId="2066890554" sldId="266"/>
        </pc:sldMkLst>
        <pc:spChg chg="mod">
          <ac:chgData name="Baileys Wu" userId="081821c0c3bd65e3" providerId="LiveId" clId="{D1E93725-167D-4464-805D-47E723B7065C}" dt="2019-10-09T13:49:05.070" v="1426"/>
          <ac:spMkLst>
            <pc:docMk/>
            <pc:sldMk cId="2066890554" sldId="266"/>
            <ac:spMk id="2" creationId="{BC622A10-2804-4F6A-9AF8-F92F04AA6406}"/>
          </ac:spMkLst>
        </pc:spChg>
        <pc:spChg chg="mod">
          <ac:chgData name="Baileys Wu" userId="081821c0c3bd65e3" providerId="LiveId" clId="{D1E93725-167D-4464-805D-47E723B7065C}" dt="2019-10-09T15:03:21.445" v="3702" actId="404"/>
          <ac:spMkLst>
            <pc:docMk/>
            <pc:sldMk cId="2066890554" sldId="266"/>
            <ac:spMk id="3" creationId="{082DD5E3-4026-4699-9D6C-B3DB469793F8}"/>
          </ac:spMkLst>
        </pc:spChg>
        <pc:spChg chg="mod">
          <ac:chgData name="Baileys Wu" userId="081821c0c3bd65e3" providerId="LiveId" clId="{D1E93725-167D-4464-805D-47E723B7065C}" dt="2019-10-09T13:46:46.385" v="1251" actId="14100"/>
          <ac:spMkLst>
            <pc:docMk/>
            <pc:sldMk cId="2066890554" sldId="266"/>
            <ac:spMk id="5" creationId="{2DFEC626-C1C9-4171-95D0-70D4510F35CD}"/>
          </ac:spMkLst>
        </pc:spChg>
        <pc:spChg chg="mod">
          <ac:chgData name="Baileys Wu" userId="081821c0c3bd65e3" providerId="LiveId" clId="{D1E93725-167D-4464-805D-47E723B7065C}" dt="2019-10-09T13:46:56.826" v="1254" actId="1076"/>
          <ac:spMkLst>
            <pc:docMk/>
            <pc:sldMk cId="2066890554" sldId="266"/>
            <ac:spMk id="6" creationId="{78AC8395-676C-4CC5-BC57-729160101312}"/>
          </ac:spMkLst>
        </pc:spChg>
        <pc:spChg chg="mod">
          <ac:chgData name="Baileys Wu" userId="081821c0c3bd65e3" providerId="LiveId" clId="{D1E93725-167D-4464-805D-47E723B7065C}" dt="2019-10-09T13:47:41.932" v="1278"/>
          <ac:spMkLst>
            <pc:docMk/>
            <pc:sldMk cId="2066890554" sldId="266"/>
            <ac:spMk id="10" creationId="{9700C448-F35B-40AF-9929-917ABA8795AD}"/>
          </ac:spMkLst>
        </pc:spChg>
        <pc:spChg chg="mod">
          <ac:chgData name="Baileys Wu" userId="081821c0c3bd65e3" providerId="LiveId" clId="{D1E93725-167D-4464-805D-47E723B7065C}" dt="2019-10-09T13:47:47.913" v="1281" actId="14100"/>
          <ac:spMkLst>
            <pc:docMk/>
            <pc:sldMk cId="2066890554" sldId="266"/>
            <ac:spMk id="11" creationId="{7825D316-9244-4F74-A295-97C379D8B5AB}"/>
          </ac:spMkLst>
        </pc:spChg>
        <pc:spChg chg="mod">
          <ac:chgData name="Baileys Wu" userId="081821c0c3bd65e3" providerId="LiveId" clId="{D1E93725-167D-4464-805D-47E723B7065C}" dt="2019-10-09T13:47:54.592" v="1284" actId="14100"/>
          <ac:spMkLst>
            <pc:docMk/>
            <pc:sldMk cId="2066890554" sldId="266"/>
            <ac:spMk id="12" creationId="{D45352B8-8B29-4052-91A3-F0376B4DDC72}"/>
          </ac:spMkLst>
        </pc:spChg>
        <pc:grpChg chg="add mod">
          <ac:chgData name="Baileys Wu" userId="081821c0c3bd65e3" providerId="LiveId" clId="{D1E93725-167D-4464-805D-47E723B7065C}" dt="2019-10-09T13:47:51.104" v="1282"/>
          <ac:grpSpMkLst>
            <pc:docMk/>
            <pc:sldMk cId="2066890554" sldId="266"/>
            <ac:grpSpMk id="4" creationId="{6879C7E4-F51E-4091-BEC8-55DC3D65F074}"/>
          </ac:grpSpMkLst>
        </pc:grpChg>
      </pc:sldChg>
      <pc:sldChg chg="add del">
        <pc:chgData name="Baileys Wu" userId="081821c0c3bd65e3" providerId="LiveId" clId="{D1E93725-167D-4464-805D-47E723B7065C}" dt="2019-10-09T13:50:01.186" v="1429" actId="2696"/>
        <pc:sldMkLst>
          <pc:docMk/>
          <pc:sldMk cId="2174886315" sldId="267"/>
        </pc:sldMkLst>
      </pc:sldChg>
      <pc:sldChg chg="addSp delSp modSp add delAnim modAnim">
        <pc:chgData name="Baileys Wu" userId="081821c0c3bd65e3" providerId="LiveId" clId="{D1E93725-167D-4464-805D-47E723B7065C}" dt="2019-10-09T15:03:29.590" v="3703" actId="108"/>
        <pc:sldMkLst>
          <pc:docMk/>
          <pc:sldMk cId="1944280382" sldId="268"/>
        </pc:sldMkLst>
        <pc:spChg chg="mod">
          <ac:chgData name="Baileys Wu" userId="081821c0c3bd65e3" providerId="LiveId" clId="{D1E93725-167D-4464-805D-47E723B7065C}" dt="2019-10-09T13:50:06.030" v="1440"/>
          <ac:spMkLst>
            <pc:docMk/>
            <pc:sldMk cId="1944280382" sldId="268"/>
            <ac:spMk id="2" creationId="{BC622A10-2804-4F6A-9AF8-F92F04AA6406}"/>
          </ac:spMkLst>
        </pc:spChg>
        <pc:spChg chg="del">
          <ac:chgData name="Baileys Wu" userId="081821c0c3bd65e3" providerId="LiveId" clId="{D1E93725-167D-4464-805D-47E723B7065C}" dt="2019-10-09T14:02:15.432" v="1996" actId="478"/>
          <ac:spMkLst>
            <pc:docMk/>
            <pc:sldMk cId="1944280382" sldId="268"/>
            <ac:spMk id="3" creationId="{082DD5E3-4026-4699-9D6C-B3DB469793F8}"/>
          </ac:spMkLst>
        </pc:spChg>
        <pc:spChg chg="add del mod ord">
          <ac:chgData name="Baileys Wu" userId="081821c0c3bd65e3" providerId="LiveId" clId="{D1E93725-167D-4464-805D-47E723B7065C}" dt="2019-10-09T15:03:29.590" v="3703" actId="108"/>
          <ac:spMkLst>
            <pc:docMk/>
            <pc:sldMk cId="1944280382" sldId="268"/>
            <ac:spMk id="14" creationId="{D4830A83-025E-4400-AEE2-1A30175447A9}"/>
          </ac:spMkLst>
        </pc:spChg>
        <pc:spChg chg="add del mod">
          <ac:chgData name="Baileys Wu" userId="081821c0c3bd65e3" providerId="LiveId" clId="{D1E93725-167D-4464-805D-47E723B7065C}" dt="2019-10-09T14:03:04.612" v="2000"/>
          <ac:spMkLst>
            <pc:docMk/>
            <pc:sldMk cId="1944280382" sldId="268"/>
            <ac:spMk id="15" creationId="{C806284D-1C9D-4629-B838-79C00C9CA98B}"/>
          </ac:spMkLst>
        </pc:spChg>
        <pc:spChg chg="add mod">
          <ac:chgData name="Baileys Wu" userId="081821c0c3bd65e3" providerId="LiveId" clId="{D1E93725-167D-4464-805D-47E723B7065C}" dt="2019-10-09T14:03:33.859" v="2004" actId="164"/>
          <ac:spMkLst>
            <pc:docMk/>
            <pc:sldMk cId="1944280382" sldId="268"/>
            <ac:spMk id="16" creationId="{EC56BEDD-3919-4652-9103-943A69301300}"/>
          </ac:spMkLst>
        </pc:spChg>
        <pc:spChg chg="add mod">
          <ac:chgData name="Baileys Wu" userId="081821c0c3bd65e3" providerId="LiveId" clId="{D1E93725-167D-4464-805D-47E723B7065C}" dt="2019-10-09T14:03:33.859" v="2004" actId="164"/>
          <ac:spMkLst>
            <pc:docMk/>
            <pc:sldMk cId="1944280382" sldId="268"/>
            <ac:spMk id="17" creationId="{12ABDFB1-8C84-4E14-86D0-DAB329C79EED}"/>
          </ac:spMkLst>
        </pc:spChg>
        <pc:spChg chg="add mod ord">
          <ac:chgData name="Baileys Wu" userId="081821c0c3bd65e3" providerId="LiveId" clId="{D1E93725-167D-4464-805D-47E723B7065C}" dt="2019-10-09T14:06:10.525" v="2255" actId="164"/>
          <ac:spMkLst>
            <pc:docMk/>
            <pc:sldMk cId="1944280382" sldId="268"/>
            <ac:spMk id="19" creationId="{4CA9AB69-29A3-4C60-B589-08BADDC1CEC1}"/>
          </ac:spMkLst>
        </pc:spChg>
        <pc:spChg chg="add mod ord">
          <ac:chgData name="Baileys Wu" userId="081821c0c3bd65e3" providerId="LiveId" clId="{D1E93725-167D-4464-805D-47E723B7065C}" dt="2019-10-09T14:06:10.525" v="2255" actId="164"/>
          <ac:spMkLst>
            <pc:docMk/>
            <pc:sldMk cId="1944280382" sldId="268"/>
            <ac:spMk id="20" creationId="{91515534-58B4-4488-87CC-4DC4A35CBDF1}"/>
          </ac:spMkLst>
        </pc:spChg>
        <pc:grpChg chg="del">
          <ac:chgData name="Baileys Wu" userId="081821c0c3bd65e3" providerId="LiveId" clId="{D1E93725-167D-4464-805D-47E723B7065C}" dt="2019-10-09T14:02:22.636" v="1998" actId="478"/>
          <ac:grpSpMkLst>
            <pc:docMk/>
            <pc:sldMk cId="1944280382" sldId="268"/>
            <ac:grpSpMk id="4" creationId="{6879C7E4-F51E-4091-BEC8-55DC3D65F074}"/>
          </ac:grpSpMkLst>
        </pc:grpChg>
        <pc:grpChg chg="add mod ord">
          <ac:chgData name="Baileys Wu" userId="081821c0c3bd65e3" providerId="LiveId" clId="{D1E93725-167D-4464-805D-47E723B7065C}" dt="2019-10-09T14:06:10.525" v="2255" actId="164"/>
          <ac:grpSpMkLst>
            <pc:docMk/>
            <pc:sldMk cId="1944280382" sldId="268"/>
            <ac:grpSpMk id="18" creationId="{127B8E14-B986-4AAA-BE78-D501DF871EB6}"/>
          </ac:grpSpMkLst>
        </pc:grpChg>
        <pc:grpChg chg="add mod">
          <ac:chgData name="Baileys Wu" userId="081821c0c3bd65e3" providerId="LiveId" clId="{D1E93725-167D-4464-805D-47E723B7065C}" dt="2019-10-09T14:06:10.525" v="2255" actId="164"/>
          <ac:grpSpMkLst>
            <pc:docMk/>
            <pc:sldMk cId="1944280382" sldId="268"/>
            <ac:grpSpMk id="21" creationId="{48195590-5A23-4E12-9C7A-5C8F730FA075}"/>
          </ac:grpSpMkLst>
        </pc:grpChg>
      </pc:sldChg>
      <pc:sldChg chg="addSp delSp modSp add modAnim">
        <pc:chgData name="Baileys Wu" userId="081821c0c3bd65e3" providerId="LiveId" clId="{D1E93725-167D-4464-805D-47E723B7065C}" dt="2019-10-09T15:03:11.926" v="3701" actId="20577"/>
        <pc:sldMkLst>
          <pc:docMk/>
          <pc:sldMk cId="2768411830" sldId="269"/>
        </pc:sldMkLst>
        <pc:spChg chg="del">
          <ac:chgData name="Baileys Wu" userId="081821c0c3bd65e3" providerId="LiveId" clId="{D1E93725-167D-4464-805D-47E723B7065C}" dt="2019-10-09T13:50:24.791" v="1442" actId="478"/>
          <ac:spMkLst>
            <pc:docMk/>
            <pc:sldMk cId="2768411830" sldId="269"/>
            <ac:spMk id="3" creationId="{9FE5E5A0-30E4-4082-A490-129EDE3333AF}"/>
          </ac:spMkLst>
        </pc:spChg>
        <pc:spChg chg="del">
          <ac:chgData name="Baileys Wu" userId="081821c0c3bd65e3" providerId="LiveId" clId="{D1E93725-167D-4464-805D-47E723B7065C}" dt="2019-10-09T13:50:32.420" v="1445" actId="478"/>
          <ac:spMkLst>
            <pc:docMk/>
            <pc:sldMk cId="2768411830" sldId="269"/>
            <ac:spMk id="5" creationId="{650C8946-3ACF-4491-BFEA-F4F107198FF8}"/>
          </ac:spMkLst>
        </pc:spChg>
        <pc:spChg chg="del">
          <ac:chgData name="Baileys Wu" userId="081821c0c3bd65e3" providerId="LiveId" clId="{D1E93725-167D-4464-805D-47E723B7065C}" dt="2019-10-09T13:50:31.289" v="1444" actId="478"/>
          <ac:spMkLst>
            <pc:docMk/>
            <pc:sldMk cId="2768411830" sldId="269"/>
            <ac:spMk id="6" creationId="{923B1DFB-F3B7-4FEF-BAC7-CE63FAE3DDF2}"/>
          </ac:spMkLst>
        </pc:spChg>
        <pc:spChg chg="add mod">
          <ac:chgData name="Baileys Wu" userId="081821c0c3bd65e3" providerId="LiveId" clId="{D1E93725-167D-4464-805D-47E723B7065C}" dt="2019-10-09T15:03:11.926" v="3701" actId="20577"/>
          <ac:spMkLst>
            <pc:docMk/>
            <pc:sldMk cId="2768411830" sldId="269"/>
            <ac:spMk id="7" creationId="{2D955751-4FA3-4397-9F17-0369DBDA7462}"/>
          </ac:spMkLst>
        </pc:spChg>
      </pc:sldChg>
      <pc:sldChg chg="add del">
        <pc:chgData name="Baileys Wu" userId="081821c0c3bd65e3" providerId="LiveId" clId="{D1E93725-167D-4464-805D-47E723B7065C}" dt="2019-10-09T13:52:30.005" v="1660"/>
        <pc:sldMkLst>
          <pc:docMk/>
          <pc:sldMk cId="396385544" sldId="270"/>
        </pc:sldMkLst>
      </pc:sldChg>
      <pc:sldChg chg="addSp delSp modSp add modAnim">
        <pc:chgData name="Baileys Wu" userId="081821c0c3bd65e3" providerId="LiveId" clId="{D1E93725-167D-4464-805D-47E723B7065C}" dt="2019-10-09T14:48:49.851" v="3594"/>
        <pc:sldMkLst>
          <pc:docMk/>
          <pc:sldMk cId="2381771953" sldId="270"/>
        </pc:sldMkLst>
        <pc:spChg chg="mod">
          <ac:chgData name="Baileys Wu" userId="081821c0c3bd65e3" providerId="LiveId" clId="{D1E93725-167D-4464-805D-47E723B7065C}" dt="2019-10-09T14:48:36.387" v="3589"/>
          <ac:spMkLst>
            <pc:docMk/>
            <pc:sldMk cId="2381771953" sldId="270"/>
            <ac:spMk id="3" creationId="{4AC3A682-B3A2-4313-B824-DD803C31DBA2}"/>
          </ac:spMkLst>
        </pc:spChg>
        <pc:spChg chg="add mod">
          <ac:chgData name="Baileys Wu" userId="081821c0c3bd65e3" providerId="LiveId" clId="{D1E93725-167D-4464-805D-47E723B7065C}" dt="2019-10-09T14:48:40.221" v="3591" actId="1076"/>
          <ac:spMkLst>
            <pc:docMk/>
            <pc:sldMk cId="2381771953" sldId="270"/>
            <ac:spMk id="4" creationId="{BB37B522-1F29-40D5-9672-2E888FD2BEE1}"/>
          </ac:spMkLst>
        </pc:spChg>
        <pc:grpChg chg="add">
          <ac:chgData name="Baileys Wu" userId="081821c0c3bd65e3" providerId="LiveId" clId="{D1E93725-167D-4464-805D-47E723B7065C}" dt="2019-10-09T14:00:44.985" v="1955"/>
          <ac:grpSpMkLst>
            <pc:docMk/>
            <pc:sldMk cId="2381771953" sldId="270"/>
            <ac:grpSpMk id="5" creationId="{889B0398-8F2D-476C-BBCB-B77D8E6E4019}"/>
          </ac:grpSpMkLst>
        </pc:grpChg>
        <pc:picChg chg="del">
          <ac:chgData name="Baileys Wu" userId="081821c0c3bd65e3" providerId="LiveId" clId="{D1E93725-167D-4464-805D-47E723B7065C}" dt="2019-10-09T14:00:44.525" v="1954" actId="478"/>
          <ac:picMkLst>
            <pc:docMk/>
            <pc:sldMk cId="2381771953" sldId="270"/>
            <ac:picMk id="7" creationId="{2150F766-57A6-4C42-97FE-A5400EF4360A}"/>
          </ac:picMkLst>
        </pc:picChg>
      </pc:sldChg>
      <pc:sldChg chg="addSp modSp add modTransition">
        <pc:chgData name="Baileys Wu" userId="081821c0c3bd65e3" providerId="LiveId" clId="{D1E93725-167D-4464-805D-47E723B7065C}" dt="2019-10-09T14:48:45.472" v="3593"/>
        <pc:sldMkLst>
          <pc:docMk/>
          <pc:sldMk cId="3007650415" sldId="271"/>
        </pc:sldMkLst>
        <pc:spChg chg="mod">
          <ac:chgData name="Baileys Wu" userId="081821c0c3bd65e3" providerId="LiveId" clId="{D1E93725-167D-4464-805D-47E723B7065C}" dt="2019-10-09T14:48:44.293" v="3592" actId="20577"/>
          <ac:spMkLst>
            <pc:docMk/>
            <pc:sldMk cId="3007650415" sldId="271"/>
            <ac:spMk id="3" creationId="{4AC3A682-B3A2-4313-B824-DD803C31DBA2}"/>
          </ac:spMkLst>
        </pc:spChg>
        <pc:spChg chg="mod">
          <ac:chgData name="Baileys Wu" userId="081821c0c3bd65e3" providerId="LiveId" clId="{D1E93725-167D-4464-805D-47E723B7065C}" dt="2019-10-09T14:01:48.305" v="1995" actId="207"/>
          <ac:spMkLst>
            <pc:docMk/>
            <pc:sldMk cId="3007650415" sldId="271"/>
            <ac:spMk id="11" creationId="{4D92138C-8A63-4752-A8BD-4D2A3F58C579}"/>
          </ac:spMkLst>
        </pc:spChg>
        <pc:spChg chg="mod">
          <ac:chgData name="Baileys Wu" userId="081821c0c3bd65e3" providerId="LiveId" clId="{D1E93725-167D-4464-805D-47E723B7065C}" dt="2019-10-09T14:01:48.305" v="1995" actId="207"/>
          <ac:spMkLst>
            <pc:docMk/>
            <pc:sldMk cId="3007650415" sldId="271"/>
            <ac:spMk id="17" creationId="{ECA23548-EDB0-46D6-BA6B-6FAF4C3AD61F}"/>
          </ac:spMkLst>
        </pc:spChg>
        <pc:spChg chg="add">
          <ac:chgData name="Baileys Wu" userId="081821c0c3bd65e3" providerId="LiveId" clId="{D1E93725-167D-4464-805D-47E723B7065C}" dt="2019-10-09T14:48:45.472" v="3593"/>
          <ac:spMkLst>
            <pc:docMk/>
            <pc:sldMk cId="3007650415" sldId="271"/>
            <ac:spMk id="18" creationId="{6D7F949E-729E-4ADD-8579-FFC1C75A47AF}"/>
          </ac:spMkLst>
        </pc:spChg>
      </pc:sldChg>
      <pc:sldChg chg="addSp delSp modSp add modAnim">
        <pc:chgData name="Baileys Wu" userId="081821c0c3bd65e3" providerId="LiveId" clId="{D1E93725-167D-4464-805D-47E723B7065C}" dt="2019-10-09T15:04:10.189" v="3720" actId="1076"/>
        <pc:sldMkLst>
          <pc:docMk/>
          <pc:sldMk cId="4141091982" sldId="272"/>
        </pc:sldMkLst>
        <pc:spChg chg="mod">
          <ac:chgData name="Baileys Wu" userId="081821c0c3bd65e3" providerId="LiveId" clId="{D1E93725-167D-4464-805D-47E723B7065C}" dt="2019-10-09T15:04:10.189" v="3720" actId="1076"/>
          <ac:spMkLst>
            <pc:docMk/>
            <pc:sldMk cId="4141091982" sldId="272"/>
            <ac:spMk id="2" creationId="{8CEA096B-B714-4FF2-869B-55177A6A0562}"/>
          </ac:spMkLst>
        </pc:spChg>
        <pc:spChg chg="del">
          <ac:chgData name="Baileys Wu" userId="081821c0c3bd65e3" providerId="LiveId" clId="{D1E93725-167D-4464-805D-47E723B7065C}" dt="2019-10-09T14:06:57.545" v="2280" actId="478"/>
          <ac:spMkLst>
            <pc:docMk/>
            <pc:sldMk cId="4141091982" sldId="272"/>
            <ac:spMk id="3" creationId="{42E52CDF-F335-490B-BB44-CF3347272258}"/>
          </ac:spMkLst>
        </pc:spChg>
        <pc:spChg chg="add del mod">
          <ac:chgData name="Baileys Wu" userId="081821c0c3bd65e3" providerId="LiveId" clId="{D1E93725-167D-4464-805D-47E723B7065C}" dt="2019-10-09T14:07:12.396" v="2285" actId="478"/>
          <ac:spMkLst>
            <pc:docMk/>
            <pc:sldMk cId="4141091982" sldId="272"/>
            <ac:spMk id="6" creationId="{3C7E3AD5-9F83-41AF-9AFC-4130C6C6EC4D}"/>
          </ac:spMkLst>
        </pc:spChg>
        <pc:spChg chg="add del mod">
          <ac:chgData name="Baileys Wu" userId="081821c0c3bd65e3" providerId="LiveId" clId="{D1E93725-167D-4464-805D-47E723B7065C}" dt="2019-10-09T14:08:09.931" v="2293" actId="478"/>
          <ac:spMkLst>
            <pc:docMk/>
            <pc:sldMk cId="4141091982" sldId="272"/>
            <ac:spMk id="7" creationId="{7157D09B-BA8D-4A4D-9C53-1A4012F5BDF4}"/>
          </ac:spMkLst>
        </pc:spChg>
        <pc:spChg chg="add mod">
          <ac:chgData name="Baileys Wu" userId="081821c0c3bd65e3" providerId="LiveId" clId="{D1E93725-167D-4464-805D-47E723B7065C}" dt="2019-10-09T15:04:03.954" v="3719" actId="1035"/>
          <ac:spMkLst>
            <pc:docMk/>
            <pc:sldMk cId="4141091982" sldId="272"/>
            <ac:spMk id="15" creationId="{1B70B700-CF35-4E5C-989F-2DA1E282C9DD}"/>
          </ac:spMkLst>
        </pc:spChg>
        <pc:spChg chg="add mod">
          <ac:chgData name="Baileys Wu" userId="081821c0c3bd65e3" providerId="LiveId" clId="{D1E93725-167D-4464-805D-47E723B7065C}" dt="2019-10-09T15:04:03.954" v="3719" actId="1035"/>
          <ac:spMkLst>
            <pc:docMk/>
            <pc:sldMk cId="4141091982" sldId="272"/>
            <ac:spMk id="16" creationId="{5E664C99-A174-49AB-8458-3A5429BE204E}"/>
          </ac:spMkLst>
        </pc:spChg>
        <pc:spChg chg="add mod">
          <ac:chgData name="Baileys Wu" userId="081821c0c3bd65e3" providerId="LiveId" clId="{D1E93725-167D-4464-805D-47E723B7065C}" dt="2019-10-09T15:04:03.954" v="3719" actId="1035"/>
          <ac:spMkLst>
            <pc:docMk/>
            <pc:sldMk cId="4141091982" sldId="272"/>
            <ac:spMk id="21" creationId="{A7A12275-E1DC-4734-936A-A0268D36534A}"/>
          </ac:spMkLst>
        </pc:spChg>
        <pc:spChg chg="add mod">
          <ac:chgData name="Baileys Wu" userId="081821c0c3bd65e3" providerId="LiveId" clId="{D1E93725-167D-4464-805D-47E723B7065C}" dt="2019-10-09T15:04:03.954" v="3719" actId="1035"/>
          <ac:spMkLst>
            <pc:docMk/>
            <pc:sldMk cId="4141091982" sldId="272"/>
            <ac:spMk id="24" creationId="{066045E6-2C9C-4768-A70C-8E63DB021921}"/>
          </ac:spMkLst>
        </pc:spChg>
        <pc:spChg chg="add del mod">
          <ac:chgData name="Baileys Wu" userId="081821c0c3bd65e3" providerId="LiveId" clId="{D1E93725-167D-4464-805D-47E723B7065C}" dt="2019-10-09T14:12:02.701" v="2355"/>
          <ac:spMkLst>
            <pc:docMk/>
            <pc:sldMk cId="4141091982" sldId="272"/>
            <ac:spMk id="25" creationId="{9D9345E1-8C21-46CC-8345-C0A131EA9EE6}"/>
          </ac:spMkLst>
        </pc:spChg>
        <pc:spChg chg="add del mod">
          <ac:chgData name="Baileys Wu" userId="081821c0c3bd65e3" providerId="LiveId" clId="{D1E93725-167D-4464-805D-47E723B7065C}" dt="2019-10-09T14:12:02.701" v="2355"/>
          <ac:spMkLst>
            <pc:docMk/>
            <pc:sldMk cId="4141091982" sldId="272"/>
            <ac:spMk id="26" creationId="{402CDA57-80C6-43DC-AC55-B1BF81BB99DA}"/>
          </ac:spMkLst>
        </pc:spChg>
        <pc:spChg chg="add mod">
          <ac:chgData name="Baileys Wu" userId="081821c0c3bd65e3" providerId="LiveId" clId="{D1E93725-167D-4464-805D-47E723B7065C}" dt="2019-10-09T15:04:03.954" v="3719" actId="1035"/>
          <ac:spMkLst>
            <pc:docMk/>
            <pc:sldMk cId="4141091982" sldId="272"/>
            <ac:spMk id="28" creationId="{F62C2673-F1FC-437C-9135-03DB6856EAFD}"/>
          </ac:spMkLst>
        </pc:spChg>
        <pc:spChg chg="add mod">
          <ac:chgData name="Baileys Wu" userId="081821c0c3bd65e3" providerId="LiveId" clId="{D1E93725-167D-4464-805D-47E723B7065C}" dt="2019-10-09T15:04:03.954" v="3719" actId="1035"/>
          <ac:spMkLst>
            <pc:docMk/>
            <pc:sldMk cId="4141091982" sldId="272"/>
            <ac:spMk id="30" creationId="{2292ED54-4850-473F-9683-F0B6BE14EB73}"/>
          </ac:spMkLst>
        </pc:spChg>
        <pc:spChg chg="add mod">
          <ac:chgData name="Baileys Wu" userId="081821c0c3bd65e3" providerId="LiveId" clId="{D1E93725-167D-4464-805D-47E723B7065C}" dt="2019-10-09T15:04:03.954" v="3719" actId="1035"/>
          <ac:spMkLst>
            <pc:docMk/>
            <pc:sldMk cId="4141091982" sldId="272"/>
            <ac:spMk id="33" creationId="{797266A3-CA9C-47AB-9E4D-A71C928D384A}"/>
          </ac:spMkLst>
        </pc:spChg>
        <pc:spChg chg="add mod">
          <ac:chgData name="Baileys Wu" userId="081821c0c3bd65e3" providerId="LiveId" clId="{D1E93725-167D-4464-805D-47E723B7065C}" dt="2019-10-09T15:04:03.954" v="3719" actId="1035"/>
          <ac:spMkLst>
            <pc:docMk/>
            <pc:sldMk cId="4141091982" sldId="272"/>
            <ac:spMk id="38" creationId="{28F47EFA-1602-4857-AE76-DCEF32D42E2B}"/>
          </ac:spMkLst>
        </pc:spChg>
        <pc:spChg chg="add mod">
          <ac:chgData name="Baileys Wu" userId="081821c0c3bd65e3" providerId="LiveId" clId="{D1E93725-167D-4464-805D-47E723B7065C}" dt="2019-10-09T15:04:03.954" v="3719" actId="1035"/>
          <ac:spMkLst>
            <pc:docMk/>
            <pc:sldMk cId="4141091982" sldId="272"/>
            <ac:spMk id="40" creationId="{149858BC-ADA9-45D6-8BCB-F4BA7A1334BF}"/>
          </ac:spMkLst>
        </pc:spChg>
        <pc:spChg chg="add mod">
          <ac:chgData name="Baileys Wu" userId="081821c0c3bd65e3" providerId="LiveId" clId="{D1E93725-167D-4464-805D-47E723B7065C}" dt="2019-10-09T15:04:03.954" v="3719" actId="1035"/>
          <ac:spMkLst>
            <pc:docMk/>
            <pc:sldMk cId="4141091982" sldId="272"/>
            <ac:spMk id="41" creationId="{4D70FC6E-302F-4C36-A3E3-3EE47A9F9933}"/>
          </ac:spMkLst>
        </pc:spChg>
        <pc:spChg chg="add mod">
          <ac:chgData name="Baileys Wu" userId="081821c0c3bd65e3" providerId="LiveId" clId="{D1E93725-167D-4464-805D-47E723B7065C}" dt="2019-10-09T15:04:03.954" v="3719" actId="1035"/>
          <ac:spMkLst>
            <pc:docMk/>
            <pc:sldMk cId="4141091982" sldId="272"/>
            <ac:spMk id="42" creationId="{090AFFEE-A9AB-4F55-A917-E7BEA903A5AF}"/>
          </ac:spMkLst>
        </pc:spChg>
        <pc:spChg chg="add mod">
          <ac:chgData name="Baileys Wu" userId="081821c0c3bd65e3" providerId="LiveId" clId="{D1E93725-167D-4464-805D-47E723B7065C}" dt="2019-10-09T15:04:03.954" v="3719" actId="1035"/>
          <ac:spMkLst>
            <pc:docMk/>
            <pc:sldMk cId="4141091982" sldId="272"/>
            <ac:spMk id="44" creationId="{F48EA038-3C46-4634-8BDD-77E6A5ACA602}"/>
          </ac:spMkLst>
        </pc:spChg>
        <pc:spChg chg="add mod">
          <ac:chgData name="Baileys Wu" userId="081821c0c3bd65e3" providerId="LiveId" clId="{D1E93725-167D-4464-805D-47E723B7065C}" dt="2019-10-09T15:04:03.954" v="3719" actId="1035"/>
          <ac:spMkLst>
            <pc:docMk/>
            <pc:sldMk cId="4141091982" sldId="272"/>
            <ac:spMk id="46" creationId="{EC3438FB-3631-4CB0-8242-5D5B60EEAB9B}"/>
          </ac:spMkLst>
        </pc:spChg>
        <pc:cxnChg chg="add del mod">
          <ac:chgData name="Baileys Wu" userId="081821c0c3bd65e3" providerId="LiveId" clId="{D1E93725-167D-4464-805D-47E723B7065C}" dt="2019-10-09T14:07:40.276" v="2289" actId="478"/>
          <ac:cxnSpMkLst>
            <pc:docMk/>
            <pc:sldMk cId="4141091982" sldId="272"/>
            <ac:cxnSpMk id="5" creationId="{6D2B6F28-3CBA-459B-A076-C82C942B3ED2}"/>
          </ac:cxnSpMkLst>
        </pc:cxnChg>
        <pc:cxnChg chg="add del mod">
          <ac:chgData name="Baileys Wu" userId="081821c0c3bd65e3" providerId="LiveId" clId="{D1E93725-167D-4464-805D-47E723B7065C}" dt="2019-10-09T14:09:14.685" v="2297" actId="11529"/>
          <ac:cxnSpMkLst>
            <pc:docMk/>
            <pc:sldMk cId="4141091982" sldId="272"/>
            <ac:cxnSpMk id="9" creationId="{6EBA5F15-A43B-45E7-A801-100033F3AB0A}"/>
          </ac:cxnSpMkLst>
        </pc:cxnChg>
        <pc:cxnChg chg="add mod">
          <ac:chgData name="Baileys Wu" userId="081821c0c3bd65e3" providerId="LiveId" clId="{D1E93725-167D-4464-805D-47E723B7065C}" dt="2019-10-09T15:04:03.954" v="3719" actId="1035"/>
          <ac:cxnSpMkLst>
            <pc:docMk/>
            <pc:sldMk cId="4141091982" sldId="272"/>
            <ac:cxnSpMk id="11" creationId="{679A4C29-98E7-491C-BC33-092C9C8A8289}"/>
          </ac:cxnSpMkLst>
        </pc:cxnChg>
        <pc:cxnChg chg="add del mod">
          <ac:chgData name="Baileys Wu" userId="081821c0c3bd65e3" providerId="LiveId" clId="{D1E93725-167D-4464-805D-47E723B7065C}" dt="2019-10-09T14:10:02.888" v="2301" actId="478"/>
          <ac:cxnSpMkLst>
            <pc:docMk/>
            <pc:sldMk cId="4141091982" sldId="272"/>
            <ac:cxnSpMk id="13" creationId="{E3504480-30F0-4B2C-A7ED-8719E01077C5}"/>
          </ac:cxnSpMkLst>
        </pc:cxnChg>
        <pc:cxnChg chg="add mod">
          <ac:chgData name="Baileys Wu" userId="081821c0c3bd65e3" providerId="LiveId" clId="{D1E93725-167D-4464-805D-47E723B7065C}" dt="2019-10-09T15:04:03.954" v="3719" actId="1035"/>
          <ac:cxnSpMkLst>
            <pc:docMk/>
            <pc:sldMk cId="4141091982" sldId="272"/>
            <ac:cxnSpMk id="14" creationId="{7D069D0D-094B-4C89-8E02-A8AF55CC8F14}"/>
          </ac:cxnSpMkLst>
        </pc:cxnChg>
        <pc:cxnChg chg="add del mod">
          <ac:chgData name="Baileys Wu" userId="081821c0c3bd65e3" providerId="LiveId" clId="{D1E93725-167D-4464-805D-47E723B7065C}" dt="2019-10-09T14:10:38.778" v="2324" actId="11529"/>
          <ac:cxnSpMkLst>
            <pc:docMk/>
            <pc:sldMk cId="4141091982" sldId="272"/>
            <ac:cxnSpMk id="18" creationId="{7A46276D-860C-4084-BCAA-BB7B69AACA51}"/>
          </ac:cxnSpMkLst>
        </pc:cxnChg>
        <pc:cxnChg chg="add mod">
          <ac:chgData name="Baileys Wu" userId="081821c0c3bd65e3" providerId="LiveId" clId="{D1E93725-167D-4464-805D-47E723B7065C}" dt="2019-10-09T15:04:03.954" v="3719" actId="1035"/>
          <ac:cxnSpMkLst>
            <pc:docMk/>
            <pc:sldMk cId="4141091982" sldId="272"/>
            <ac:cxnSpMk id="20" creationId="{F70A3F8F-8E73-4A4A-960A-99487D50F8A3}"/>
          </ac:cxnSpMkLst>
        </pc:cxnChg>
        <pc:cxnChg chg="add mod">
          <ac:chgData name="Baileys Wu" userId="081821c0c3bd65e3" providerId="LiveId" clId="{D1E93725-167D-4464-805D-47E723B7065C}" dt="2019-10-09T15:04:03.954" v="3719" actId="1035"/>
          <ac:cxnSpMkLst>
            <pc:docMk/>
            <pc:sldMk cId="4141091982" sldId="272"/>
            <ac:cxnSpMk id="23" creationId="{E588A2CB-CBB8-4AB2-814F-0AA31004237A}"/>
          </ac:cxnSpMkLst>
        </pc:cxnChg>
        <pc:cxnChg chg="add mod">
          <ac:chgData name="Baileys Wu" userId="081821c0c3bd65e3" providerId="LiveId" clId="{D1E93725-167D-4464-805D-47E723B7065C}" dt="2019-10-09T15:04:03.954" v="3719" actId="1035"/>
          <ac:cxnSpMkLst>
            <pc:docMk/>
            <pc:sldMk cId="4141091982" sldId="272"/>
            <ac:cxnSpMk id="27" creationId="{15060454-7356-478E-A7B9-6D7FB69BC34E}"/>
          </ac:cxnSpMkLst>
        </pc:cxnChg>
        <pc:cxnChg chg="add mod">
          <ac:chgData name="Baileys Wu" userId="081821c0c3bd65e3" providerId="LiveId" clId="{D1E93725-167D-4464-805D-47E723B7065C}" dt="2019-10-09T15:04:03.954" v="3719" actId="1035"/>
          <ac:cxnSpMkLst>
            <pc:docMk/>
            <pc:sldMk cId="4141091982" sldId="272"/>
            <ac:cxnSpMk id="29" creationId="{3C4B2E56-2B44-439B-9045-71847B959564}"/>
          </ac:cxnSpMkLst>
        </pc:cxnChg>
        <pc:cxnChg chg="add mod">
          <ac:chgData name="Baileys Wu" userId="081821c0c3bd65e3" providerId="LiveId" clId="{D1E93725-167D-4464-805D-47E723B7065C}" dt="2019-10-09T15:04:03.954" v="3719" actId="1035"/>
          <ac:cxnSpMkLst>
            <pc:docMk/>
            <pc:sldMk cId="4141091982" sldId="272"/>
            <ac:cxnSpMk id="32" creationId="{E31400BE-A09F-4CE5-8D42-4FB8D84095DC}"/>
          </ac:cxnSpMkLst>
        </pc:cxnChg>
        <pc:cxnChg chg="add del mod">
          <ac:chgData name="Baileys Wu" userId="081821c0c3bd65e3" providerId="LiveId" clId="{D1E93725-167D-4464-805D-47E723B7065C}" dt="2019-10-09T14:14:11.219" v="2427" actId="11529"/>
          <ac:cxnSpMkLst>
            <pc:docMk/>
            <pc:sldMk cId="4141091982" sldId="272"/>
            <ac:cxnSpMk id="35" creationId="{B0C585BD-ACD6-4F5F-B3B8-CBE0C49ACF8A}"/>
          </ac:cxnSpMkLst>
        </pc:cxnChg>
        <pc:cxnChg chg="add mod">
          <ac:chgData name="Baileys Wu" userId="081821c0c3bd65e3" providerId="LiveId" clId="{D1E93725-167D-4464-805D-47E723B7065C}" dt="2019-10-09T15:04:03.954" v="3719" actId="1035"/>
          <ac:cxnSpMkLst>
            <pc:docMk/>
            <pc:sldMk cId="4141091982" sldId="272"/>
            <ac:cxnSpMk id="36" creationId="{952038C0-AC2A-4F60-9EB0-3619AA00F3F6}"/>
          </ac:cxnSpMkLst>
        </pc:cxnChg>
        <pc:cxnChg chg="add mod">
          <ac:chgData name="Baileys Wu" userId="081821c0c3bd65e3" providerId="LiveId" clId="{D1E93725-167D-4464-805D-47E723B7065C}" dt="2019-10-09T15:04:03.954" v="3719" actId="1035"/>
          <ac:cxnSpMkLst>
            <pc:docMk/>
            <pc:sldMk cId="4141091982" sldId="272"/>
            <ac:cxnSpMk id="39" creationId="{CF886153-D64E-41FE-AE3C-3014AF90B001}"/>
          </ac:cxnSpMkLst>
        </pc:cxnChg>
        <pc:cxnChg chg="add mod">
          <ac:chgData name="Baileys Wu" userId="081821c0c3bd65e3" providerId="LiveId" clId="{D1E93725-167D-4464-805D-47E723B7065C}" dt="2019-10-09T15:04:03.954" v="3719" actId="1035"/>
          <ac:cxnSpMkLst>
            <pc:docMk/>
            <pc:sldMk cId="4141091982" sldId="272"/>
            <ac:cxnSpMk id="43" creationId="{2A95CBC3-BD8A-4066-A05C-BC2854121A6C}"/>
          </ac:cxnSpMkLst>
        </pc:cxnChg>
        <pc:cxnChg chg="add mod">
          <ac:chgData name="Baileys Wu" userId="081821c0c3bd65e3" providerId="LiveId" clId="{D1E93725-167D-4464-805D-47E723B7065C}" dt="2019-10-09T15:04:03.954" v="3719" actId="1035"/>
          <ac:cxnSpMkLst>
            <pc:docMk/>
            <pc:sldMk cId="4141091982" sldId="272"/>
            <ac:cxnSpMk id="45" creationId="{5AA4319D-6130-43F1-AC7F-C5C9FD3ED2FA}"/>
          </ac:cxnSpMkLst>
        </pc:cxnChg>
      </pc:sldChg>
      <pc:sldChg chg="addSp delSp modSp add modAnim">
        <pc:chgData name="Baileys Wu" userId="081821c0c3bd65e3" providerId="LiveId" clId="{D1E93725-167D-4464-805D-47E723B7065C}" dt="2019-10-09T15:04:48.696" v="3733"/>
        <pc:sldMkLst>
          <pc:docMk/>
          <pc:sldMk cId="3740282324" sldId="273"/>
        </pc:sldMkLst>
        <pc:spChg chg="del mod">
          <ac:chgData name="Baileys Wu" userId="081821c0c3bd65e3" providerId="LiveId" clId="{D1E93725-167D-4464-805D-47E723B7065C}" dt="2019-10-09T15:04:48.380" v="3732" actId="478"/>
          <ac:spMkLst>
            <pc:docMk/>
            <pc:sldMk cId="3740282324" sldId="273"/>
            <ac:spMk id="2" creationId="{8CEA096B-B714-4FF2-869B-55177A6A0562}"/>
          </ac:spMkLst>
        </pc:spChg>
        <pc:spChg chg="add mod">
          <ac:chgData name="Baileys Wu" userId="081821c0c3bd65e3" providerId="LiveId" clId="{D1E93725-167D-4464-805D-47E723B7065C}" dt="2019-10-09T15:04:26.123" v="3730" actId="1035"/>
          <ac:spMkLst>
            <pc:docMk/>
            <pc:sldMk cId="3740282324" sldId="273"/>
            <ac:spMk id="3" creationId="{B0E81267-5CD6-4789-9B86-D4CD52D13529}"/>
          </ac:spMkLst>
        </pc:spChg>
        <pc:spChg chg="add del mod">
          <ac:chgData name="Baileys Wu" userId="081821c0c3bd65e3" providerId="LiveId" clId="{D1E93725-167D-4464-805D-47E723B7065C}" dt="2019-10-09T14:24:47.852" v="2734"/>
          <ac:spMkLst>
            <pc:docMk/>
            <pc:sldMk cId="3740282324" sldId="273"/>
            <ac:spMk id="4" creationId="{997D917D-7A65-4A09-9BE7-3576901CE4A0}"/>
          </ac:spMkLst>
        </pc:spChg>
        <pc:spChg chg="mod">
          <ac:chgData name="Baileys Wu" userId="081821c0c3bd65e3" providerId="LiveId" clId="{D1E93725-167D-4464-805D-47E723B7065C}" dt="2019-10-09T15:04:26.123" v="3730" actId="1035"/>
          <ac:spMkLst>
            <pc:docMk/>
            <pc:sldMk cId="3740282324" sldId="273"/>
            <ac:spMk id="15" creationId="{1B70B700-CF35-4E5C-989F-2DA1E282C9DD}"/>
          </ac:spMkLst>
        </pc:spChg>
        <pc:spChg chg="mod">
          <ac:chgData name="Baileys Wu" userId="081821c0c3bd65e3" providerId="LiveId" clId="{D1E93725-167D-4464-805D-47E723B7065C}" dt="2019-10-09T15:04:26.123" v="3730" actId="1035"/>
          <ac:spMkLst>
            <pc:docMk/>
            <pc:sldMk cId="3740282324" sldId="273"/>
            <ac:spMk id="16" creationId="{5E664C99-A174-49AB-8458-3A5429BE204E}"/>
          </ac:spMkLst>
        </pc:spChg>
        <pc:spChg chg="del">
          <ac:chgData name="Baileys Wu" userId="081821c0c3bd65e3" providerId="LiveId" clId="{D1E93725-167D-4464-805D-47E723B7065C}" dt="2019-10-09T14:20:34.523" v="2585" actId="478"/>
          <ac:spMkLst>
            <pc:docMk/>
            <pc:sldMk cId="3740282324" sldId="273"/>
            <ac:spMk id="21" creationId="{A7A12275-E1DC-4734-936A-A0268D36534A}"/>
          </ac:spMkLst>
        </pc:spChg>
        <pc:spChg chg="del">
          <ac:chgData name="Baileys Wu" userId="081821c0c3bd65e3" providerId="LiveId" clId="{D1E93725-167D-4464-805D-47E723B7065C}" dt="2019-10-09T14:20:49.662" v="2588" actId="478"/>
          <ac:spMkLst>
            <pc:docMk/>
            <pc:sldMk cId="3740282324" sldId="273"/>
            <ac:spMk id="24" creationId="{066045E6-2C9C-4768-A70C-8E63DB021921}"/>
          </ac:spMkLst>
        </pc:spChg>
        <pc:spChg chg="add mod">
          <ac:chgData name="Baileys Wu" userId="081821c0c3bd65e3" providerId="LiveId" clId="{D1E93725-167D-4464-805D-47E723B7065C}" dt="2019-10-09T15:04:26.123" v="3730" actId="1035"/>
          <ac:spMkLst>
            <pc:docMk/>
            <pc:sldMk cId="3740282324" sldId="273"/>
            <ac:spMk id="26" creationId="{B27B91E3-1EF9-4945-A213-F23D70F68D5C}"/>
          </ac:spMkLst>
        </pc:spChg>
        <pc:spChg chg="del">
          <ac:chgData name="Baileys Wu" userId="081821c0c3bd65e3" providerId="LiveId" clId="{D1E93725-167D-4464-805D-47E723B7065C}" dt="2019-10-09T14:20:51.601" v="2589" actId="478"/>
          <ac:spMkLst>
            <pc:docMk/>
            <pc:sldMk cId="3740282324" sldId="273"/>
            <ac:spMk id="28" creationId="{F62C2673-F1FC-437C-9135-03DB6856EAFD}"/>
          </ac:spMkLst>
        </pc:spChg>
        <pc:spChg chg="del">
          <ac:chgData name="Baileys Wu" userId="081821c0c3bd65e3" providerId="LiveId" clId="{D1E93725-167D-4464-805D-47E723B7065C}" dt="2019-10-09T14:20:59.976" v="2593" actId="478"/>
          <ac:spMkLst>
            <pc:docMk/>
            <pc:sldMk cId="3740282324" sldId="273"/>
            <ac:spMk id="30" creationId="{2292ED54-4850-473F-9683-F0B6BE14EB73}"/>
          </ac:spMkLst>
        </pc:spChg>
        <pc:spChg chg="del">
          <ac:chgData name="Baileys Wu" userId="081821c0c3bd65e3" providerId="LiveId" clId="{D1E93725-167D-4464-805D-47E723B7065C}" dt="2019-10-09T14:19:28.897" v="2540" actId="478"/>
          <ac:spMkLst>
            <pc:docMk/>
            <pc:sldMk cId="3740282324" sldId="273"/>
            <ac:spMk id="33" creationId="{797266A3-CA9C-47AB-9E4D-A71C928D384A}"/>
          </ac:spMkLst>
        </pc:spChg>
        <pc:spChg chg="add mod">
          <ac:chgData name="Baileys Wu" userId="081821c0c3bd65e3" providerId="LiveId" clId="{D1E93725-167D-4464-805D-47E723B7065C}" dt="2019-10-09T15:04:26.123" v="3730" actId="1035"/>
          <ac:spMkLst>
            <pc:docMk/>
            <pc:sldMk cId="3740282324" sldId="273"/>
            <ac:spMk id="34" creationId="{D7347B6D-916B-4211-A3B5-FEAD0F2B0853}"/>
          </ac:spMkLst>
        </pc:spChg>
        <pc:spChg chg="add mod">
          <ac:chgData name="Baileys Wu" userId="081821c0c3bd65e3" providerId="LiveId" clId="{D1E93725-167D-4464-805D-47E723B7065C}" dt="2019-10-09T15:04:26.123" v="3730" actId="1035"/>
          <ac:spMkLst>
            <pc:docMk/>
            <pc:sldMk cId="3740282324" sldId="273"/>
            <ac:spMk id="35" creationId="{675265C6-EA4B-42BA-927D-E2A17BAF08CB}"/>
          </ac:spMkLst>
        </pc:spChg>
        <pc:spChg chg="add del mod">
          <ac:chgData name="Baileys Wu" userId="081821c0c3bd65e3" providerId="LiveId" clId="{D1E93725-167D-4464-805D-47E723B7065C}" dt="2019-10-09T14:24:34.226" v="2700" actId="478"/>
          <ac:spMkLst>
            <pc:docMk/>
            <pc:sldMk cId="3740282324" sldId="273"/>
            <ac:spMk id="37" creationId="{9BA708D5-96F2-4834-A790-2A414C722B77}"/>
          </ac:spMkLst>
        </pc:spChg>
        <pc:spChg chg="del">
          <ac:chgData name="Baileys Wu" userId="081821c0c3bd65e3" providerId="LiveId" clId="{D1E93725-167D-4464-805D-47E723B7065C}" dt="2019-10-09T14:19:32.276" v="2543" actId="478"/>
          <ac:spMkLst>
            <pc:docMk/>
            <pc:sldMk cId="3740282324" sldId="273"/>
            <ac:spMk id="38" creationId="{28F47EFA-1602-4857-AE76-DCEF32D42E2B}"/>
          </ac:spMkLst>
        </pc:spChg>
        <pc:spChg chg="add del mod">
          <ac:chgData name="Baileys Wu" userId="081821c0c3bd65e3" providerId="LiveId" clId="{D1E93725-167D-4464-805D-47E723B7065C}" dt="2019-10-09T15:04:26.123" v="3730" actId="1035"/>
          <ac:spMkLst>
            <pc:docMk/>
            <pc:sldMk cId="3740282324" sldId="273"/>
            <ac:spMk id="40" creationId="{149858BC-ADA9-45D6-8BCB-F4BA7A1334BF}"/>
          </ac:spMkLst>
        </pc:spChg>
        <pc:spChg chg="mod">
          <ac:chgData name="Baileys Wu" userId="081821c0c3bd65e3" providerId="LiveId" clId="{D1E93725-167D-4464-805D-47E723B7065C}" dt="2019-10-09T15:04:26.123" v="3730" actId="1035"/>
          <ac:spMkLst>
            <pc:docMk/>
            <pc:sldMk cId="3740282324" sldId="273"/>
            <ac:spMk id="41" creationId="{4D70FC6E-302F-4C36-A3E3-3EE47A9F9933}"/>
          </ac:spMkLst>
        </pc:spChg>
        <pc:spChg chg="del mod">
          <ac:chgData name="Baileys Wu" userId="081821c0c3bd65e3" providerId="LiveId" clId="{D1E93725-167D-4464-805D-47E723B7065C}" dt="2019-10-09T14:22:04.138" v="2611" actId="478"/>
          <ac:spMkLst>
            <pc:docMk/>
            <pc:sldMk cId="3740282324" sldId="273"/>
            <ac:spMk id="42" creationId="{090AFFEE-A9AB-4F55-A917-E7BEA903A5AF}"/>
          </ac:spMkLst>
        </pc:spChg>
        <pc:spChg chg="mod">
          <ac:chgData name="Baileys Wu" userId="081821c0c3bd65e3" providerId="LiveId" clId="{D1E93725-167D-4464-805D-47E723B7065C}" dt="2019-10-09T15:04:26.123" v="3730" actId="1035"/>
          <ac:spMkLst>
            <pc:docMk/>
            <pc:sldMk cId="3740282324" sldId="273"/>
            <ac:spMk id="44" creationId="{F48EA038-3C46-4634-8BDD-77E6A5ACA602}"/>
          </ac:spMkLst>
        </pc:spChg>
        <pc:spChg chg="add mod">
          <ac:chgData name="Baileys Wu" userId="081821c0c3bd65e3" providerId="LiveId" clId="{D1E93725-167D-4464-805D-47E723B7065C}" dt="2019-10-09T15:04:26.123" v="3730" actId="1035"/>
          <ac:spMkLst>
            <pc:docMk/>
            <pc:sldMk cId="3740282324" sldId="273"/>
            <ac:spMk id="45" creationId="{53DE3208-B05D-4C17-AD23-BA5939E4D507}"/>
          </ac:spMkLst>
        </pc:spChg>
        <pc:spChg chg="add">
          <ac:chgData name="Baileys Wu" userId="081821c0c3bd65e3" providerId="LiveId" clId="{D1E93725-167D-4464-805D-47E723B7065C}" dt="2019-10-09T15:04:48.696" v="3733"/>
          <ac:spMkLst>
            <pc:docMk/>
            <pc:sldMk cId="3740282324" sldId="273"/>
            <ac:spMk id="46" creationId="{3E2210F5-7DD3-4B19-AC44-9D132238AE35}"/>
          </ac:spMkLst>
        </pc:spChg>
        <pc:grpChg chg="add mod">
          <ac:chgData name="Baileys Wu" userId="081821c0c3bd65e3" providerId="LiveId" clId="{D1E93725-167D-4464-805D-47E723B7065C}" dt="2019-10-09T14:55:07.570" v="3650" actId="164"/>
          <ac:grpSpMkLst>
            <pc:docMk/>
            <pc:sldMk cId="3740282324" sldId="273"/>
            <ac:grpSpMk id="6" creationId="{561AF047-0161-45B9-8D54-F8BC0039BEFC}"/>
          </ac:grpSpMkLst>
        </pc:grpChg>
        <pc:cxnChg chg="mod">
          <ac:chgData name="Baileys Wu" userId="081821c0c3bd65e3" providerId="LiveId" clId="{D1E93725-167D-4464-805D-47E723B7065C}" dt="2019-10-09T15:04:26.123" v="3730" actId="1035"/>
          <ac:cxnSpMkLst>
            <pc:docMk/>
            <pc:sldMk cId="3740282324" sldId="273"/>
            <ac:cxnSpMk id="11" creationId="{679A4C29-98E7-491C-BC33-092C9C8A8289}"/>
          </ac:cxnSpMkLst>
        </pc:cxnChg>
        <pc:cxnChg chg="mod">
          <ac:chgData name="Baileys Wu" userId="081821c0c3bd65e3" providerId="LiveId" clId="{D1E93725-167D-4464-805D-47E723B7065C}" dt="2019-10-09T15:04:26.123" v="3730" actId="1035"/>
          <ac:cxnSpMkLst>
            <pc:docMk/>
            <pc:sldMk cId="3740282324" sldId="273"/>
            <ac:cxnSpMk id="14" creationId="{7D069D0D-094B-4C89-8E02-A8AF55CC8F14}"/>
          </ac:cxnSpMkLst>
        </pc:cxnChg>
        <pc:cxnChg chg="del">
          <ac:chgData name="Baileys Wu" userId="081821c0c3bd65e3" providerId="LiveId" clId="{D1E93725-167D-4464-805D-47E723B7065C}" dt="2019-10-09T14:20:32.562" v="2584" actId="478"/>
          <ac:cxnSpMkLst>
            <pc:docMk/>
            <pc:sldMk cId="3740282324" sldId="273"/>
            <ac:cxnSpMk id="20" creationId="{F70A3F8F-8E73-4A4A-960A-99487D50F8A3}"/>
          </ac:cxnSpMkLst>
        </pc:cxnChg>
        <pc:cxnChg chg="del">
          <ac:chgData name="Baileys Wu" userId="081821c0c3bd65e3" providerId="LiveId" clId="{D1E93725-167D-4464-805D-47E723B7065C}" dt="2019-10-09T14:22:05.134" v="2612" actId="478"/>
          <ac:cxnSpMkLst>
            <pc:docMk/>
            <pc:sldMk cId="3740282324" sldId="273"/>
            <ac:cxnSpMk id="23" creationId="{E588A2CB-CBB8-4AB2-814F-0AA31004237A}"/>
          </ac:cxnSpMkLst>
        </pc:cxnChg>
        <pc:cxnChg chg="add mod">
          <ac:chgData name="Baileys Wu" userId="081821c0c3bd65e3" providerId="LiveId" clId="{D1E93725-167D-4464-805D-47E723B7065C}" dt="2019-10-09T15:04:26.123" v="3730" actId="1035"/>
          <ac:cxnSpMkLst>
            <pc:docMk/>
            <pc:sldMk cId="3740282324" sldId="273"/>
            <ac:cxnSpMk id="25" creationId="{C8B4EAC9-2845-41C4-ABB7-643117CE45B2}"/>
          </ac:cxnSpMkLst>
        </pc:cxnChg>
        <pc:cxnChg chg="del">
          <ac:chgData name="Baileys Wu" userId="081821c0c3bd65e3" providerId="LiveId" clId="{D1E93725-167D-4464-805D-47E723B7065C}" dt="2019-10-09T14:20:52.405" v="2590" actId="478"/>
          <ac:cxnSpMkLst>
            <pc:docMk/>
            <pc:sldMk cId="3740282324" sldId="273"/>
            <ac:cxnSpMk id="27" creationId="{15060454-7356-478E-A7B9-6D7FB69BC34E}"/>
          </ac:cxnSpMkLst>
        </pc:cxnChg>
        <pc:cxnChg chg="mod">
          <ac:chgData name="Baileys Wu" userId="081821c0c3bd65e3" providerId="LiveId" clId="{D1E93725-167D-4464-805D-47E723B7065C}" dt="2019-10-09T15:04:26.123" v="3730" actId="1035"/>
          <ac:cxnSpMkLst>
            <pc:docMk/>
            <pc:sldMk cId="3740282324" sldId="273"/>
            <ac:cxnSpMk id="29" creationId="{3C4B2E56-2B44-439B-9045-71847B959564}"/>
          </ac:cxnSpMkLst>
        </pc:cxnChg>
        <pc:cxnChg chg="add mod">
          <ac:chgData name="Baileys Wu" userId="081821c0c3bd65e3" providerId="LiveId" clId="{D1E93725-167D-4464-805D-47E723B7065C}" dt="2019-10-09T15:04:26.123" v="3730" actId="1035"/>
          <ac:cxnSpMkLst>
            <pc:docMk/>
            <pc:sldMk cId="3740282324" sldId="273"/>
            <ac:cxnSpMk id="31" creationId="{55AB1D0D-7759-4E87-BBC0-6AC74B7FF811}"/>
          </ac:cxnSpMkLst>
        </pc:cxnChg>
        <pc:cxnChg chg="del">
          <ac:chgData name="Baileys Wu" userId="081821c0c3bd65e3" providerId="LiveId" clId="{D1E93725-167D-4464-805D-47E723B7065C}" dt="2019-10-09T14:19:29.696" v="2541" actId="478"/>
          <ac:cxnSpMkLst>
            <pc:docMk/>
            <pc:sldMk cId="3740282324" sldId="273"/>
            <ac:cxnSpMk id="32" creationId="{E31400BE-A09F-4CE5-8D42-4FB8D84095DC}"/>
          </ac:cxnSpMkLst>
        </pc:cxnChg>
        <pc:cxnChg chg="del">
          <ac:chgData name="Baileys Wu" userId="081821c0c3bd65e3" providerId="LiveId" clId="{D1E93725-167D-4464-805D-47E723B7065C}" dt="2019-10-09T14:19:31.381" v="2542" actId="478"/>
          <ac:cxnSpMkLst>
            <pc:docMk/>
            <pc:sldMk cId="3740282324" sldId="273"/>
            <ac:cxnSpMk id="36" creationId="{952038C0-AC2A-4F60-9EB0-3619AA00F3F6}"/>
          </ac:cxnSpMkLst>
        </pc:cxnChg>
        <pc:cxnChg chg="mod">
          <ac:chgData name="Baileys Wu" userId="081821c0c3bd65e3" providerId="LiveId" clId="{D1E93725-167D-4464-805D-47E723B7065C}" dt="2019-10-09T15:04:26.123" v="3730" actId="1035"/>
          <ac:cxnSpMkLst>
            <pc:docMk/>
            <pc:sldMk cId="3740282324" sldId="273"/>
            <ac:cxnSpMk id="39" creationId="{CF886153-D64E-41FE-AE3C-3014AF90B001}"/>
          </ac:cxnSpMkLst>
        </pc:cxnChg>
        <pc:cxnChg chg="del">
          <ac:chgData name="Baileys Wu" userId="081821c0c3bd65e3" providerId="LiveId" clId="{D1E93725-167D-4464-805D-47E723B7065C}" dt="2019-10-09T14:22:12.537" v="2614" actId="478"/>
          <ac:cxnSpMkLst>
            <pc:docMk/>
            <pc:sldMk cId="3740282324" sldId="273"/>
            <ac:cxnSpMk id="43" creationId="{2A95CBC3-BD8A-4066-A05C-BC2854121A6C}"/>
          </ac:cxnSpMkLst>
        </pc:cxnChg>
      </pc:sldChg>
      <pc:sldChg chg="modSp add">
        <pc:chgData name="Baileys Wu" userId="081821c0c3bd65e3" providerId="LiveId" clId="{D1E93725-167D-4464-805D-47E723B7065C}" dt="2019-10-09T15:04:57.908" v="3734" actId="403"/>
        <pc:sldMkLst>
          <pc:docMk/>
          <pc:sldMk cId="2257414927" sldId="274"/>
        </pc:sldMkLst>
        <pc:spChg chg="mod">
          <ac:chgData name="Baileys Wu" userId="081821c0c3bd65e3" providerId="LiveId" clId="{D1E93725-167D-4464-805D-47E723B7065C}" dt="2019-10-09T14:26:33.347" v="2745" actId="20577"/>
          <ac:spMkLst>
            <pc:docMk/>
            <pc:sldMk cId="2257414927" sldId="274"/>
            <ac:spMk id="2" creationId="{05FC6512-7009-4C75-879E-C125D776BA56}"/>
          </ac:spMkLst>
        </pc:spChg>
        <pc:spChg chg="mod">
          <ac:chgData name="Baileys Wu" userId="081821c0c3bd65e3" providerId="LiveId" clId="{D1E93725-167D-4464-805D-47E723B7065C}" dt="2019-10-09T15:04:57.908" v="3734" actId="403"/>
          <ac:spMkLst>
            <pc:docMk/>
            <pc:sldMk cId="2257414927" sldId="274"/>
            <ac:spMk id="3" creationId="{92560676-7C9A-4458-BFE9-34B2CA9B7A5D}"/>
          </ac:spMkLst>
        </pc:spChg>
      </pc:sldChg>
      <pc:sldChg chg="addSp delSp modSp add">
        <pc:chgData name="Baileys Wu" userId="081821c0c3bd65e3" providerId="LiveId" clId="{D1E93725-167D-4464-805D-47E723B7065C}" dt="2019-10-09T15:05:19.324" v="3737" actId="1076"/>
        <pc:sldMkLst>
          <pc:docMk/>
          <pc:sldMk cId="976869727" sldId="275"/>
        </pc:sldMkLst>
        <pc:spChg chg="mod">
          <ac:chgData name="Baileys Wu" userId="081821c0c3bd65e3" providerId="LiveId" clId="{D1E93725-167D-4464-805D-47E723B7065C}" dt="2019-10-09T14:32:05.715" v="3045"/>
          <ac:spMkLst>
            <pc:docMk/>
            <pc:sldMk cId="976869727" sldId="275"/>
            <ac:spMk id="2" creationId="{A318949D-D006-4DCD-8FE3-C961EDA11CC2}"/>
          </ac:spMkLst>
        </pc:spChg>
        <pc:spChg chg="mod ord">
          <ac:chgData name="Baileys Wu" userId="081821c0c3bd65e3" providerId="LiveId" clId="{D1E93725-167D-4464-805D-47E723B7065C}" dt="2019-10-09T14:39:53.274" v="3274" actId="20577"/>
          <ac:spMkLst>
            <pc:docMk/>
            <pc:sldMk cId="976869727" sldId="275"/>
            <ac:spMk id="3" creationId="{42BF4276-AE1C-4E22-9A12-0A0DF4F87BF6}"/>
          </ac:spMkLst>
        </pc:spChg>
        <pc:spChg chg="add del mod">
          <ac:chgData name="Baileys Wu" userId="081821c0c3bd65e3" providerId="LiveId" clId="{D1E93725-167D-4464-805D-47E723B7065C}" dt="2019-10-09T14:36:56.265" v="3173" actId="478"/>
          <ac:spMkLst>
            <pc:docMk/>
            <pc:sldMk cId="976869727" sldId="275"/>
            <ac:spMk id="4" creationId="{F30CC769-2096-447D-9204-65EBA47EFFFF}"/>
          </ac:spMkLst>
        </pc:spChg>
        <pc:spChg chg="add del">
          <ac:chgData name="Baileys Wu" userId="081821c0c3bd65e3" providerId="LiveId" clId="{D1E93725-167D-4464-805D-47E723B7065C}" dt="2019-10-09T14:37:09.981" v="3175" actId="478"/>
          <ac:spMkLst>
            <pc:docMk/>
            <pc:sldMk cId="976869727" sldId="275"/>
            <ac:spMk id="5" creationId="{AC5A4FA7-4218-4116-AAC5-CC920DD9BAE6}"/>
          </ac:spMkLst>
        </pc:spChg>
        <pc:spChg chg="add mod">
          <ac:chgData name="Baileys Wu" userId="081821c0c3bd65e3" providerId="LiveId" clId="{D1E93725-167D-4464-805D-47E723B7065C}" dt="2019-10-09T15:05:19.324" v="3737" actId="1076"/>
          <ac:spMkLst>
            <pc:docMk/>
            <pc:sldMk cId="976869727" sldId="275"/>
            <ac:spMk id="6" creationId="{E8BCC95E-921E-4F9B-8506-526EE024EF9C}"/>
          </ac:spMkLst>
        </pc:spChg>
      </pc:sldChg>
      <pc:sldChg chg="addSp delSp modSp add">
        <pc:chgData name="Baileys Wu" userId="081821c0c3bd65e3" providerId="LiveId" clId="{D1E93725-167D-4464-805D-47E723B7065C}" dt="2019-10-09T14:43:52.211" v="3401"/>
        <pc:sldMkLst>
          <pc:docMk/>
          <pc:sldMk cId="918283840" sldId="276"/>
        </pc:sldMkLst>
        <pc:spChg chg="del">
          <ac:chgData name="Baileys Wu" userId="081821c0c3bd65e3" providerId="LiveId" clId="{D1E93725-167D-4464-805D-47E723B7065C}" dt="2019-10-09T14:43:34.466" v="3386"/>
          <ac:spMkLst>
            <pc:docMk/>
            <pc:sldMk cId="918283840" sldId="276"/>
            <ac:spMk id="2" creationId="{2EF9CEE5-EC63-46B2-8A2C-2C77D9EC7492}"/>
          </ac:spMkLst>
        </pc:spChg>
        <pc:spChg chg="del">
          <ac:chgData name="Baileys Wu" userId="081821c0c3bd65e3" providerId="LiveId" clId="{D1E93725-167D-4464-805D-47E723B7065C}" dt="2019-10-09T14:43:34.466" v="3386"/>
          <ac:spMkLst>
            <pc:docMk/>
            <pc:sldMk cId="918283840" sldId="276"/>
            <ac:spMk id="3" creationId="{6CDE89E7-B965-4D92-AD42-F9B8B2A5F39F}"/>
          </ac:spMkLst>
        </pc:spChg>
        <pc:spChg chg="add mod">
          <ac:chgData name="Baileys Wu" userId="081821c0c3bd65e3" providerId="LiveId" clId="{D1E93725-167D-4464-805D-47E723B7065C}" dt="2019-10-09T14:43:43.375" v="3400" actId="20577"/>
          <ac:spMkLst>
            <pc:docMk/>
            <pc:sldMk cId="918283840" sldId="276"/>
            <ac:spMk id="4" creationId="{DFCE677E-4F24-4D0C-992A-8AC8BE1411D2}"/>
          </ac:spMkLst>
        </pc:spChg>
        <pc:spChg chg="add del mod">
          <ac:chgData name="Baileys Wu" userId="081821c0c3bd65e3" providerId="LiveId" clId="{D1E93725-167D-4464-805D-47E723B7065C}" dt="2019-10-09T14:43:52.211" v="3401"/>
          <ac:spMkLst>
            <pc:docMk/>
            <pc:sldMk cId="918283840" sldId="276"/>
            <ac:spMk id="5" creationId="{8630AA15-C387-47E1-AF22-729BB699EFFE}"/>
          </ac:spMkLst>
        </pc:spChg>
        <pc:spChg chg="add mod">
          <ac:chgData name="Baileys Wu" userId="081821c0c3bd65e3" providerId="LiveId" clId="{D1E93725-167D-4464-805D-47E723B7065C}" dt="2019-10-09T14:43:52.211" v="3401"/>
          <ac:spMkLst>
            <pc:docMk/>
            <pc:sldMk cId="918283840" sldId="276"/>
            <ac:spMk id="6" creationId="{9EA72F94-62ED-4811-A154-6198A9B85B74}"/>
          </ac:spMkLst>
        </pc:spChg>
      </pc:sldChg>
      <pc:sldChg chg="modSp add">
        <pc:chgData name="Baileys Wu" userId="081821c0c3bd65e3" providerId="LiveId" clId="{D1E93725-167D-4464-805D-47E723B7065C}" dt="2019-10-09T15:05:53.831" v="3760" actId="403"/>
        <pc:sldMkLst>
          <pc:docMk/>
          <pc:sldMk cId="3718819843" sldId="277"/>
        </pc:sldMkLst>
        <pc:spChg chg="mod">
          <ac:chgData name="Baileys Wu" userId="081821c0c3bd65e3" providerId="LiveId" clId="{D1E93725-167D-4464-805D-47E723B7065C}" dt="2019-10-09T14:44:13.627" v="3410"/>
          <ac:spMkLst>
            <pc:docMk/>
            <pc:sldMk cId="3718819843" sldId="277"/>
            <ac:spMk id="2" creationId="{CE00E816-5EBD-4488-9DB4-890C978DAB95}"/>
          </ac:spMkLst>
        </pc:spChg>
        <pc:spChg chg="mod">
          <ac:chgData name="Baileys Wu" userId="081821c0c3bd65e3" providerId="LiveId" clId="{D1E93725-167D-4464-805D-47E723B7065C}" dt="2019-10-09T15:05:53.831" v="3760" actId="403"/>
          <ac:spMkLst>
            <pc:docMk/>
            <pc:sldMk cId="3718819843" sldId="277"/>
            <ac:spMk id="3" creationId="{4188B2B3-2632-4CFA-84EA-8366688E55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3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43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025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61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93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04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4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48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86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2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223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56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67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46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23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41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443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56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1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9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304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848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7550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379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716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457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375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97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260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272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993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611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525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647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76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116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854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327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3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00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966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644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441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324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956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9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23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6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7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4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5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7E1ACE-C9AD-4399-B429-2ED3010B2F40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B931B-3F9D-45B6-95DB-1B4ED90B2C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0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F6B3A-B561-494E-BCD3-41E673AD9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访问控制列表服务器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073ED-28FB-4FF0-95D0-4820CB4E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华泰</a:t>
            </a:r>
            <a:r>
              <a:rPr lang="en-US" altLang="zh-CN" dirty="0"/>
              <a:t>C++</a:t>
            </a:r>
            <a:r>
              <a:rPr lang="zh-CN" altLang="en-US" dirty="0"/>
              <a:t>开发课程考察</a:t>
            </a:r>
            <a:endParaRPr lang="en-US" altLang="zh-CN" dirty="0"/>
          </a:p>
          <a:p>
            <a:r>
              <a:rPr lang="zh-CN" altLang="en-US" dirty="0"/>
              <a:t>吴丽丹</a:t>
            </a:r>
            <a:endParaRPr lang="en-US" altLang="zh-CN" dirty="0"/>
          </a:p>
          <a:p>
            <a:r>
              <a:rPr lang="en-US" altLang="zh-CN" dirty="0"/>
              <a:t>2019/10/11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28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EF0D5-20C1-4193-8F27-4C310F5B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NFA:</a:t>
            </a:r>
            <a:r>
              <a:rPr lang="zh-CN" altLang="en-US" dirty="0"/>
              <a:t>字符串匹配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C3A682-B3A2-4313-B824-DD803C31DBA2}"/>
              </a:ext>
            </a:extLst>
          </p:cNvPr>
          <p:cNvSpPr/>
          <p:nvPr/>
        </p:nvSpPr>
        <p:spPr>
          <a:xfrm>
            <a:off x="1168400" y="197392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Insert &amp; Delete rules</a:t>
            </a:r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Check set&lt;string&gt; rules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不重复增加规则，不凭空删除规则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新增结点或对</a:t>
            </a:r>
            <a:r>
              <a:rPr lang="en-US" altLang="zh-CN" sz="2000" dirty="0"/>
              <a:t>count</a:t>
            </a:r>
            <a:r>
              <a:rPr lang="zh-CN" altLang="en-US" sz="2000" dirty="0"/>
              <a:t>进行修改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9B0398-8F2D-476C-BBCB-B77D8E6E4019}"/>
              </a:ext>
            </a:extLst>
          </p:cNvPr>
          <p:cNvGrpSpPr/>
          <p:nvPr/>
        </p:nvGrpSpPr>
        <p:grpSpPr>
          <a:xfrm>
            <a:off x="5056600" y="2165329"/>
            <a:ext cx="6600000" cy="4146571"/>
            <a:chOff x="5056600" y="2165329"/>
            <a:chExt cx="6600000" cy="414657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1C0DC01-1691-4176-9F42-F755F19D6805}"/>
                </a:ext>
              </a:extLst>
            </p:cNvPr>
            <p:cNvGrpSpPr/>
            <p:nvPr/>
          </p:nvGrpSpPr>
          <p:grpSpPr>
            <a:xfrm>
              <a:off x="5056600" y="2349995"/>
              <a:ext cx="6600000" cy="3961905"/>
              <a:chOff x="5056600" y="2349995"/>
              <a:chExt cx="6600000" cy="3961905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6071AD5-AE16-4C08-9A13-31F14F3C5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56600" y="2349995"/>
                <a:ext cx="6600000" cy="3961905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CA23548-EDB0-46D6-BA6B-6FAF4C3AD61F}"/>
                  </a:ext>
                </a:extLst>
              </p:cNvPr>
              <p:cNvSpPr txBox="1"/>
              <p:nvPr/>
            </p:nvSpPr>
            <p:spPr>
              <a:xfrm>
                <a:off x="8050106" y="293188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755C13A-7766-4A57-9F42-D207FCE9BB5A}"/>
                </a:ext>
              </a:extLst>
            </p:cNvPr>
            <p:cNvGrpSpPr/>
            <p:nvPr/>
          </p:nvGrpSpPr>
          <p:grpSpPr>
            <a:xfrm>
              <a:off x="5384800" y="2165329"/>
              <a:ext cx="5941665" cy="3327546"/>
              <a:chOff x="5384800" y="2165329"/>
              <a:chExt cx="5941665" cy="3327546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0BB6793-884C-42D9-985C-DE5A211A71BD}"/>
                  </a:ext>
                </a:extLst>
              </p:cNvPr>
              <p:cNvSpPr txBox="1"/>
              <p:nvPr/>
            </p:nvSpPr>
            <p:spPr>
              <a:xfrm>
                <a:off x="5384800" y="381662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3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8B49AD-EF40-4F25-B72C-11D20108BFCA}"/>
                  </a:ext>
                </a:extLst>
              </p:cNvPr>
              <p:cNvSpPr txBox="1"/>
              <p:nvPr/>
            </p:nvSpPr>
            <p:spPr>
              <a:xfrm>
                <a:off x="6704753" y="37881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3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92138C-8A63-4752-A8BD-4D2A3F58C579}"/>
                  </a:ext>
                </a:extLst>
              </p:cNvPr>
              <p:cNvSpPr txBox="1"/>
              <p:nvPr/>
            </p:nvSpPr>
            <p:spPr>
              <a:xfrm>
                <a:off x="9448800" y="216532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4BE5E6F-521C-405B-9A0C-44FEAE0F8120}"/>
                  </a:ext>
                </a:extLst>
              </p:cNvPr>
              <p:cNvSpPr txBox="1"/>
              <p:nvPr/>
            </p:nvSpPr>
            <p:spPr>
              <a:xfrm>
                <a:off x="9448800" y="37881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CBB571-FD18-4D42-B226-029BD532A63C}"/>
                  </a:ext>
                </a:extLst>
              </p:cNvPr>
              <p:cNvSpPr txBox="1"/>
              <p:nvPr/>
            </p:nvSpPr>
            <p:spPr>
              <a:xfrm>
                <a:off x="8050106" y="462189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A7A343-0673-4D28-B1D2-9435FE77B291}"/>
                  </a:ext>
                </a:extLst>
              </p:cNvPr>
              <p:cNvSpPr txBox="1"/>
              <p:nvPr/>
            </p:nvSpPr>
            <p:spPr>
              <a:xfrm>
                <a:off x="9497059" y="5123543"/>
                <a:ext cx="2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A3D2218-7080-4819-95F9-2CA14D47ABED}"/>
                  </a:ext>
                </a:extLst>
              </p:cNvPr>
              <p:cNvSpPr txBox="1"/>
              <p:nvPr/>
            </p:nvSpPr>
            <p:spPr>
              <a:xfrm>
                <a:off x="11019971" y="509301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B37B522-1F29-40D5-9672-2E888FD2BEE1}"/>
              </a:ext>
            </a:extLst>
          </p:cNvPr>
          <p:cNvSpPr/>
          <p:nvPr/>
        </p:nvSpPr>
        <p:spPr>
          <a:xfrm>
            <a:off x="1168400" y="4319269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Delete a*b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77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EF0D5-20C1-4193-8F27-4C310F5B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NFA:</a:t>
            </a:r>
            <a:r>
              <a:rPr lang="zh-CN" altLang="en-US" dirty="0"/>
              <a:t>字符串匹配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C3A682-B3A2-4313-B824-DD803C31DBA2}"/>
              </a:ext>
            </a:extLst>
          </p:cNvPr>
          <p:cNvSpPr/>
          <p:nvPr/>
        </p:nvSpPr>
        <p:spPr>
          <a:xfrm>
            <a:off x="1168400" y="197392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Insert &amp; Delete rules</a:t>
            </a:r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Check set&lt;string&gt; rules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不重复增加规则，不凭空删除规则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新增结点或对</a:t>
            </a:r>
            <a:r>
              <a:rPr lang="en-US" altLang="zh-CN" sz="2000" dirty="0"/>
              <a:t>count</a:t>
            </a:r>
            <a:r>
              <a:rPr lang="zh-CN" altLang="en-US" sz="2000" dirty="0"/>
              <a:t>进行修改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endParaRPr lang="en-US" altLang="zh-CN" sz="20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9B0398-8F2D-476C-BBCB-B77D8E6E4019}"/>
              </a:ext>
            </a:extLst>
          </p:cNvPr>
          <p:cNvGrpSpPr/>
          <p:nvPr/>
        </p:nvGrpSpPr>
        <p:grpSpPr>
          <a:xfrm>
            <a:off x="5056600" y="2165329"/>
            <a:ext cx="6600000" cy="4146571"/>
            <a:chOff x="5056600" y="2165329"/>
            <a:chExt cx="6600000" cy="414657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1C0DC01-1691-4176-9F42-F755F19D6805}"/>
                </a:ext>
              </a:extLst>
            </p:cNvPr>
            <p:cNvGrpSpPr/>
            <p:nvPr/>
          </p:nvGrpSpPr>
          <p:grpSpPr>
            <a:xfrm>
              <a:off x="5056600" y="2349995"/>
              <a:ext cx="6600000" cy="3961905"/>
              <a:chOff x="5056600" y="2349995"/>
              <a:chExt cx="6600000" cy="3961905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6071AD5-AE16-4C08-9A13-31F14F3C5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56600" y="2349995"/>
                <a:ext cx="6600000" cy="3961905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CA23548-EDB0-46D6-BA6B-6FAF4C3AD61F}"/>
                  </a:ext>
                </a:extLst>
              </p:cNvPr>
              <p:cNvSpPr txBox="1"/>
              <p:nvPr/>
            </p:nvSpPr>
            <p:spPr>
              <a:xfrm>
                <a:off x="8050106" y="293188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755C13A-7766-4A57-9F42-D207FCE9BB5A}"/>
                </a:ext>
              </a:extLst>
            </p:cNvPr>
            <p:cNvGrpSpPr/>
            <p:nvPr/>
          </p:nvGrpSpPr>
          <p:grpSpPr>
            <a:xfrm>
              <a:off x="5384800" y="2165329"/>
              <a:ext cx="5941665" cy="3327546"/>
              <a:chOff x="5384800" y="2165329"/>
              <a:chExt cx="5941665" cy="3327546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0BB6793-884C-42D9-985C-DE5A211A71BD}"/>
                  </a:ext>
                </a:extLst>
              </p:cNvPr>
              <p:cNvSpPr txBox="1"/>
              <p:nvPr/>
            </p:nvSpPr>
            <p:spPr>
              <a:xfrm>
                <a:off x="5384800" y="381662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3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8B49AD-EF40-4F25-B72C-11D20108BFCA}"/>
                  </a:ext>
                </a:extLst>
              </p:cNvPr>
              <p:cNvSpPr txBox="1"/>
              <p:nvPr/>
            </p:nvSpPr>
            <p:spPr>
              <a:xfrm>
                <a:off x="6704753" y="37881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3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92138C-8A63-4752-A8BD-4D2A3F58C579}"/>
                  </a:ext>
                </a:extLst>
              </p:cNvPr>
              <p:cNvSpPr txBox="1"/>
              <p:nvPr/>
            </p:nvSpPr>
            <p:spPr>
              <a:xfrm>
                <a:off x="9448800" y="216532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4BE5E6F-521C-405B-9A0C-44FEAE0F8120}"/>
                  </a:ext>
                </a:extLst>
              </p:cNvPr>
              <p:cNvSpPr txBox="1"/>
              <p:nvPr/>
            </p:nvSpPr>
            <p:spPr>
              <a:xfrm>
                <a:off x="9448800" y="37881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CBB571-FD18-4D42-B226-029BD532A63C}"/>
                  </a:ext>
                </a:extLst>
              </p:cNvPr>
              <p:cNvSpPr txBox="1"/>
              <p:nvPr/>
            </p:nvSpPr>
            <p:spPr>
              <a:xfrm>
                <a:off x="8050106" y="462189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A7A343-0673-4D28-B1D2-9435FE77B291}"/>
                  </a:ext>
                </a:extLst>
              </p:cNvPr>
              <p:cNvSpPr txBox="1"/>
              <p:nvPr/>
            </p:nvSpPr>
            <p:spPr>
              <a:xfrm>
                <a:off x="9497059" y="5123543"/>
                <a:ext cx="2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A3D2218-7080-4819-95F9-2CA14D47ABED}"/>
                  </a:ext>
                </a:extLst>
              </p:cNvPr>
              <p:cNvSpPr txBox="1"/>
              <p:nvPr/>
            </p:nvSpPr>
            <p:spPr>
              <a:xfrm>
                <a:off x="11019971" y="509301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6D7F949E-729E-4ADD-8579-FFC1C75A47AF}"/>
              </a:ext>
            </a:extLst>
          </p:cNvPr>
          <p:cNvSpPr/>
          <p:nvPr/>
        </p:nvSpPr>
        <p:spPr>
          <a:xfrm>
            <a:off x="1168400" y="4319269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Delete a*b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6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A9866-ECC0-40AD-AE88-AE88047A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接口协议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5E5A0-30E4-4082-A490-129EDE33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943" y="214153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消息头</a:t>
            </a:r>
          </a:p>
          <a:p>
            <a:pPr lvl="1"/>
            <a:r>
              <a:rPr lang="en-US" altLang="zh-CN" sz="2000" dirty="0"/>
              <a:t>protocol = ‘n’               </a:t>
            </a:r>
            <a:r>
              <a:rPr lang="zh-CN" altLang="en-US" sz="2000" dirty="0"/>
              <a:t>表示此消息为本协议的消息</a:t>
            </a:r>
          </a:p>
          <a:p>
            <a:pPr lvl="1"/>
            <a:r>
              <a:rPr lang="en-US" altLang="zh-CN" sz="2000" dirty="0"/>
              <a:t>version = ‘1’                 </a:t>
            </a:r>
            <a:r>
              <a:rPr lang="zh-CN" altLang="en-US" sz="2000" dirty="0"/>
              <a:t>表示为第一个版本的协议</a:t>
            </a:r>
          </a:p>
          <a:p>
            <a:pPr lvl="1"/>
            <a:r>
              <a:rPr lang="en-US" altLang="zh-CN" sz="2000" dirty="0" err="1"/>
              <a:t>pkgFlag</a:t>
            </a:r>
            <a:r>
              <a:rPr lang="en-US" altLang="zh-CN" sz="2000" dirty="0"/>
              <a:t> = 'h'</a:t>
            </a:r>
            <a:r>
              <a:rPr lang="zh-CN" altLang="en-US" sz="2000" dirty="0"/>
              <a:t>或</a:t>
            </a:r>
            <a:r>
              <a:rPr lang="en-US" altLang="zh-CN" sz="2000" dirty="0"/>
              <a:t>’</a:t>
            </a:r>
            <a:r>
              <a:rPr lang="en-US" altLang="zh-CN" sz="2000" dirty="0" err="1"/>
              <a:t>i</a:t>
            </a:r>
            <a:r>
              <a:rPr lang="en-US" altLang="zh-CN" sz="2000" dirty="0"/>
              <a:t>’          </a:t>
            </a:r>
            <a:r>
              <a:rPr lang="zh-CN" altLang="en-US" sz="2000" dirty="0"/>
              <a:t>表示此消息为心跳包或非心跳包</a:t>
            </a:r>
          </a:p>
          <a:p>
            <a:pPr lvl="1"/>
            <a:r>
              <a:rPr lang="en-US" altLang="zh-CN" sz="2000" dirty="0"/>
              <a:t>command = </a:t>
            </a:r>
            <a:r>
              <a:rPr lang="en-US" altLang="zh-CN" sz="2000" dirty="0">
                <a:solidFill>
                  <a:srgbClr val="FF0000"/>
                </a:solidFill>
              </a:rPr>
              <a:t>'</a:t>
            </a:r>
            <a:r>
              <a:rPr lang="en-US" altLang="zh-CN" sz="2000" dirty="0" err="1">
                <a:solidFill>
                  <a:srgbClr val="FF0000"/>
                </a:solidFill>
              </a:rPr>
              <a:t>a','d</a:t>
            </a:r>
            <a:r>
              <a:rPr lang="en-US" altLang="zh-CN" sz="2000" dirty="0">
                <a:solidFill>
                  <a:srgbClr val="FF0000"/>
                </a:solidFill>
              </a:rPr>
              <a:t>'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</a:rPr>
              <a:t>’q’</a:t>
            </a:r>
            <a:r>
              <a:rPr lang="zh-CN" altLang="en-US" sz="2000" dirty="0"/>
              <a:t>表示本消息为增加规则、删除规则或查询请求</a:t>
            </a:r>
          </a:p>
          <a:p>
            <a:pPr lvl="1"/>
            <a:r>
              <a:rPr lang="en-US" altLang="zh-CN" sz="2000" dirty="0" err="1"/>
              <a:t>Datalen</a:t>
            </a:r>
            <a:r>
              <a:rPr lang="en-US" altLang="zh-CN" sz="2000"/>
              <a:t>                          </a:t>
            </a:r>
            <a:r>
              <a:rPr lang="zh-CN" altLang="en-US" sz="2000"/>
              <a:t>表示</a:t>
            </a:r>
            <a:r>
              <a:rPr lang="zh-CN" altLang="en-US" sz="2000" dirty="0"/>
              <a:t>消息体的长度</a:t>
            </a:r>
          </a:p>
          <a:p>
            <a:r>
              <a:rPr lang="zh-CN" altLang="en-US" sz="2400" dirty="0"/>
              <a:t>消息体</a:t>
            </a:r>
          </a:p>
          <a:p>
            <a:pPr lvl="1"/>
            <a:r>
              <a:rPr lang="en-US" altLang="zh-CN" sz="2000" dirty="0"/>
              <a:t>body = "a*b" </a:t>
            </a:r>
            <a:r>
              <a:rPr lang="zh-CN" altLang="en-US" sz="2000" dirty="0"/>
              <a:t>或 </a:t>
            </a:r>
            <a:r>
              <a:rPr lang="en-US" altLang="zh-CN" sz="2000" dirty="0"/>
              <a:t>"</a:t>
            </a:r>
            <a:r>
              <a:rPr lang="en-US" altLang="zh-CN" sz="2000" dirty="0" err="1"/>
              <a:t>abbcd</a:t>
            </a:r>
            <a:r>
              <a:rPr lang="en-US" altLang="zh-CN" sz="2000" dirty="0"/>
              <a:t>" </a:t>
            </a:r>
            <a:r>
              <a:rPr lang="zh-CN" altLang="en-US" sz="2000" dirty="0"/>
              <a:t>等</a:t>
            </a:r>
            <a:br>
              <a:rPr lang="zh-CN" altLang="en-US" sz="2000" dirty="0"/>
            </a:br>
            <a:r>
              <a:rPr lang="zh-CN" altLang="en-US" sz="2000" dirty="0"/>
              <a:t>当 </a:t>
            </a:r>
            <a:r>
              <a:rPr lang="en-US" altLang="zh-CN" sz="2000" dirty="0"/>
              <a:t>command </a:t>
            </a:r>
            <a:r>
              <a:rPr lang="zh-CN" altLang="en-US" sz="2000" dirty="0"/>
              <a:t>合法时，表示具体的规则或请求</a:t>
            </a:r>
          </a:p>
          <a:p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0C8946-3ACF-4491-BFEA-F4F107198FF8}"/>
              </a:ext>
            </a:extLst>
          </p:cNvPr>
          <p:cNvSpPr/>
          <p:nvPr/>
        </p:nvSpPr>
        <p:spPr>
          <a:xfrm>
            <a:off x="838200" y="386075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N_HEADER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protocol;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version;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pkgFlag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command;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datalen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3B1DFB-F3B7-4FEF-BAC7-CE63FAE3DDF2}"/>
              </a:ext>
            </a:extLst>
          </p:cNvPr>
          <p:cNvSpPr/>
          <p:nvPr/>
        </p:nvSpPr>
        <p:spPr>
          <a:xfrm>
            <a:off x="838200" y="203705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N_MESSAGE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N_HEADER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header;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body[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BODY_SIZE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4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A9866-ECC0-40AD-AE88-AE88047A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接口协议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D955751-4FA3-4397-9F17-0369DBDA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283"/>
            <a:ext cx="10515600" cy="4351338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心跳协议：</a:t>
            </a:r>
            <a:endParaRPr lang="en-US" altLang="zh-CN" sz="2400" dirty="0"/>
          </a:p>
          <a:p>
            <a:r>
              <a:rPr lang="zh-CN" altLang="en-US" sz="2400" dirty="0"/>
              <a:t>若无消息传递，则每隔</a:t>
            </a:r>
            <a:r>
              <a:rPr lang="en-US" altLang="zh-CN" sz="2400" dirty="0"/>
              <a:t>5s</a:t>
            </a:r>
            <a:r>
              <a:rPr lang="zh-CN" altLang="en-US" sz="2400" dirty="0"/>
              <a:t>发送一次心跳包</a:t>
            </a:r>
            <a:r>
              <a:rPr lang="zh-CN" altLang="en-US" sz="2400" b="1" dirty="0"/>
              <a:t>维持连接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服务端超过</a:t>
            </a:r>
            <a:r>
              <a:rPr lang="en-US" altLang="zh-CN" sz="2400" dirty="0"/>
              <a:t>30s</a:t>
            </a:r>
            <a:r>
              <a:rPr lang="zh-CN" altLang="en-US" sz="2400" dirty="0"/>
              <a:t>未收到客户端发来的心跳则</a:t>
            </a:r>
            <a:r>
              <a:rPr lang="zh-CN" altLang="en-US" sz="2400" b="1" dirty="0"/>
              <a:t>断开连接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684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22A10-2804-4F6A-9AF8-F92F04AA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  <a:r>
              <a:rPr lang="en-US" altLang="zh-CN" dirty="0"/>
              <a:t>:</a:t>
            </a:r>
            <a:r>
              <a:rPr lang="zh-CN" altLang="en-US" dirty="0"/>
              <a:t>多线程设计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DD5E3-4026-4699-9D6C-B3DB4697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Nfa</a:t>
            </a:r>
            <a:r>
              <a:rPr lang="en-US" altLang="zh-CN" dirty="0"/>
              <a:t> Class</a:t>
            </a:r>
            <a:r>
              <a:rPr lang="zh-CN" altLang="en-US" dirty="0"/>
              <a:t>提供查询与增删规则功能</a:t>
            </a:r>
            <a:endParaRPr lang="en-US" altLang="zh-CN" dirty="0"/>
          </a:p>
          <a:p>
            <a:r>
              <a:rPr lang="en-US" altLang="zh-CN" dirty="0" err="1"/>
              <a:t>Listen_Thread</a:t>
            </a:r>
            <a:r>
              <a:rPr lang="zh-CN" altLang="en-US" dirty="0"/>
              <a:t>监听是否有客户端接入</a:t>
            </a:r>
            <a:endParaRPr lang="en-US" altLang="zh-CN" dirty="0"/>
          </a:p>
          <a:p>
            <a:r>
              <a:rPr lang="zh-CN" altLang="en-US" dirty="0"/>
              <a:t>若有</a:t>
            </a:r>
            <a:r>
              <a:rPr lang="en-US" altLang="zh-CN" dirty="0"/>
              <a:t>Socket</a:t>
            </a:r>
            <a:r>
              <a:rPr lang="zh-CN" altLang="en-US" dirty="0"/>
              <a:t>接入则开启</a:t>
            </a:r>
            <a:r>
              <a:rPr lang="en-US" altLang="zh-CN" dirty="0" err="1"/>
              <a:t>Handle_Thread</a:t>
            </a:r>
            <a:r>
              <a:rPr lang="zh-CN" altLang="en-US" dirty="0"/>
              <a:t>处理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 err="1"/>
              <a:t>Handle_Thread</a:t>
            </a:r>
            <a:r>
              <a:rPr lang="zh-CN" altLang="en-US" dirty="0"/>
              <a:t>互不干扰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879C7E4-F51E-4091-BEC8-55DC3D65F074}"/>
              </a:ext>
            </a:extLst>
          </p:cNvPr>
          <p:cNvGrpSpPr/>
          <p:nvPr/>
        </p:nvGrpSpPr>
        <p:grpSpPr>
          <a:xfrm>
            <a:off x="3087622" y="3819535"/>
            <a:ext cx="6016756" cy="2357428"/>
            <a:chOff x="4535129" y="953606"/>
            <a:chExt cx="6016756" cy="2357428"/>
          </a:xfrm>
        </p:grpSpPr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2DFEC626-C1C9-4171-95D0-70D4510F35CD}"/>
                </a:ext>
              </a:extLst>
            </p:cNvPr>
            <p:cNvSpPr/>
            <p:nvPr/>
          </p:nvSpPr>
          <p:spPr>
            <a:xfrm>
              <a:off x="4535129" y="1322938"/>
              <a:ext cx="6016756" cy="2035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8AC8395-676C-4CC5-BC57-729160101312}"/>
                </a:ext>
              </a:extLst>
            </p:cNvPr>
            <p:cNvSpPr txBox="1"/>
            <p:nvPr/>
          </p:nvSpPr>
          <p:spPr>
            <a:xfrm>
              <a:off x="6576052" y="953606"/>
              <a:ext cx="1765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Listen_Thread</a:t>
              </a:r>
              <a:endParaRPr lang="LID4096" dirty="0"/>
            </a:p>
          </p:txBody>
        </p:sp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73000FC9-A770-4051-9EF9-74DAAD536761}"/>
                </a:ext>
              </a:extLst>
            </p:cNvPr>
            <p:cNvSpPr/>
            <p:nvPr/>
          </p:nvSpPr>
          <p:spPr>
            <a:xfrm>
              <a:off x="5538019" y="1467465"/>
              <a:ext cx="184355" cy="14453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63C4459F-CB1C-4A46-8C80-046369798EC8}"/>
                </a:ext>
              </a:extLst>
            </p:cNvPr>
            <p:cNvSpPr/>
            <p:nvPr/>
          </p:nvSpPr>
          <p:spPr>
            <a:xfrm>
              <a:off x="7458996" y="1465154"/>
              <a:ext cx="184355" cy="14453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C5B7B360-E245-40C0-A81E-CDEECA7D9060}"/>
                </a:ext>
              </a:extLst>
            </p:cNvPr>
            <p:cNvSpPr/>
            <p:nvPr/>
          </p:nvSpPr>
          <p:spPr>
            <a:xfrm>
              <a:off x="9287795" y="1472037"/>
              <a:ext cx="184355" cy="14453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700C448-F35B-40AF-9929-917ABA8795AD}"/>
                </a:ext>
              </a:extLst>
            </p:cNvPr>
            <p:cNvSpPr txBox="1"/>
            <p:nvPr/>
          </p:nvSpPr>
          <p:spPr>
            <a:xfrm>
              <a:off x="4886311" y="2941702"/>
              <a:ext cx="1863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Handle </a:t>
              </a:r>
              <a:r>
                <a:rPr lang="en-US" dirty="0"/>
                <a:t>_Thread1</a:t>
              </a:r>
              <a:endParaRPr lang="LID4096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25D316-9244-4F74-A295-97C379D8B5AB}"/>
                </a:ext>
              </a:extLst>
            </p:cNvPr>
            <p:cNvSpPr txBox="1"/>
            <p:nvPr/>
          </p:nvSpPr>
          <p:spPr>
            <a:xfrm>
              <a:off x="6775864" y="2941702"/>
              <a:ext cx="1863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Handle</a:t>
              </a:r>
              <a:r>
                <a:rPr lang="en-US" dirty="0"/>
                <a:t>_Thread2</a:t>
              </a:r>
              <a:endParaRPr lang="LID4096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45352B8-8B29-4052-91A3-F0376B4DDC72}"/>
                </a:ext>
              </a:extLst>
            </p:cNvPr>
            <p:cNvSpPr txBox="1"/>
            <p:nvPr/>
          </p:nvSpPr>
          <p:spPr>
            <a:xfrm>
              <a:off x="8604663" y="2937440"/>
              <a:ext cx="1863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Handle</a:t>
              </a:r>
              <a:r>
                <a:rPr lang="en-US" dirty="0"/>
                <a:t>_Thread3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0668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22A10-2804-4F6A-9AF8-F92F04AA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:</a:t>
            </a:r>
            <a:r>
              <a:rPr lang="zh-CN" altLang="en-US" dirty="0"/>
              <a:t>多线程设计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4830A83-025E-4400-AEE2-1A3017544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zh-CN" altLang="en-US" dirty="0"/>
              <a:t>设置双线程</a:t>
            </a:r>
            <a:endParaRPr lang="en-US" altLang="zh-CN" dirty="0"/>
          </a:p>
          <a:p>
            <a:pPr lvl="1"/>
            <a:r>
              <a:rPr lang="en-US" altLang="zh-CN" dirty="0" err="1"/>
              <a:t>Work_Thread</a:t>
            </a:r>
            <a:r>
              <a:rPr lang="zh-CN" altLang="en-US" dirty="0"/>
              <a:t>           从过滤列表里读取增加规则的请求，或键入请求</a:t>
            </a:r>
            <a:endParaRPr lang="en-US" altLang="zh-CN" dirty="0"/>
          </a:p>
          <a:p>
            <a:pPr lvl="1"/>
            <a:r>
              <a:rPr lang="en-US" altLang="zh-CN" dirty="0" err="1"/>
              <a:t>HeartBeat_Thread</a:t>
            </a:r>
            <a:r>
              <a:rPr lang="en-US" altLang="zh-CN" dirty="0"/>
              <a:t>    </a:t>
            </a:r>
            <a:r>
              <a:rPr lang="zh-CN" altLang="en-US" dirty="0"/>
              <a:t>无请求时保持连接，发送心跳包</a:t>
            </a:r>
            <a:endParaRPr lang="en-US" altLang="zh-CN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195590-5A23-4E12-9C7A-5C8F730FA075}"/>
              </a:ext>
            </a:extLst>
          </p:cNvPr>
          <p:cNvGrpSpPr/>
          <p:nvPr/>
        </p:nvGrpSpPr>
        <p:grpSpPr>
          <a:xfrm>
            <a:off x="3087622" y="4209143"/>
            <a:ext cx="6016756" cy="1351931"/>
            <a:chOff x="3087622" y="4209143"/>
            <a:chExt cx="6016756" cy="135193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27B8E14-B986-4AAA-BE78-D501DF871EB6}"/>
                </a:ext>
              </a:extLst>
            </p:cNvPr>
            <p:cNvGrpSpPr/>
            <p:nvPr/>
          </p:nvGrpSpPr>
          <p:grpSpPr>
            <a:xfrm>
              <a:off x="3087622" y="4508181"/>
              <a:ext cx="6016756" cy="733290"/>
              <a:chOff x="3087622" y="4188867"/>
              <a:chExt cx="6016756" cy="733290"/>
            </a:xfrm>
          </p:grpSpPr>
          <p:sp>
            <p:nvSpPr>
              <p:cNvPr id="16" name="箭头: 右 15">
                <a:extLst>
                  <a:ext uri="{FF2B5EF4-FFF2-40B4-BE49-F238E27FC236}">
                    <a16:creationId xmlns:a16="http://schemas.microsoft.com/office/drawing/2014/main" id="{EC56BEDD-3919-4652-9103-943A69301300}"/>
                  </a:ext>
                </a:extLst>
              </p:cNvPr>
              <p:cNvSpPr/>
              <p:nvPr/>
            </p:nvSpPr>
            <p:spPr>
              <a:xfrm>
                <a:off x="3087622" y="4188867"/>
                <a:ext cx="6016756" cy="2035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12ABDFB1-8C84-4E14-86D0-DAB329C79EED}"/>
                  </a:ext>
                </a:extLst>
              </p:cNvPr>
              <p:cNvSpPr/>
              <p:nvPr/>
            </p:nvSpPr>
            <p:spPr>
              <a:xfrm>
                <a:off x="3087622" y="4718638"/>
                <a:ext cx="6016756" cy="2035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CA9AB69-29A3-4C60-B589-08BADDC1CEC1}"/>
                </a:ext>
              </a:extLst>
            </p:cNvPr>
            <p:cNvSpPr txBox="1"/>
            <p:nvPr/>
          </p:nvSpPr>
          <p:spPr>
            <a:xfrm>
              <a:off x="5196114" y="4209143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Work_Thread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1515534-58B4-4488-87CC-4DC4A35CBDF1}"/>
                </a:ext>
              </a:extLst>
            </p:cNvPr>
            <p:cNvSpPr/>
            <p:nvPr/>
          </p:nvSpPr>
          <p:spPr>
            <a:xfrm>
              <a:off x="4939633" y="5191742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HeartBeat_Thread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428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A096B-B714-4FF2-869B-55177A6A05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2520" y="-232005"/>
            <a:ext cx="10058400" cy="1449387"/>
          </a:xfrm>
        </p:spPr>
        <p:txBody>
          <a:bodyPr/>
          <a:lstStyle/>
          <a:p>
            <a:r>
              <a:rPr lang="en-US" altLang="zh-CN" dirty="0"/>
              <a:t>CS</a:t>
            </a:r>
            <a:r>
              <a:rPr lang="zh-CN" altLang="en-US" dirty="0"/>
              <a:t>交互示例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9A4C29-98E7-491C-BC33-092C9C8A8289}"/>
              </a:ext>
            </a:extLst>
          </p:cNvPr>
          <p:cNvCxnSpPr>
            <a:cxnSpLocks/>
          </p:cNvCxnSpPr>
          <p:nvPr/>
        </p:nvCxnSpPr>
        <p:spPr>
          <a:xfrm>
            <a:off x="3399972" y="1531034"/>
            <a:ext cx="0" cy="4789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D069D0D-094B-4C89-8E02-A8AF55CC8F14}"/>
              </a:ext>
            </a:extLst>
          </p:cNvPr>
          <p:cNvCxnSpPr>
            <a:cxnSpLocks/>
          </p:cNvCxnSpPr>
          <p:nvPr/>
        </p:nvCxnSpPr>
        <p:spPr>
          <a:xfrm>
            <a:off x="8414658" y="1531034"/>
            <a:ext cx="0" cy="4789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B70B700-CF35-4E5C-989F-2DA1E282C9DD}"/>
              </a:ext>
            </a:extLst>
          </p:cNvPr>
          <p:cNvSpPr txBox="1"/>
          <p:nvPr/>
        </p:nvSpPr>
        <p:spPr>
          <a:xfrm>
            <a:off x="3044746" y="11617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664C99-A174-49AB-8458-3A5429BE204E}"/>
              </a:ext>
            </a:extLst>
          </p:cNvPr>
          <p:cNvSpPr txBox="1"/>
          <p:nvPr/>
        </p:nvSpPr>
        <p:spPr>
          <a:xfrm>
            <a:off x="8024166" y="116170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70A3F8F-8E73-4A4A-960A-99487D50F8A3}"/>
              </a:ext>
            </a:extLst>
          </p:cNvPr>
          <p:cNvCxnSpPr/>
          <p:nvPr/>
        </p:nvCxnSpPr>
        <p:spPr>
          <a:xfrm>
            <a:off x="3399971" y="1735821"/>
            <a:ext cx="5014686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7A12275-E1DC-4734-936A-A0268D36534A}"/>
              </a:ext>
            </a:extLst>
          </p:cNvPr>
          <p:cNvSpPr txBox="1"/>
          <p:nvPr/>
        </p:nvSpPr>
        <p:spPr>
          <a:xfrm>
            <a:off x="5297372" y="159032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Insert a*b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88A2CB-CBB8-4AB2-814F-0AA31004237A}"/>
              </a:ext>
            </a:extLst>
          </p:cNvPr>
          <p:cNvCxnSpPr/>
          <p:nvPr/>
        </p:nvCxnSpPr>
        <p:spPr>
          <a:xfrm flipH="1">
            <a:off x="3399971" y="2250171"/>
            <a:ext cx="5014686" cy="40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66045E6-2C9C-4768-A70C-8E63DB021921}"/>
              </a:ext>
            </a:extLst>
          </p:cNvPr>
          <p:cNvSpPr txBox="1"/>
          <p:nvPr/>
        </p:nvSpPr>
        <p:spPr>
          <a:xfrm>
            <a:off x="4782070" y="21644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success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060454-7356-478E-A7B9-6D7FB69BC34E}"/>
              </a:ext>
            </a:extLst>
          </p:cNvPr>
          <p:cNvCxnSpPr/>
          <p:nvPr/>
        </p:nvCxnSpPr>
        <p:spPr>
          <a:xfrm>
            <a:off x="3399972" y="2805240"/>
            <a:ext cx="5014686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62C2673-F1FC-437C-9135-03DB6856EAFD}"/>
              </a:ext>
            </a:extLst>
          </p:cNvPr>
          <p:cNvSpPr txBox="1"/>
          <p:nvPr/>
        </p:nvSpPr>
        <p:spPr>
          <a:xfrm>
            <a:off x="5297373" y="265974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query </a:t>
            </a:r>
            <a:r>
              <a:rPr lang="en-US" altLang="zh-CN" dirty="0" err="1"/>
              <a:t>aaabbb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C4B2E56-2B44-439B-9045-71847B959564}"/>
              </a:ext>
            </a:extLst>
          </p:cNvPr>
          <p:cNvCxnSpPr/>
          <p:nvPr/>
        </p:nvCxnSpPr>
        <p:spPr>
          <a:xfrm flipH="1">
            <a:off x="3399972" y="3319590"/>
            <a:ext cx="5014686" cy="40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292ED54-4850-473F-9683-F0B6BE14EB73}"/>
              </a:ext>
            </a:extLst>
          </p:cNvPr>
          <p:cNvSpPr txBox="1"/>
          <p:nvPr/>
        </p:nvSpPr>
        <p:spPr>
          <a:xfrm>
            <a:off x="4782071" y="323386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success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31400BE-A09F-4CE5-8D42-4FB8D84095DC}"/>
              </a:ext>
            </a:extLst>
          </p:cNvPr>
          <p:cNvCxnSpPr/>
          <p:nvPr/>
        </p:nvCxnSpPr>
        <p:spPr>
          <a:xfrm>
            <a:off x="2654300" y="1735821"/>
            <a:ext cx="74567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97266A3-CA9C-47AB-9E4D-A71C928D384A}"/>
              </a:ext>
            </a:extLst>
          </p:cNvPr>
          <p:cNvSpPr txBox="1"/>
          <p:nvPr/>
        </p:nvSpPr>
        <p:spPr>
          <a:xfrm>
            <a:off x="230748" y="1518114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 from blocklist.txt</a:t>
            </a:r>
          </a:p>
          <a:p>
            <a:r>
              <a:rPr lang="en-US" altLang="zh-CN" dirty="0"/>
              <a:t>Or keyboard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52038C0-AC2A-4F60-9EB0-3619AA00F3F6}"/>
              </a:ext>
            </a:extLst>
          </p:cNvPr>
          <p:cNvCxnSpPr>
            <a:cxnSpLocks/>
          </p:cNvCxnSpPr>
          <p:nvPr/>
        </p:nvCxnSpPr>
        <p:spPr>
          <a:xfrm flipH="1">
            <a:off x="8440898" y="2196196"/>
            <a:ext cx="80875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8F47EFA-1602-4857-AE76-DCEF32D42E2B}"/>
              </a:ext>
            </a:extLst>
          </p:cNvPr>
          <p:cNvSpPr txBox="1"/>
          <p:nvPr/>
        </p:nvSpPr>
        <p:spPr>
          <a:xfrm>
            <a:off x="9174288" y="201153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Handled by </a:t>
            </a:r>
            <a:r>
              <a:rPr lang="en-US" altLang="zh-CN" dirty="0" err="1"/>
              <a:t>Nfa</a:t>
            </a:r>
            <a:r>
              <a:rPr lang="en-US" altLang="zh-CN" dirty="0"/>
              <a:t>::</a:t>
            </a:r>
            <a:r>
              <a:rPr lang="en-US" altLang="zh-CN" dirty="0" err="1"/>
              <a:t>Insert_Rule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F886153-D64E-41FE-AE3C-3014AF90B001}"/>
              </a:ext>
            </a:extLst>
          </p:cNvPr>
          <p:cNvCxnSpPr/>
          <p:nvPr/>
        </p:nvCxnSpPr>
        <p:spPr>
          <a:xfrm>
            <a:off x="3399971" y="4675150"/>
            <a:ext cx="5014686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149858BC-ADA9-45D6-8BCB-F4BA7A1334BF}"/>
              </a:ext>
            </a:extLst>
          </p:cNvPr>
          <p:cNvSpPr/>
          <p:nvPr/>
        </p:nvSpPr>
        <p:spPr>
          <a:xfrm flipV="1">
            <a:off x="3032049" y="3740150"/>
            <a:ext cx="341670" cy="934985"/>
          </a:xfrm>
          <a:prstGeom prst="leftBrac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D70FC6E-302F-4C36-A3E3-3EE47A9F9933}"/>
              </a:ext>
            </a:extLst>
          </p:cNvPr>
          <p:cNvSpPr txBox="1"/>
          <p:nvPr/>
        </p:nvSpPr>
        <p:spPr>
          <a:xfrm>
            <a:off x="621063" y="3951292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More than 5 seconds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90AFFEE-A9AB-4F55-A917-E7BEA903A5AF}"/>
              </a:ext>
            </a:extLst>
          </p:cNvPr>
          <p:cNvSpPr txBox="1"/>
          <p:nvPr/>
        </p:nvSpPr>
        <p:spPr>
          <a:xfrm>
            <a:off x="4860724" y="449046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 Heart Beat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A95CBC3-BD8A-4066-A05C-BC2854121A6C}"/>
              </a:ext>
            </a:extLst>
          </p:cNvPr>
          <p:cNvCxnSpPr/>
          <p:nvPr/>
        </p:nvCxnSpPr>
        <p:spPr>
          <a:xfrm>
            <a:off x="3399971" y="5645002"/>
            <a:ext cx="5014686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48EA038-3C46-4634-8BDD-77E6A5ACA602}"/>
              </a:ext>
            </a:extLst>
          </p:cNvPr>
          <p:cNvSpPr txBox="1"/>
          <p:nvPr/>
        </p:nvSpPr>
        <p:spPr>
          <a:xfrm>
            <a:off x="4860724" y="5460321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 Heart Beat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A4319D-6130-43F1-AC7F-C5C9FD3ED2FA}"/>
              </a:ext>
            </a:extLst>
          </p:cNvPr>
          <p:cNvCxnSpPr>
            <a:cxnSpLocks/>
          </p:cNvCxnSpPr>
          <p:nvPr/>
        </p:nvCxnSpPr>
        <p:spPr>
          <a:xfrm flipH="1">
            <a:off x="8440898" y="3319590"/>
            <a:ext cx="80875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C3438FB-3631-4CB0-8242-5D5B60EEAB9B}"/>
              </a:ext>
            </a:extLst>
          </p:cNvPr>
          <p:cNvSpPr txBox="1"/>
          <p:nvPr/>
        </p:nvSpPr>
        <p:spPr>
          <a:xfrm>
            <a:off x="9186988" y="313492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Handled by </a:t>
            </a:r>
            <a:r>
              <a:rPr lang="en-US" altLang="zh-CN" dirty="0" err="1"/>
              <a:t>Nfa</a:t>
            </a:r>
            <a:r>
              <a:rPr lang="en-US" altLang="zh-CN" dirty="0"/>
              <a:t>::Query()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09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30" grpId="0"/>
      <p:bldP spid="33" grpId="0"/>
      <p:bldP spid="38" grpId="0"/>
      <p:bldP spid="40" grpId="0" animBg="1"/>
      <p:bldP spid="41" grpId="0"/>
      <p:bldP spid="42" grpId="0"/>
      <p:bldP spid="44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9A4C29-98E7-491C-BC33-092C9C8A8289}"/>
              </a:ext>
            </a:extLst>
          </p:cNvPr>
          <p:cNvCxnSpPr/>
          <p:nvPr/>
        </p:nvCxnSpPr>
        <p:spPr>
          <a:xfrm>
            <a:off x="3399972" y="1531033"/>
            <a:ext cx="0" cy="4789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D069D0D-094B-4C89-8E02-A8AF55CC8F14}"/>
              </a:ext>
            </a:extLst>
          </p:cNvPr>
          <p:cNvCxnSpPr/>
          <p:nvPr/>
        </p:nvCxnSpPr>
        <p:spPr>
          <a:xfrm>
            <a:off x="8414658" y="1531033"/>
            <a:ext cx="0" cy="4789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B70B700-CF35-4E5C-989F-2DA1E282C9DD}"/>
              </a:ext>
            </a:extLst>
          </p:cNvPr>
          <p:cNvSpPr txBox="1"/>
          <p:nvPr/>
        </p:nvSpPr>
        <p:spPr>
          <a:xfrm>
            <a:off x="3044746" y="116170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664C99-A174-49AB-8458-3A5429BE204E}"/>
              </a:ext>
            </a:extLst>
          </p:cNvPr>
          <p:cNvSpPr txBox="1"/>
          <p:nvPr/>
        </p:nvSpPr>
        <p:spPr>
          <a:xfrm>
            <a:off x="8024166" y="116170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C4B2E56-2B44-439B-9045-71847B959564}"/>
              </a:ext>
            </a:extLst>
          </p:cNvPr>
          <p:cNvCxnSpPr/>
          <p:nvPr/>
        </p:nvCxnSpPr>
        <p:spPr>
          <a:xfrm flipH="1">
            <a:off x="3399972" y="2989389"/>
            <a:ext cx="5014686" cy="40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F886153-D64E-41FE-AE3C-3014AF90B001}"/>
              </a:ext>
            </a:extLst>
          </p:cNvPr>
          <p:cNvCxnSpPr>
            <a:cxnSpLocks/>
          </p:cNvCxnSpPr>
          <p:nvPr/>
        </p:nvCxnSpPr>
        <p:spPr>
          <a:xfrm>
            <a:off x="3416302" y="1805114"/>
            <a:ext cx="5014686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149858BC-ADA9-45D6-8BCB-F4BA7A1334BF}"/>
              </a:ext>
            </a:extLst>
          </p:cNvPr>
          <p:cNvSpPr/>
          <p:nvPr/>
        </p:nvSpPr>
        <p:spPr>
          <a:xfrm flipH="1" flipV="1">
            <a:off x="8427358" y="2238048"/>
            <a:ext cx="195938" cy="720399"/>
          </a:xfrm>
          <a:prstGeom prst="leftBrac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D70FC6E-302F-4C36-A3E3-3EE47A9F9933}"/>
              </a:ext>
            </a:extLst>
          </p:cNvPr>
          <p:cNvSpPr txBox="1"/>
          <p:nvPr/>
        </p:nvSpPr>
        <p:spPr>
          <a:xfrm>
            <a:off x="8750879" y="24135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&gt;5 s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48EA038-3C46-4634-8BDD-77E6A5ACA602}"/>
              </a:ext>
            </a:extLst>
          </p:cNvPr>
          <p:cNvSpPr txBox="1"/>
          <p:nvPr/>
        </p:nvSpPr>
        <p:spPr>
          <a:xfrm>
            <a:off x="4817433" y="2804723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 Heart Beat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B4EAC9-2845-41C4-ABB7-643117CE45B2}"/>
              </a:ext>
            </a:extLst>
          </p:cNvPr>
          <p:cNvCxnSpPr/>
          <p:nvPr/>
        </p:nvCxnSpPr>
        <p:spPr>
          <a:xfrm flipH="1">
            <a:off x="3387273" y="3752000"/>
            <a:ext cx="5014686" cy="40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27B91E3-1EF9-4945-A213-F23D70F68D5C}"/>
              </a:ext>
            </a:extLst>
          </p:cNvPr>
          <p:cNvSpPr txBox="1"/>
          <p:nvPr/>
        </p:nvSpPr>
        <p:spPr>
          <a:xfrm>
            <a:off x="4804734" y="3567334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 Heart Beat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81267-5CD6-4789-9B86-D4CD52D13529}"/>
              </a:ext>
            </a:extLst>
          </p:cNvPr>
          <p:cNvSpPr txBox="1"/>
          <p:nvPr/>
        </p:nvSpPr>
        <p:spPr>
          <a:xfrm>
            <a:off x="5500080" y="4121332"/>
            <a:ext cx="461665" cy="4161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5AB1D0D-7759-4E87-BBC0-6AC74B7FF811}"/>
              </a:ext>
            </a:extLst>
          </p:cNvPr>
          <p:cNvCxnSpPr/>
          <p:nvPr/>
        </p:nvCxnSpPr>
        <p:spPr>
          <a:xfrm flipH="1">
            <a:off x="3412672" y="4905440"/>
            <a:ext cx="5014686" cy="40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7347B6D-916B-4211-A3B5-FEAD0F2B0853}"/>
              </a:ext>
            </a:extLst>
          </p:cNvPr>
          <p:cNvSpPr txBox="1"/>
          <p:nvPr/>
        </p:nvSpPr>
        <p:spPr>
          <a:xfrm>
            <a:off x="4899311" y="472077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Close the client</a:t>
            </a:r>
            <a:endParaRPr lang="zh-CN" altLang="en-US" dirty="0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675265C6-EA4B-42BA-927D-E2A17BAF08CB}"/>
              </a:ext>
            </a:extLst>
          </p:cNvPr>
          <p:cNvSpPr/>
          <p:nvPr/>
        </p:nvSpPr>
        <p:spPr>
          <a:xfrm flipH="1" flipV="1">
            <a:off x="9536684" y="2263618"/>
            <a:ext cx="351912" cy="2641822"/>
          </a:xfrm>
          <a:prstGeom prst="leftBrac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3DE3208-B05D-4C17-AD23-BA5939E4D507}"/>
              </a:ext>
            </a:extLst>
          </p:cNvPr>
          <p:cNvSpPr txBox="1"/>
          <p:nvPr/>
        </p:nvSpPr>
        <p:spPr>
          <a:xfrm>
            <a:off x="9983086" y="34045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&gt;30 s</a:t>
            </a:r>
            <a:endParaRPr lang="zh-CN" altLang="en-US" dirty="0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3E2210F5-7DD3-4B19-AC44-9D132238AE35}"/>
              </a:ext>
            </a:extLst>
          </p:cNvPr>
          <p:cNvSpPr txBox="1">
            <a:spLocks/>
          </p:cNvSpPr>
          <p:nvPr/>
        </p:nvSpPr>
        <p:spPr>
          <a:xfrm>
            <a:off x="482520" y="-232005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CS</a:t>
            </a:r>
            <a:r>
              <a:rPr lang="zh-CN" altLang="en-US"/>
              <a:t>交互示例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28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4" grpId="0"/>
      <p:bldP spid="26" grpId="0"/>
      <p:bldP spid="3" grpId="0"/>
      <p:bldP spid="34" grpId="0"/>
      <p:bldP spid="35" grpId="0" animBg="1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C6512-7009-4C75-879E-C125D776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60676-7C9A-4458-BFE9-34B2CA9B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NFA Test Case</a:t>
            </a:r>
          </a:p>
          <a:p>
            <a:pPr lvl="1"/>
            <a:r>
              <a:rPr lang="en-US" altLang="zh-CN" sz="2000" dirty="0"/>
              <a:t>Normal Test, assert</a:t>
            </a:r>
          </a:p>
          <a:p>
            <a:pPr lvl="1"/>
            <a:r>
              <a:rPr lang="en-US" altLang="zh-CN" sz="2000" dirty="0"/>
              <a:t>Repeat insert &amp; delete</a:t>
            </a:r>
          </a:p>
          <a:p>
            <a:r>
              <a:rPr lang="en-US" altLang="zh-CN" sz="2400" dirty="0"/>
              <a:t>Client die</a:t>
            </a:r>
          </a:p>
          <a:p>
            <a:pPr lvl="1"/>
            <a:r>
              <a:rPr lang="zh-CN" altLang="en-US" sz="2000" dirty="0"/>
              <a:t>服务端通过心跳协议无响应中断连接</a:t>
            </a:r>
            <a:endParaRPr lang="en-US" altLang="zh-CN" sz="2000" dirty="0"/>
          </a:p>
          <a:p>
            <a:r>
              <a:rPr lang="en-US" altLang="zh-CN" sz="2400" dirty="0"/>
              <a:t>Server die</a:t>
            </a:r>
          </a:p>
          <a:p>
            <a:pPr lvl="1"/>
            <a:r>
              <a:rPr lang="zh-CN" altLang="en-US" sz="2000" dirty="0"/>
              <a:t>客户端发送心跳显示连接已断开</a:t>
            </a:r>
          </a:p>
        </p:txBody>
      </p:sp>
    </p:spTree>
    <p:extLst>
      <p:ext uri="{BB962C8B-B14F-4D97-AF65-F5344CB8AC3E}">
        <p14:creationId xmlns:p14="http://schemas.microsoft.com/office/powerpoint/2010/main" val="225741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8949D-D006-4DCD-8FE3-C961EDA1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zh-CN" altLang="en-US" dirty="0"/>
              <a:t>跨平台编译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F4276-AE1C-4E22-9A12-0A0DF4F8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BCC95E-921E-4F9B-8506-526EE024EF9C}"/>
              </a:ext>
            </a:extLst>
          </p:cNvPr>
          <p:cNvSpPr/>
          <p:nvPr/>
        </p:nvSpPr>
        <p:spPr>
          <a:xfrm>
            <a:off x="3663043" y="1957494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ACL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├── </a:t>
            </a:r>
            <a:r>
              <a:rPr lang="en-US" altLang="zh-CN" sz="2000" b="1" dirty="0">
                <a:latin typeface="+mj-ea"/>
                <a:ea typeface="+mj-ea"/>
              </a:rPr>
              <a:t>CMakeLists.txt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├── </a:t>
            </a:r>
            <a:r>
              <a:rPr lang="en-US" altLang="zh-CN" sz="2000" dirty="0">
                <a:latin typeface="+mj-ea"/>
                <a:ea typeface="+mj-ea"/>
              </a:rPr>
              <a:t>source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│       </a:t>
            </a:r>
            <a:r>
              <a:rPr lang="zh-CN" altLang="en-US" sz="2000" dirty="0">
                <a:latin typeface="+mj-ea"/>
                <a:ea typeface="+mj-ea"/>
              </a:rPr>
              <a:t>├── </a:t>
            </a:r>
            <a:r>
              <a:rPr lang="en-US" altLang="zh-CN" sz="2000" b="1" dirty="0">
                <a:latin typeface="+mj-ea"/>
                <a:ea typeface="+mj-ea"/>
              </a:rPr>
              <a:t>CMakeLists.txt</a:t>
            </a:r>
            <a:endParaRPr lang="zh-CN" altLang="en-US" sz="2000" b="1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│       </a:t>
            </a:r>
            <a:r>
              <a:rPr lang="zh-CN" altLang="en-US" sz="2000" dirty="0">
                <a:latin typeface="+mj-ea"/>
                <a:ea typeface="+mj-ea"/>
              </a:rPr>
              <a:t>├── </a:t>
            </a:r>
            <a:r>
              <a:rPr lang="en-US" altLang="zh-CN" sz="2000" dirty="0">
                <a:latin typeface="+mj-ea"/>
                <a:ea typeface="+mj-ea"/>
              </a:rPr>
              <a:t>nfa.*</a:t>
            </a:r>
          </a:p>
          <a:p>
            <a:r>
              <a:rPr lang="zh-CN" altLang="en-US" sz="2000" dirty="0">
                <a:latin typeface="+mj-ea"/>
                <a:ea typeface="+mj-ea"/>
              </a:rPr>
              <a:t>│       ├── </a:t>
            </a:r>
            <a:r>
              <a:rPr lang="en-US" altLang="zh-CN" sz="2000" dirty="0">
                <a:latin typeface="+mj-ea"/>
                <a:ea typeface="+mj-ea"/>
              </a:rPr>
              <a:t>XSocket.*</a:t>
            </a:r>
          </a:p>
          <a:p>
            <a:r>
              <a:rPr lang="zh-CN" altLang="en-US" sz="2000" dirty="0">
                <a:latin typeface="+mj-ea"/>
                <a:ea typeface="+mj-ea"/>
              </a:rPr>
              <a:t>│       └── </a:t>
            </a:r>
            <a:r>
              <a:rPr lang="en-US" altLang="zh-CN" sz="2000" dirty="0" err="1">
                <a:latin typeface="+mj-ea"/>
                <a:ea typeface="+mj-ea"/>
              </a:rPr>
              <a:t>NProtocol.h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├── </a:t>
            </a:r>
            <a:r>
              <a:rPr lang="en-US" altLang="zh-CN" sz="2000" dirty="0">
                <a:latin typeface="+mj-ea"/>
                <a:ea typeface="+mj-ea"/>
              </a:rPr>
              <a:t>cs</a:t>
            </a:r>
          </a:p>
          <a:p>
            <a:r>
              <a:rPr lang="en-US" altLang="zh-CN" sz="2000" dirty="0">
                <a:latin typeface="+mj-ea"/>
                <a:ea typeface="+mj-ea"/>
              </a:rPr>
              <a:t>│       </a:t>
            </a:r>
            <a:r>
              <a:rPr lang="zh-CN" altLang="en-US" sz="2000" dirty="0">
                <a:latin typeface="+mj-ea"/>
                <a:ea typeface="+mj-ea"/>
              </a:rPr>
              <a:t>├── </a:t>
            </a:r>
            <a:r>
              <a:rPr lang="en-US" altLang="zh-CN" sz="2000" b="1" dirty="0">
                <a:latin typeface="+mj-ea"/>
                <a:ea typeface="+mj-ea"/>
              </a:rPr>
              <a:t>CMakeLists.txt</a:t>
            </a:r>
          </a:p>
          <a:p>
            <a:r>
              <a:rPr lang="en-US" altLang="zh-CN" sz="2000" dirty="0">
                <a:latin typeface="+mj-ea"/>
                <a:ea typeface="+mj-ea"/>
              </a:rPr>
              <a:t>│       </a:t>
            </a:r>
            <a:r>
              <a:rPr lang="zh-CN" altLang="en-US" sz="2000" dirty="0">
                <a:latin typeface="+mj-ea"/>
                <a:ea typeface="+mj-ea"/>
              </a:rPr>
              <a:t>├── </a:t>
            </a:r>
            <a:r>
              <a:rPr lang="en-US" altLang="zh-CN" sz="2000" dirty="0">
                <a:latin typeface="+mj-ea"/>
                <a:ea typeface="+mj-ea"/>
              </a:rPr>
              <a:t>client.cpp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│       └──</a:t>
            </a:r>
            <a:r>
              <a:rPr lang="en-US" altLang="zh-CN" sz="2000" dirty="0">
                <a:latin typeface="+mj-ea"/>
                <a:ea typeface="+mj-ea"/>
              </a:rPr>
              <a:t> server.cpp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└── </a:t>
            </a:r>
            <a:r>
              <a:rPr lang="en-US" altLang="zh-CN" sz="2000" dirty="0">
                <a:latin typeface="+mj-ea"/>
                <a:ea typeface="+mj-ea"/>
              </a:rPr>
              <a:t>test</a:t>
            </a:r>
          </a:p>
          <a:p>
            <a:r>
              <a:rPr lang="en-US" altLang="zh-CN" sz="2000" dirty="0">
                <a:latin typeface="+mj-ea"/>
                <a:ea typeface="+mj-ea"/>
              </a:rPr>
              <a:t>           </a:t>
            </a:r>
            <a:r>
              <a:rPr lang="zh-CN" altLang="en-US" sz="2000" dirty="0">
                <a:latin typeface="+mj-ea"/>
                <a:ea typeface="+mj-ea"/>
              </a:rPr>
              <a:t>├── </a:t>
            </a:r>
            <a:r>
              <a:rPr lang="en-US" altLang="zh-CN" sz="2000" b="1" dirty="0">
                <a:latin typeface="+mj-ea"/>
                <a:ea typeface="+mj-ea"/>
              </a:rPr>
              <a:t>CMakeLists.txt</a:t>
            </a:r>
          </a:p>
          <a:p>
            <a:r>
              <a:rPr lang="zh-CN" altLang="en-US" sz="2000" dirty="0">
                <a:latin typeface="+mj-ea"/>
                <a:ea typeface="+mj-ea"/>
              </a:rPr>
              <a:t>           └──</a:t>
            </a:r>
            <a:r>
              <a:rPr lang="en-US" altLang="zh-CN" sz="2000" dirty="0">
                <a:latin typeface="+mj-ea"/>
                <a:ea typeface="+mj-ea"/>
              </a:rPr>
              <a:t> test.cpp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686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64EBB-590F-4244-8396-C2FD46C6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11536-75A9-4EDD-8CE0-716D2829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带通配符 * 的字符串匹配</a:t>
            </a:r>
            <a:endParaRPr lang="en-US" altLang="zh-CN" sz="2400" dirty="0"/>
          </a:p>
          <a:p>
            <a:r>
              <a:rPr lang="zh-CN" altLang="en-US" sz="2400" dirty="0"/>
              <a:t>服务端提供查询与增删规则功能</a:t>
            </a:r>
            <a:endParaRPr lang="en-US" altLang="zh-CN" sz="2400" dirty="0"/>
          </a:p>
          <a:p>
            <a:r>
              <a:rPr lang="zh-CN" altLang="en-US" sz="2400" dirty="0"/>
              <a:t>客户端发起查询与增删规则请求</a:t>
            </a:r>
          </a:p>
        </p:txBody>
      </p:sp>
    </p:spTree>
    <p:extLst>
      <p:ext uri="{BB962C8B-B14F-4D97-AF65-F5344CB8AC3E}">
        <p14:creationId xmlns:p14="http://schemas.microsoft.com/office/powerpoint/2010/main" val="159113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E816-5EBD-4488-9DB4-890C978D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8B2B3-2632-4CFA-84EA-8366688E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非确定型自动机（</a:t>
            </a:r>
            <a:r>
              <a:rPr lang="en-US" altLang="zh-CN" sz="2400" dirty="0"/>
              <a:t>NFA</a:t>
            </a:r>
            <a:r>
              <a:rPr lang="zh-CN" altLang="en-US" sz="2400" dirty="0"/>
              <a:t>）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/>
              <a:t>多线程？</a:t>
            </a:r>
          </a:p>
          <a:p>
            <a:r>
              <a:rPr lang="en-US" altLang="zh-CN" sz="2400" dirty="0"/>
              <a:t>Socket</a:t>
            </a:r>
            <a:r>
              <a:rPr lang="zh-CN" altLang="en-US" sz="2400" dirty="0"/>
              <a:t>接口协议，心跳协议</a:t>
            </a:r>
          </a:p>
          <a:p>
            <a:r>
              <a:rPr lang="zh-CN" altLang="en-US" sz="2400" dirty="0"/>
              <a:t>服务端与客户端的多线程设计</a:t>
            </a:r>
            <a:endParaRPr lang="en-US" altLang="zh-CN" sz="2400" dirty="0"/>
          </a:p>
          <a:p>
            <a:r>
              <a:rPr lang="zh-CN" altLang="en-US" sz="2400" dirty="0"/>
              <a:t>测试</a:t>
            </a:r>
            <a:endParaRPr lang="en-US" altLang="zh-CN" sz="2400" dirty="0"/>
          </a:p>
          <a:p>
            <a:r>
              <a:rPr lang="en-US" altLang="zh-CN" sz="2400" dirty="0" err="1"/>
              <a:t>CMake</a:t>
            </a:r>
            <a:r>
              <a:rPr lang="zh-CN" altLang="en-US" sz="2400" dirty="0"/>
              <a:t>跨平台编译，兼容</a:t>
            </a:r>
            <a:r>
              <a:rPr lang="en-US" altLang="zh-CN" sz="2400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718819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FCE677E-4F24-4D0C-992A-8AC8BE141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9EA72F94-62ED-4811-A154-6198A9B85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8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E816-5EBD-4488-9DB4-890C978D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8B2B3-2632-4CFA-84EA-8366688E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非确定型自动机（</a:t>
            </a:r>
            <a:r>
              <a:rPr lang="en-US" altLang="zh-CN" sz="2400" dirty="0"/>
              <a:t>NFA</a:t>
            </a:r>
            <a:r>
              <a:rPr lang="zh-CN" altLang="en-US" sz="2400" dirty="0"/>
              <a:t>）</a:t>
            </a:r>
          </a:p>
          <a:p>
            <a:r>
              <a:rPr lang="en-US" altLang="zh-CN" sz="2400" dirty="0"/>
              <a:t> Socket</a:t>
            </a:r>
            <a:r>
              <a:rPr lang="zh-CN" altLang="en-US" sz="2400" dirty="0"/>
              <a:t>接口协议</a:t>
            </a:r>
          </a:p>
          <a:p>
            <a:r>
              <a:rPr lang="zh-CN" altLang="en-US" sz="2400" dirty="0"/>
              <a:t>服务端与客户端的多线程设计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err="1"/>
              <a:t>CMake</a:t>
            </a:r>
            <a:r>
              <a:rPr lang="zh-CN" altLang="en-US" sz="2400" dirty="0"/>
              <a:t>跨平台编译</a:t>
            </a:r>
            <a:endParaRPr lang="en-US" altLang="zh-CN" sz="2400" dirty="0"/>
          </a:p>
          <a:p>
            <a:r>
              <a:rPr lang="en-US" altLang="zh-CN" sz="2400" dirty="0"/>
              <a:t> Test</a:t>
            </a:r>
          </a:p>
          <a:p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D85DAD-F79F-4E76-A60A-576521F372C6}"/>
              </a:ext>
            </a:extLst>
          </p:cNvPr>
          <p:cNvSpPr/>
          <p:nvPr/>
        </p:nvSpPr>
        <p:spPr>
          <a:xfrm>
            <a:off x="6501562" y="2603133"/>
            <a:ext cx="6096000" cy="82586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开发环境：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 2019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C++11</a:t>
            </a:r>
          </a:p>
        </p:txBody>
      </p:sp>
    </p:spTree>
    <p:extLst>
      <p:ext uri="{BB962C8B-B14F-4D97-AF65-F5344CB8AC3E}">
        <p14:creationId xmlns:p14="http://schemas.microsoft.com/office/powerpoint/2010/main" val="94236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150F766-57A6-4C42-97FE-A5400EF4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00" y="2349995"/>
            <a:ext cx="6600000" cy="39619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1EF0D5-20C1-4193-8F27-4C310F5B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NFA:</a:t>
            </a:r>
            <a:r>
              <a:rPr lang="zh-CN" altLang="en-US" dirty="0"/>
              <a:t>字符串匹配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CEAD0-C0DA-4EBF-9E73-FC7F57EF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由于通配符*的存在，状态转移是非确定型的。</a:t>
            </a:r>
            <a:endParaRPr lang="en-US" altLang="zh-CN" dirty="0"/>
          </a:p>
          <a:p>
            <a:r>
              <a:rPr lang="zh-CN" altLang="en-US" dirty="0"/>
              <a:t>举例：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a*b, </a:t>
            </a:r>
            <a:r>
              <a:rPr lang="en-US" altLang="zh-CN" dirty="0" err="1"/>
              <a:t>abcd</a:t>
            </a:r>
            <a:r>
              <a:rPr lang="en-US" altLang="zh-CN" dirty="0"/>
              <a:t>, a*c</a:t>
            </a:r>
            <a:r>
              <a:rPr lang="zh-CN" altLang="en-US" dirty="0"/>
              <a:t>构造</a:t>
            </a:r>
            <a:r>
              <a:rPr lang="en-US" altLang="zh-CN" dirty="0"/>
              <a:t>NFA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9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150F766-57A6-4C42-97FE-A5400EF4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00" y="2349995"/>
            <a:ext cx="6600000" cy="39619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1EF0D5-20C1-4193-8F27-4C310F5B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NFA:</a:t>
            </a:r>
            <a:r>
              <a:rPr lang="zh-CN" altLang="en-US" dirty="0"/>
              <a:t>字符串匹配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CEAD0-C0DA-4EBF-9E73-FC7F57EF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数据结构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9A46A4-04EA-463B-AE79-84C762B7A628}"/>
              </a:ext>
            </a:extLst>
          </p:cNvPr>
          <p:cNvSpPr/>
          <p:nvPr/>
        </p:nvSpPr>
        <p:spPr>
          <a:xfrm>
            <a:off x="1435100" y="2413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bool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is_cycle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count;</a:t>
            </a:r>
          </a:p>
          <a:p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MAP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mp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659618-92BC-4FE0-876A-F2E718924FCB}"/>
              </a:ext>
            </a:extLst>
          </p:cNvPr>
          <p:cNvSpPr/>
          <p:nvPr/>
        </p:nvSpPr>
        <p:spPr>
          <a:xfrm>
            <a:off x="1435100" y="476297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Nfa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std::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nodes;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std::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rules;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150F766-57A6-4C42-97FE-A5400EF4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00" y="2349995"/>
            <a:ext cx="6600000" cy="39619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1EF0D5-20C1-4193-8F27-4C310F5B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NFA:</a:t>
            </a:r>
            <a:r>
              <a:rPr lang="zh-CN" altLang="en-US" dirty="0"/>
              <a:t>字符串匹配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CEAD0-C0DA-4EBF-9E73-FC7F57EF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主要方法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5C4563-1455-466D-B361-1D7D79FC5BC7}"/>
              </a:ext>
            </a:extLst>
          </p:cNvPr>
          <p:cNvSpPr/>
          <p:nvPr/>
        </p:nvSpPr>
        <p:spPr>
          <a:xfrm>
            <a:off x="838200" y="259258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Nfa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Insert_Rule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Delete_Rule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Query(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Parse_Data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recv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send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1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EF0D5-20C1-4193-8F27-4C310F5B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NFA:</a:t>
            </a:r>
            <a:r>
              <a:rPr lang="zh-CN" altLang="en-US" dirty="0"/>
              <a:t>字符串匹配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427F79-59FE-4DBE-B246-2D0E0D0A4BDC}"/>
              </a:ext>
            </a:extLst>
          </p:cNvPr>
          <p:cNvSpPr/>
          <p:nvPr/>
        </p:nvSpPr>
        <p:spPr>
          <a:xfrm>
            <a:off x="1093047" y="1737360"/>
            <a:ext cx="59182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node 0 3</a:t>
            </a:r>
          </a:p>
          <a:p>
            <a:r>
              <a:rPr lang="zh-CN" altLang="en-US" sz="2000" dirty="0"/>
              <a:t> &lt;a, 1&gt;</a:t>
            </a:r>
          </a:p>
          <a:p>
            <a:r>
              <a:rPr lang="zh-CN" altLang="en-US" sz="2000" dirty="0"/>
              <a:t>node 1 3</a:t>
            </a:r>
          </a:p>
          <a:p>
            <a:r>
              <a:rPr lang="zh-CN" altLang="en-US" sz="2000" dirty="0"/>
              <a:t> &lt;*, 2&gt;</a:t>
            </a:r>
          </a:p>
          <a:p>
            <a:r>
              <a:rPr lang="zh-CN" altLang="en-US" sz="2000" dirty="0"/>
              <a:t> &lt;b, 4&gt;</a:t>
            </a:r>
          </a:p>
          <a:p>
            <a:r>
              <a:rPr lang="zh-CN" altLang="en-US" sz="2000" dirty="0"/>
              <a:t>node 2 2 Is_cycle</a:t>
            </a:r>
          </a:p>
          <a:p>
            <a:r>
              <a:rPr lang="zh-CN" altLang="en-US" sz="2000" dirty="0"/>
              <a:t> &lt;b, 3&gt;</a:t>
            </a:r>
          </a:p>
          <a:p>
            <a:r>
              <a:rPr lang="zh-CN" altLang="en-US" sz="2000" dirty="0"/>
              <a:t> &lt;c, 7&gt;</a:t>
            </a:r>
          </a:p>
          <a:p>
            <a:r>
              <a:rPr lang="zh-CN" altLang="en-US" sz="2000" dirty="0"/>
              <a:t>node 3 1  Is_end</a:t>
            </a:r>
          </a:p>
          <a:p>
            <a:r>
              <a:rPr lang="zh-CN" altLang="en-US" sz="2000" dirty="0"/>
              <a:t>node 4 1</a:t>
            </a:r>
          </a:p>
          <a:p>
            <a:r>
              <a:rPr lang="zh-CN" altLang="en-US" sz="2000" dirty="0"/>
              <a:t> &lt;c, 5&gt;</a:t>
            </a:r>
          </a:p>
          <a:p>
            <a:r>
              <a:rPr lang="zh-CN" altLang="en-US" sz="2000" dirty="0"/>
              <a:t>node 5 1</a:t>
            </a:r>
          </a:p>
          <a:p>
            <a:r>
              <a:rPr lang="zh-CN" altLang="en-US" sz="2000" dirty="0"/>
              <a:t> &lt;d, 6&gt;</a:t>
            </a:r>
          </a:p>
          <a:p>
            <a:r>
              <a:rPr lang="zh-CN" altLang="en-US" sz="2000" dirty="0"/>
              <a:t>node 6 1  Is_end</a:t>
            </a:r>
          </a:p>
          <a:p>
            <a:r>
              <a:rPr lang="zh-CN" altLang="en-US" sz="2000" dirty="0"/>
              <a:t>node 7 1  Is_end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DFAFBC-645E-48FC-8690-C37F98584A9B}"/>
              </a:ext>
            </a:extLst>
          </p:cNvPr>
          <p:cNvSpPr txBox="1"/>
          <p:nvPr/>
        </p:nvSpPr>
        <p:spPr>
          <a:xfrm>
            <a:off x="2582846" y="1766678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 node &lt;id&gt; &lt;count&gt;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06190C3-DA08-4FA5-852E-B5CA836C8B51}"/>
              </a:ext>
            </a:extLst>
          </p:cNvPr>
          <p:cNvGrpSpPr/>
          <p:nvPr/>
        </p:nvGrpSpPr>
        <p:grpSpPr>
          <a:xfrm>
            <a:off x="5056600" y="2165329"/>
            <a:ext cx="6600000" cy="4146571"/>
            <a:chOff x="5056600" y="2165329"/>
            <a:chExt cx="6600000" cy="4146571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A7368F6-C5E7-486C-B558-DF34BA9E554F}"/>
                </a:ext>
              </a:extLst>
            </p:cNvPr>
            <p:cNvGrpSpPr/>
            <p:nvPr/>
          </p:nvGrpSpPr>
          <p:grpSpPr>
            <a:xfrm>
              <a:off x="5056600" y="2349995"/>
              <a:ext cx="6600000" cy="3961905"/>
              <a:chOff x="5056600" y="2349995"/>
              <a:chExt cx="6600000" cy="3961905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2150F766-57A6-4C42-97FE-A5400EF43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56600" y="2349995"/>
                <a:ext cx="6600000" cy="3961905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9A351C6-8FA8-450E-9014-B109B1312D24}"/>
                  </a:ext>
                </a:extLst>
              </p:cNvPr>
              <p:cNvSpPr txBox="1"/>
              <p:nvPr/>
            </p:nvSpPr>
            <p:spPr>
              <a:xfrm>
                <a:off x="8050106" y="293188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4A7BA9F-92A7-41B6-A4AE-893D653B4D7A}"/>
                </a:ext>
              </a:extLst>
            </p:cNvPr>
            <p:cNvGrpSpPr/>
            <p:nvPr/>
          </p:nvGrpSpPr>
          <p:grpSpPr>
            <a:xfrm>
              <a:off x="5384800" y="2165329"/>
              <a:ext cx="5941665" cy="3327546"/>
              <a:chOff x="5384800" y="2165329"/>
              <a:chExt cx="5941665" cy="3327546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FFBBCAC-E072-480E-A3CA-4924D2C89271}"/>
                  </a:ext>
                </a:extLst>
              </p:cNvPr>
              <p:cNvSpPr txBox="1"/>
              <p:nvPr/>
            </p:nvSpPr>
            <p:spPr>
              <a:xfrm>
                <a:off x="5384800" y="381662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3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6747B8B-590E-4C37-A750-B953918CAB51}"/>
                  </a:ext>
                </a:extLst>
              </p:cNvPr>
              <p:cNvSpPr txBox="1"/>
              <p:nvPr/>
            </p:nvSpPr>
            <p:spPr>
              <a:xfrm>
                <a:off x="6704753" y="37881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3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BA5190F-DE96-4B79-9DB5-08AD6DF1243C}"/>
                  </a:ext>
                </a:extLst>
              </p:cNvPr>
              <p:cNvSpPr txBox="1"/>
              <p:nvPr/>
            </p:nvSpPr>
            <p:spPr>
              <a:xfrm>
                <a:off x="9448800" y="216532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0BB847D-95F5-498B-AB88-C53E98DB5E1F}"/>
                  </a:ext>
                </a:extLst>
              </p:cNvPr>
              <p:cNvSpPr txBox="1"/>
              <p:nvPr/>
            </p:nvSpPr>
            <p:spPr>
              <a:xfrm>
                <a:off x="9448800" y="37881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E8EEA6-7453-4AA2-BC4B-B6ADBE37D47F}"/>
                  </a:ext>
                </a:extLst>
              </p:cNvPr>
              <p:cNvSpPr txBox="1"/>
              <p:nvPr/>
            </p:nvSpPr>
            <p:spPr>
              <a:xfrm>
                <a:off x="8050106" y="462189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FA6B2B-EFC7-4279-9912-01BC3EE6F3B5}"/>
                  </a:ext>
                </a:extLst>
              </p:cNvPr>
              <p:cNvSpPr txBox="1"/>
              <p:nvPr/>
            </p:nvSpPr>
            <p:spPr>
              <a:xfrm>
                <a:off x="9497059" y="5123543"/>
                <a:ext cx="258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FA167E3-822B-496B-9B2B-1383AA2B005B}"/>
                  </a:ext>
                </a:extLst>
              </p:cNvPr>
              <p:cNvSpPr txBox="1"/>
              <p:nvPr/>
            </p:nvSpPr>
            <p:spPr>
              <a:xfrm>
                <a:off x="11019971" y="509301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F0"/>
                    </a:solidFill>
                  </a:rPr>
                  <a:t>1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24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150F766-57A6-4C42-97FE-A5400EF4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00" y="2349995"/>
            <a:ext cx="6600000" cy="39619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1EF0D5-20C1-4193-8F27-4C310F5B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NFA:</a:t>
            </a:r>
            <a:r>
              <a:rPr lang="zh-CN" altLang="en-US" dirty="0"/>
              <a:t>字符串匹配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C3A682-B3A2-4313-B824-DD803C31DBA2}"/>
              </a:ext>
            </a:extLst>
          </p:cNvPr>
          <p:cNvSpPr/>
          <p:nvPr/>
        </p:nvSpPr>
        <p:spPr>
          <a:xfrm>
            <a:off x="1168400" y="197392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Query  </a:t>
            </a:r>
            <a:r>
              <a:rPr lang="en-US" altLang="zh-CN" sz="2000" dirty="0" err="1"/>
              <a:t>aaabbb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Start: 0</a:t>
            </a:r>
          </a:p>
          <a:p>
            <a:r>
              <a:rPr lang="zh-CN" altLang="en-US" sz="2000" dirty="0"/>
              <a:t>a:  1 2</a:t>
            </a:r>
          </a:p>
          <a:p>
            <a:r>
              <a:rPr lang="zh-CN" altLang="en-US" sz="2000" dirty="0"/>
              <a:t>a:  2</a:t>
            </a:r>
          </a:p>
          <a:p>
            <a:r>
              <a:rPr lang="zh-CN" altLang="en-US" sz="2000" dirty="0"/>
              <a:t>a:  2</a:t>
            </a:r>
          </a:p>
          <a:p>
            <a:r>
              <a:rPr lang="zh-CN" altLang="en-US" sz="2000" dirty="0"/>
              <a:t>b:  2 3</a:t>
            </a:r>
          </a:p>
          <a:p>
            <a:r>
              <a:rPr lang="zh-CN" altLang="en-US" sz="2000" dirty="0"/>
              <a:t>b:  2 3</a:t>
            </a:r>
          </a:p>
          <a:p>
            <a:r>
              <a:rPr lang="zh-CN" altLang="en-US" sz="2000" dirty="0"/>
              <a:t>b:  2 3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 is one of end state.</a:t>
            </a:r>
          </a:p>
          <a:p>
            <a:r>
              <a:rPr lang="en-US" altLang="zh-CN" sz="2000" dirty="0"/>
              <a:t>Success!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92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150F766-57A6-4C42-97FE-A5400EF4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00" y="2349995"/>
            <a:ext cx="6600000" cy="39619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1EF0D5-20C1-4193-8F27-4C310F5B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NFA:</a:t>
            </a:r>
            <a:r>
              <a:rPr lang="zh-CN" altLang="en-US" dirty="0"/>
              <a:t>字符串匹配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C3A682-B3A2-4313-B824-DD803C31DBA2}"/>
              </a:ext>
            </a:extLst>
          </p:cNvPr>
          <p:cNvSpPr/>
          <p:nvPr/>
        </p:nvSpPr>
        <p:spPr>
          <a:xfrm>
            <a:off x="1168400" y="197392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Query  </a:t>
            </a:r>
            <a:r>
              <a:rPr lang="en-US" altLang="zh-CN" sz="2000" dirty="0" err="1"/>
              <a:t>abbcd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Start: 0</a:t>
            </a:r>
          </a:p>
          <a:p>
            <a:r>
              <a:rPr lang="en-US" altLang="zh-CN" sz="2000" dirty="0"/>
              <a:t>a:  1 2</a:t>
            </a:r>
          </a:p>
          <a:p>
            <a:r>
              <a:rPr lang="en-US" altLang="zh-CN" sz="2000" dirty="0"/>
              <a:t>b:  2 4 3</a:t>
            </a:r>
          </a:p>
          <a:p>
            <a:r>
              <a:rPr lang="en-US" altLang="zh-CN" sz="2000" dirty="0"/>
              <a:t>b:  2 3</a:t>
            </a:r>
          </a:p>
          <a:p>
            <a:r>
              <a:rPr lang="en-US" altLang="zh-CN" sz="2000" dirty="0"/>
              <a:t>c:  2 7</a:t>
            </a:r>
          </a:p>
          <a:p>
            <a:r>
              <a:rPr lang="en-US" altLang="zh-CN" sz="2000" dirty="0"/>
              <a:t>d:  2</a:t>
            </a:r>
          </a:p>
          <a:p>
            <a:endParaRPr lang="en-US" altLang="zh-CN" sz="2000" dirty="0"/>
          </a:p>
          <a:p>
            <a:r>
              <a:rPr lang="en-US" altLang="zh-CN" sz="2000" dirty="0"/>
              <a:t>2 is none of end state.</a:t>
            </a:r>
          </a:p>
          <a:p>
            <a:r>
              <a:rPr lang="en-US" altLang="zh-CN" sz="2000" dirty="0"/>
              <a:t>Failed!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549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DOfficeLightV0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368</TotalTime>
  <Words>881</Words>
  <Application>Microsoft Office PowerPoint</Application>
  <PresentationFormat>宽屏</PresentationFormat>
  <Paragraphs>226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宋体</vt:lpstr>
      <vt:lpstr>新宋体</vt:lpstr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回顾</vt:lpstr>
      <vt:lpstr>访问控制列表服务器</vt:lpstr>
      <vt:lpstr>问题描述</vt:lpstr>
      <vt:lpstr>解决方案</vt:lpstr>
      <vt:lpstr>NFA:字符串匹配</vt:lpstr>
      <vt:lpstr>NFA:字符串匹配</vt:lpstr>
      <vt:lpstr>NFA:字符串匹配</vt:lpstr>
      <vt:lpstr>NFA:字符串匹配</vt:lpstr>
      <vt:lpstr>NFA:字符串匹配</vt:lpstr>
      <vt:lpstr>NFA:字符串匹配</vt:lpstr>
      <vt:lpstr>NFA:字符串匹配</vt:lpstr>
      <vt:lpstr>NFA:字符串匹配</vt:lpstr>
      <vt:lpstr>Socket接口协议</vt:lpstr>
      <vt:lpstr>Socket接口协议</vt:lpstr>
      <vt:lpstr>服务端:多线程设计</vt:lpstr>
      <vt:lpstr>客户端:多线程设计</vt:lpstr>
      <vt:lpstr>CS交互示例</vt:lpstr>
      <vt:lpstr>PowerPoint 演示文稿</vt:lpstr>
      <vt:lpstr>Test</vt:lpstr>
      <vt:lpstr>CMake跨平台编译</vt:lpstr>
      <vt:lpstr>总结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访问控制列表服务器</dc:title>
  <dc:creator>Baileys Wu</dc:creator>
  <cp:lastModifiedBy>Baileys Wu</cp:lastModifiedBy>
  <cp:revision>2</cp:revision>
  <dcterms:created xsi:type="dcterms:W3CDTF">2019-10-09T09:00:47Z</dcterms:created>
  <dcterms:modified xsi:type="dcterms:W3CDTF">2019-10-09T15:13:05Z</dcterms:modified>
</cp:coreProperties>
</file>