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nzuoyan" initials="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NameServer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hape 131"/>
          <p:cNvSpPr/>
          <p:nvPr/>
        </p:nvSpPr>
        <p:spPr>
          <a:xfrm>
            <a:off x="247721" y="484303"/>
            <a:ext cx="8040408" cy="5530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微软雅黑" charset="-122"/>
                <a:ea typeface="微软雅黑" charset="-122"/>
                <a:cs typeface="微软雅黑" charset="-122"/>
                <a:sym typeface="微软雅黑" charset="-122"/>
              </a:defRPr>
            </a:lvl1pPr>
          </a:lstStyle>
          <a:p>
            <a:pPr algn="ctr"/>
            <a:r>
              <a:rPr lang="en-US" altLang="zh-CN" dirty="0">
                <a:solidFill>
                  <a:srgbClr val="002060"/>
                </a:solidFill>
              </a:rPr>
              <a:t>RocketMQ</a:t>
            </a:r>
            <a:r>
              <a:rPr lang="zh-CN" altLang="en-US" dirty="0">
                <a:solidFill>
                  <a:srgbClr val="002060"/>
                </a:solidFill>
              </a:rPr>
              <a:t>整体架构部署图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4715" y="5419090"/>
            <a:ext cx="632904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生产者同一时间与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NameServer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集群中其中一台建立长连接。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生产者与消费服务器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(Broker)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之间的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Master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保持长连接。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消费者同一时间与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NameServer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集群中一台建立长连接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消费者与所有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Broker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建立长连接。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085" y="1037590"/>
            <a:ext cx="7353935" cy="42297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30960" y="459105"/>
            <a:ext cx="6482715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RocketMQ Topic</a:t>
            </a:r>
            <a:r>
              <a:rPr lang="zh-CN" altLang="en-US" sz="3200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路由注册、剔除机制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9365" y="977900"/>
            <a:ext cx="7140575" cy="40316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69365" y="5009515"/>
            <a:ext cx="776351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Broker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向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NameServer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以每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30s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的频率向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NameServer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发送心跳包。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2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NameServer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收到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Broker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的心跳包时会记录收到心跳包的时间。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3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NameServer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以每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10s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的频率扫描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Broker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注册表，移除在连续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120s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内未收到的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      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Broker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注：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NameServer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的实现基于内存，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NameServer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并不会持久化路由信息，持久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化的重任是交给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Broker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来完成。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WPS 演示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Arial Rounded MT Bold</vt:lpstr>
      <vt:lpstr>微软雅黑</vt:lpstr>
      <vt:lpstr>Calibri</vt:lpstr>
      <vt:lpstr>宋体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lichao</dc:creator>
  <cp:lastModifiedBy>lichao</cp:lastModifiedBy>
  <cp:revision>1</cp:revision>
  <dcterms:created xsi:type="dcterms:W3CDTF">2019-10-30T02:39:42Z</dcterms:created>
  <dcterms:modified xsi:type="dcterms:W3CDTF">2019-10-30T02:39:42Z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</Properties>
</file>