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7" r:id="rId5"/>
    <p:sldId id="259" r:id="rId7"/>
    <p:sldId id="260" r:id="rId8"/>
    <p:sldId id="261" r:id="rId9"/>
    <p:sldId id="264" r:id="rId10"/>
    <p:sldId id="263" r:id="rId11"/>
    <p:sldId id="262" r:id="rId12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zuoyan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156" y="1279287"/>
            <a:ext cx="4605433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1200" b="0" i="0" dirty="0">
                <a:effectLst/>
                <a:latin typeface="+mn-lt"/>
                <a:ea typeface="+mn-ea"/>
                <a:cs typeface="+mn-cs"/>
                <a:sym typeface="DengXian"/>
              </a:rPr>
              <a:t>rollback </a:t>
            </a:r>
            <a:endParaRPr lang="en-US" altLang="zh-CN" sz="1200" b="0" i="0" baseline="0" dirty="0">
              <a:effectLst/>
              <a:latin typeface="+mn-lt"/>
              <a:ea typeface="+mn-ea"/>
              <a:cs typeface="+mn-cs"/>
              <a:sym typeface="DengXi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存储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hape 131"/>
          <p:cNvSpPr/>
          <p:nvPr/>
        </p:nvSpPr>
        <p:spPr>
          <a:xfrm>
            <a:off x="247721" y="484303"/>
            <a:ext cx="8040408" cy="5530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defRPr>
            </a:lvl1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RocketMQ</a:t>
            </a:r>
            <a:r>
              <a:rPr lang="zh-CN" altLang="en-US" dirty="0">
                <a:solidFill>
                  <a:srgbClr val="002060"/>
                </a:solidFill>
              </a:rPr>
              <a:t>整体架构部署图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4715" y="5419090"/>
            <a:ext cx="6329045" cy="1197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生产者同一时间，与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panose="02010600030101010101" pitchFamily="2" charset="-122"/>
                <a:cs typeface="Calibri"/>
                <a:sym typeface="Calibri"/>
              </a:rPr>
              <a:t>集群中其中一台建立长连接。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panose="02010600030101010101" pitchFamily="2" charset="-122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panose="02010600030101010101" pitchFamily="2" charset="-122"/>
                <a:cs typeface="Calibri"/>
                <a:sym typeface="Calibri"/>
              </a:rPr>
              <a:t>生产者与消费服务器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panose="02010600030101010101" pitchFamily="2" charset="-122"/>
                <a:cs typeface="Calibri"/>
                <a:sym typeface="Calibri"/>
              </a:rPr>
              <a:t>(Broker)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panose="02010600030101010101" pitchFamily="2" charset="-122"/>
                <a:cs typeface="Calibri"/>
                <a:sym typeface="Calibri"/>
              </a:rPr>
              <a:t>之间的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panose="02010600030101010101" pitchFamily="2" charset="-122"/>
                <a:cs typeface="Calibri"/>
                <a:sym typeface="Calibri"/>
              </a:rPr>
              <a:t>Master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panose="02010600030101010101" pitchFamily="2" charset="-122"/>
                <a:cs typeface="Calibri"/>
                <a:sym typeface="Calibri"/>
              </a:rPr>
              <a:t>保持长连接。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panose="02010600030101010101" pitchFamily="2" charset="-122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panose="02010600030101010101" pitchFamily="2" charset="-122"/>
                <a:cs typeface="Calibri"/>
                <a:sym typeface="Calibri"/>
              </a:rPr>
              <a:t>消费者同一时间与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panose="02010600030101010101" pitchFamily="2" charset="-122"/>
                <a:cs typeface="Calibri"/>
                <a:sym typeface="Calibri"/>
              </a:rPr>
              <a:t>NameServer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panose="02010600030101010101" pitchFamily="2" charset="-122"/>
                <a:cs typeface="Calibri"/>
                <a:sym typeface="Calibri"/>
              </a:rPr>
              <a:t>集群中一台建立长连接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panose="02010600030101010101" pitchFamily="2" charset="-122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panose="02010600030101010101" pitchFamily="2" charset="-122"/>
                <a:cs typeface="Calibri"/>
                <a:sym typeface="Calibri"/>
              </a:rPr>
              <a:t>消费者与所有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panose="02010600030101010101" pitchFamily="2" charset="-122"/>
                <a:cs typeface="Calibri"/>
                <a:sym typeface="Calibri"/>
              </a:rPr>
              <a:t>Broker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宋体" panose="02010600030101010101" pitchFamily="2" charset="-122"/>
                <a:cs typeface="Calibri"/>
                <a:sym typeface="Calibri"/>
              </a:rPr>
              <a:t>建立长连接。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宋体" panose="02010600030101010101" pitchFamily="2" charset="-122"/>
              <a:cs typeface="Calibri"/>
              <a:sym typeface="Calibri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1037590"/>
            <a:ext cx="7353935" cy="4229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4012674" y="2133640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9788" y="1269274"/>
            <a:ext cx="1445812" cy="18613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2577" y="1889006"/>
            <a:ext cx="866692" cy="428575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文本框 1"/>
          <p:cNvSpPr txBox="1">
            <a:spLocks noChangeArrowheads="1"/>
          </p:cNvSpPr>
          <p:nvPr/>
        </p:nvSpPr>
        <p:spPr bwMode="auto">
          <a:xfrm>
            <a:off x="-164770" y="218058"/>
            <a:ext cx="9036050" cy="58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1pPr>
            <a:lvl2pPr marL="800100" indent="-34290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2pPr>
            <a:lvl3pPr marL="1257300" indent="-3429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000" dirty="0">
                <a:latin typeface="微软雅黑" charset="-122"/>
                <a:ea typeface="微软雅黑" charset="-122"/>
              </a:rPr>
              <a:t>	                            </a:t>
            </a:r>
            <a:r>
              <a:rPr lang="en-US" altLang="zh-CN" sz="2000" dirty="0" err="1">
                <a:latin typeface="微软雅黑" charset="-122"/>
                <a:ea typeface="微软雅黑" charset="-122"/>
              </a:rPr>
              <a:t>RocketMQ</a:t>
            </a:r>
            <a:r>
              <a:rPr lang="zh-CN" altLang="en-US" sz="2000" dirty="0">
                <a:latin typeface="微软雅黑" charset="-122"/>
                <a:ea typeface="微软雅黑" charset="-122"/>
              </a:rPr>
              <a:t>存储架构图</a:t>
            </a:r>
            <a:endParaRPr lang="zh-CN" altLang="zh-CN" sz="4000" dirty="0">
              <a:latin typeface="Arial" panose="020B060402020209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9788" y="7965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788" y="865816"/>
            <a:ext cx="248786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788" y="7965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93652" y="2059960"/>
            <a:ext cx="548640" cy="341906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93652" y="2540554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spAutoFit/>
          </a:bodyPr>
          <a:lstStyle/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893652" y="3034860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spAutoFit/>
          </a:bodyPr>
          <a:lstStyle/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893653" y="3521215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spAutoFit/>
          </a:bodyPr>
          <a:lstStyle/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893653" y="4015521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spAutoFit/>
          </a:bodyPr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893653" y="4509827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spAutoFit/>
          </a:bodyPr>
          <a:lstStyle/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893653" y="5004133"/>
            <a:ext cx="548640" cy="369330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spAutoFit/>
          </a:bodyPr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893653" y="5567811"/>
            <a:ext cx="548640" cy="34190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5203" y="194434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5203" y="2520285"/>
            <a:ext cx="372386" cy="435333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9788" y="1293330"/>
            <a:ext cx="144526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CommitLog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中图示的</a:t>
            </a:r>
            <a:endParaRPr kumimoji="0" lang="en-US" altLang="zh-C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微软雅黑" charset="-122"/>
                <a:ea typeface="微软雅黑" charset="-122"/>
              </a:rPr>
              <a:t>         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几种含义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36337" y="2059960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已写入的消息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6337" y="2607147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待写入的消息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107426" y="220616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655408" y="2202145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03390" y="220616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51372" y="220214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312606" y="2202145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860588" y="2206164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038516" y="3945614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133268" y="401813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81250" y="40141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29232" y="401813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777214" y="4014118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338448" y="40141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886430" y="4018138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072310" y="5620995"/>
            <a:ext cx="3283889" cy="58567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167062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715044" y="5689500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263026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811008" y="568949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372242" y="5689500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920224" y="5693519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853732" y="1303046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 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、</a:t>
            </a:r>
            <a:r>
              <a:rPr lang="en-US" altLang="zh-CN" sz="900" dirty="0" err="1">
                <a:latin typeface="微软雅黑" charset="-122"/>
                <a:ea typeface="微软雅黑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2442293" y="4200186"/>
            <a:ext cx="421418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直接连接符 93"/>
          <p:cNvCxnSpPr/>
          <p:nvPr/>
        </p:nvCxnSpPr>
        <p:spPr>
          <a:xfrm flipV="1">
            <a:off x="2863711" y="1732166"/>
            <a:ext cx="0" cy="247597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直接箭头连接符 99"/>
          <p:cNvCxnSpPr/>
          <p:nvPr/>
        </p:nvCxnSpPr>
        <p:spPr>
          <a:xfrm>
            <a:off x="7125611" y="1745221"/>
            <a:ext cx="7951" cy="4410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直接连接符 101"/>
          <p:cNvCxnSpPr/>
          <p:nvPr/>
        </p:nvCxnSpPr>
        <p:spPr>
          <a:xfrm>
            <a:off x="2863711" y="1737270"/>
            <a:ext cx="426985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直接连接符 105"/>
          <p:cNvCxnSpPr/>
          <p:nvPr/>
        </p:nvCxnSpPr>
        <p:spPr>
          <a:xfrm>
            <a:off x="2442292" y="4726297"/>
            <a:ext cx="76465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" name="直接连接符 106"/>
          <p:cNvCxnSpPr/>
          <p:nvPr/>
        </p:nvCxnSpPr>
        <p:spPr>
          <a:xfrm flipV="1">
            <a:off x="3206942" y="3616184"/>
            <a:ext cx="0" cy="1118065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直接连接符 110"/>
          <p:cNvCxnSpPr/>
          <p:nvPr/>
        </p:nvCxnSpPr>
        <p:spPr>
          <a:xfrm>
            <a:off x="3198991" y="3623056"/>
            <a:ext cx="392662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" name="文本框 112"/>
          <p:cNvSpPr txBox="1"/>
          <p:nvPr/>
        </p:nvSpPr>
        <p:spPr>
          <a:xfrm>
            <a:off x="3242020" y="3613356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 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、</a:t>
            </a:r>
            <a:r>
              <a:rPr lang="en-US" altLang="zh-CN" sz="900" dirty="0" err="1">
                <a:latin typeface="微软雅黑" charset="-122"/>
                <a:ea typeface="微软雅黑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>
            <a:off x="7117660" y="3616184"/>
            <a:ext cx="7951" cy="44102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直接连接符 115"/>
          <p:cNvCxnSpPr/>
          <p:nvPr/>
        </p:nvCxnSpPr>
        <p:spPr>
          <a:xfrm>
            <a:off x="2434341" y="5188798"/>
            <a:ext cx="469922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直接箭头连接符 117"/>
          <p:cNvCxnSpPr/>
          <p:nvPr/>
        </p:nvCxnSpPr>
        <p:spPr>
          <a:xfrm>
            <a:off x="7133562" y="5188798"/>
            <a:ext cx="7951" cy="464001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文本框 118"/>
          <p:cNvSpPr txBox="1"/>
          <p:nvPr/>
        </p:nvSpPr>
        <p:spPr>
          <a:xfrm>
            <a:off x="2653002" y="5188798"/>
            <a:ext cx="16857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CommitLogOffSet</a:t>
            </a:r>
            <a:r>
              <a:rPr kumimoji="0" lang="en-US" altLang="zh-CN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 </a:t>
            </a:r>
            <a:endParaRPr kumimoji="0" lang="en-US" altLang="zh-CN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MessageSize</a:t>
            </a:r>
            <a:r>
              <a:rPr kumimoji="0" lang="zh-CN" altLang="en-US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、</a:t>
            </a:r>
            <a:r>
              <a:rPr lang="en-US" altLang="zh-CN" sz="900" dirty="0" err="1">
                <a:latin typeface="微软雅黑" charset="-122"/>
                <a:ea typeface="微软雅黑" charset="-122"/>
              </a:rPr>
              <a:t>TagHashCode</a:t>
            </a:r>
            <a:endParaRPr kumimoji="0" lang="zh-CN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820664" y="2988035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372242" y="2988035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50" dirty="0" err="1">
                <a:latin typeface="微软雅黑" charset="-122"/>
                <a:ea typeface="微软雅黑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4766493" y="2981576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7385370" y="865816"/>
            <a:ext cx="1608826" cy="286591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lg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494713" y="1699854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7536443" y="1182939"/>
            <a:ext cx="131702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ConsumeQueue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中</a:t>
            </a:r>
            <a:endParaRPr kumimoji="0" lang="en-US" altLang="zh-CN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图示的几种含义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892261" y="1780412"/>
            <a:ext cx="10797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100" dirty="0">
                <a:latin typeface="微软雅黑" charset="-122"/>
                <a:ea typeface="微软雅黑" charset="-122"/>
              </a:rPr>
              <a:t>已经消费</a:t>
            </a:r>
            <a:r>
              <a:rPr kumimoji="0" lang="zh-CN" alt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的消息</a:t>
            </a:r>
            <a:endParaRPr kumimoji="0" lang="zh-CN" alt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7914119" y="2371834"/>
            <a:ext cx="93871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未消费的消息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7536443" y="2966617"/>
            <a:ext cx="372386" cy="43533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直接箭头连接符 134"/>
          <p:cNvCxnSpPr/>
          <p:nvPr/>
        </p:nvCxnSpPr>
        <p:spPr>
          <a:xfrm flipV="1">
            <a:off x="4107426" y="2641497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直接箭头连接符 136"/>
          <p:cNvCxnSpPr/>
          <p:nvPr/>
        </p:nvCxnSpPr>
        <p:spPr>
          <a:xfrm flipV="1">
            <a:off x="5186839" y="2650308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直接箭头连接符 138"/>
          <p:cNvCxnSpPr/>
          <p:nvPr/>
        </p:nvCxnSpPr>
        <p:spPr>
          <a:xfrm flipH="1" flipV="1">
            <a:off x="6538858" y="2644350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" name="矩形 140"/>
          <p:cNvSpPr/>
          <p:nvPr/>
        </p:nvSpPr>
        <p:spPr>
          <a:xfrm>
            <a:off x="7512398" y="2334076"/>
            <a:ext cx="372386" cy="435333"/>
          </a:xfrm>
          <a:prstGeom prst="rect">
            <a:avLst/>
          </a:prstGeom>
          <a:solidFill>
            <a:srgbClr val="FF0000"/>
          </a:solidFill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943398" y="2868755"/>
            <a:ext cx="890901" cy="6001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100"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dirty="0"/>
              <a:t>待</a:t>
            </a:r>
            <a:r>
              <a:rPr lang="en-US" altLang="zh-CN" dirty="0"/>
              <a:t>dispatch</a:t>
            </a:r>
            <a:endParaRPr lang="en-US" altLang="zh-CN" dirty="0"/>
          </a:p>
          <a:p>
            <a:r>
              <a:rPr lang="zh-CN" altLang="en-US" dirty="0"/>
              <a:t>构建的逻辑</a:t>
            </a:r>
            <a:endParaRPr lang="en-US" altLang="zh-CN" dirty="0"/>
          </a:p>
          <a:p>
            <a:r>
              <a:rPr lang="zh-CN" altLang="en-US" dirty="0"/>
              <a:t>队列元素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3863057" y="4809852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6414635" y="4809852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50" dirty="0" err="1">
                <a:latin typeface="微软雅黑" charset="-122"/>
                <a:ea typeface="微软雅黑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808886" y="4803393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 flipV="1">
            <a:off x="4149819" y="4463314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直接箭头连接符 146"/>
          <p:cNvCxnSpPr/>
          <p:nvPr/>
        </p:nvCxnSpPr>
        <p:spPr>
          <a:xfrm flipV="1">
            <a:off x="5229232" y="4472125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直接箭头连接符 147"/>
          <p:cNvCxnSpPr/>
          <p:nvPr/>
        </p:nvCxnSpPr>
        <p:spPr>
          <a:xfrm flipH="1" flipV="1">
            <a:off x="6581251" y="4466167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9" name="文本框 148"/>
          <p:cNvSpPr txBox="1"/>
          <p:nvPr/>
        </p:nvSpPr>
        <p:spPr>
          <a:xfrm>
            <a:off x="3918039" y="6489959"/>
            <a:ext cx="72872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minOffset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6469617" y="6489959"/>
            <a:ext cx="75276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50" dirty="0" err="1">
                <a:latin typeface="微软雅黑" charset="-122"/>
                <a:ea typeface="微软雅黑" charset="-122"/>
              </a:rPr>
              <a:t>max</a:t>
            </a: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863868" y="6483500"/>
            <a:ext cx="1068560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consumeOffset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cxnSp>
        <p:nvCxnSpPr>
          <p:cNvPr id="152" name="直接箭头连接符 151"/>
          <p:cNvCxnSpPr/>
          <p:nvPr/>
        </p:nvCxnSpPr>
        <p:spPr>
          <a:xfrm flipV="1">
            <a:off x="4204801" y="6143421"/>
            <a:ext cx="186193" cy="3933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3" name="直接箭头连接符 152"/>
          <p:cNvCxnSpPr/>
          <p:nvPr/>
        </p:nvCxnSpPr>
        <p:spPr>
          <a:xfrm flipV="1">
            <a:off x="5284214" y="6152232"/>
            <a:ext cx="265041" cy="46753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直接箭头连接符 153"/>
          <p:cNvCxnSpPr/>
          <p:nvPr/>
        </p:nvCxnSpPr>
        <p:spPr>
          <a:xfrm flipH="1" flipV="1">
            <a:off x="6636233" y="6146274"/>
            <a:ext cx="321730" cy="4253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文本框 154"/>
          <p:cNvSpPr txBox="1"/>
          <p:nvPr/>
        </p:nvSpPr>
        <p:spPr>
          <a:xfrm>
            <a:off x="2913856" y="2815034"/>
            <a:ext cx="92909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doDispatch</a:t>
            </a:r>
            <a:endParaRPr kumimoji="0" lang="en-US" altLang="zh-CN" sz="12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异步构建</a:t>
            </a:r>
            <a:b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</a:b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逻辑队列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58" name=" 2050"/>
          <p:cNvSpPr/>
          <p:nvPr/>
        </p:nvSpPr>
        <p:spPr bwMode="auto">
          <a:xfrm flipH="1">
            <a:off x="101884" y="3686344"/>
            <a:ext cx="400346" cy="1008148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ln w="9525"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67" name=" 2050"/>
          <p:cNvSpPr/>
          <p:nvPr/>
        </p:nvSpPr>
        <p:spPr bwMode="auto">
          <a:xfrm flipH="1">
            <a:off x="8467292" y="3815035"/>
            <a:ext cx="400346" cy="1008148"/>
          </a:xfrm>
          <a:custGeom>
            <a:avLst/>
            <a:gdLst/>
            <a:ahLst/>
            <a:cxnLst/>
            <a:rect l="0" t="0" r="r" b="b"/>
            <a:pathLst>
              <a:path w="1190625" h="3163887">
                <a:moveTo>
                  <a:pt x="896392" y="1026239"/>
                </a:moveTo>
                <a:lnTo>
                  <a:pt x="896392" y="1562636"/>
                </a:lnTo>
                <a:lnTo>
                  <a:pt x="905596" y="1537864"/>
                </a:lnTo>
                <a:lnTo>
                  <a:pt x="914166" y="1513410"/>
                </a:lnTo>
                <a:lnTo>
                  <a:pt x="922419" y="1489909"/>
                </a:lnTo>
                <a:lnTo>
                  <a:pt x="929402" y="1466726"/>
                </a:lnTo>
                <a:lnTo>
                  <a:pt x="936067" y="1444495"/>
                </a:lnTo>
                <a:lnTo>
                  <a:pt x="941780" y="1423217"/>
                </a:lnTo>
                <a:lnTo>
                  <a:pt x="946859" y="1401939"/>
                </a:lnTo>
                <a:lnTo>
                  <a:pt x="951303" y="1381931"/>
                </a:lnTo>
                <a:lnTo>
                  <a:pt x="955111" y="1362241"/>
                </a:lnTo>
                <a:lnTo>
                  <a:pt x="958285" y="1343186"/>
                </a:lnTo>
                <a:lnTo>
                  <a:pt x="961142" y="1325084"/>
                </a:lnTo>
                <a:lnTo>
                  <a:pt x="963046" y="1307299"/>
                </a:lnTo>
                <a:lnTo>
                  <a:pt x="964951" y="1290467"/>
                </a:lnTo>
                <a:lnTo>
                  <a:pt x="965903" y="1273953"/>
                </a:lnTo>
                <a:lnTo>
                  <a:pt x="966538" y="1258392"/>
                </a:lnTo>
                <a:lnTo>
                  <a:pt x="966855" y="1243148"/>
                </a:lnTo>
                <a:lnTo>
                  <a:pt x="966221" y="1222822"/>
                </a:lnTo>
                <a:lnTo>
                  <a:pt x="964951" y="1203450"/>
                </a:lnTo>
                <a:lnTo>
                  <a:pt x="963046" y="1185030"/>
                </a:lnTo>
                <a:lnTo>
                  <a:pt x="960507" y="1167881"/>
                </a:lnTo>
                <a:lnTo>
                  <a:pt x="957651" y="1151684"/>
                </a:lnTo>
                <a:lnTo>
                  <a:pt x="953842" y="1136440"/>
                </a:lnTo>
                <a:lnTo>
                  <a:pt x="949716" y="1122149"/>
                </a:lnTo>
                <a:lnTo>
                  <a:pt x="945272" y="1108810"/>
                </a:lnTo>
                <a:lnTo>
                  <a:pt x="940193" y="1096107"/>
                </a:lnTo>
                <a:lnTo>
                  <a:pt x="934798" y="1084039"/>
                </a:lnTo>
                <a:lnTo>
                  <a:pt x="929084" y="1072923"/>
                </a:lnTo>
                <a:lnTo>
                  <a:pt x="923054" y="1062443"/>
                </a:lnTo>
                <a:lnTo>
                  <a:pt x="916388" y="1052598"/>
                </a:lnTo>
                <a:lnTo>
                  <a:pt x="910040" y="1043388"/>
                </a:lnTo>
                <a:lnTo>
                  <a:pt x="903375" y="1034814"/>
                </a:lnTo>
                <a:lnTo>
                  <a:pt x="896392" y="1026239"/>
                </a:lnTo>
                <a:close/>
                <a:moveTo>
                  <a:pt x="641199" y="722312"/>
                </a:moveTo>
                <a:lnTo>
                  <a:pt x="788474" y="722312"/>
                </a:lnTo>
                <a:lnTo>
                  <a:pt x="797044" y="722630"/>
                </a:lnTo>
                <a:lnTo>
                  <a:pt x="805297" y="723583"/>
                </a:lnTo>
                <a:lnTo>
                  <a:pt x="813867" y="725488"/>
                </a:lnTo>
                <a:lnTo>
                  <a:pt x="822119" y="727711"/>
                </a:lnTo>
                <a:lnTo>
                  <a:pt x="829419" y="729617"/>
                </a:lnTo>
                <a:lnTo>
                  <a:pt x="839259" y="732475"/>
                </a:lnTo>
                <a:lnTo>
                  <a:pt x="851638" y="736286"/>
                </a:lnTo>
                <a:lnTo>
                  <a:pt x="866238" y="741367"/>
                </a:lnTo>
                <a:lnTo>
                  <a:pt x="882108" y="747719"/>
                </a:lnTo>
                <a:lnTo>
                  <a:pt x="890678" y="751530"/>
                </a:lnTo>
                <a:lnTo>
                  <a:pt x="899883" y="755341"/>
                </a:lnTo>
                <a:lnTo>
                  <a:pt x="909088" y="760105"/>
                </a:lnTo>
                <a:lnTo>
                  <a:pt x="919245" y="765186"/>
                </a:lnTo>
                <a:lnTo>
                  <a:pt x="929084" y="770267"/>
                </a:lnTo>
                <a:lnTo>
                  <a:pt x="939559" y="775984"/>
                </a:lnTo>
                <a:lnTo>
                  <a:pt x="951620" y="783288"/>
                </a:lnTo>
                <a:lnTo>
                  <a:pt x="963999" y="791228"/>
                </a:lnTo>
                <a:lnTo>
                  <a:pt x="977012" y="799802"/>
                </a:lnTo>
                <a:lnTo>
                  <a:pt x="989708" y="809012"/>
                </a:lnTo>
                <a:lnTo>
                  <a:pt x="1002405" y="819175"/>
                </a:lnTo>
                <a:lnTo>
                  <a:pt x="1015418" y="829973"/>
                </a:lnTo>
                <a:lnTo>
                  <a:pt x="1028432" y="841406"/>
                </a:lnTo>
                <a:lnTo>
                  <a:pt x="1041445" y="853791"/>
                </a:lnTo>
                <a:lnTo>
                  <a:pt x="1054141" y="866812"/>
                </a:lnTo>
                <a:lnTo>
                  <a:pt x="1066838" y="881104"/>
                </a:lnTo>
                <a:lnTo>
                  <a:pt x="1072868" y="888408"/>
                </a:lnTo>
                <a:lnTo>
                  <a:pt x="1078899" y="895712"/>
                </a:lnTo>
                <a:lnTo>
                  <a:pt x="1085247" y="903652"/>
                </a:lnTo>
                <a:lnTo>
                  <a:pt x="1091278" y="911591"/>
                </a:lnTo>
                <a:lnTo>
                  <a:pt x="1096991" y="919531"/>
                </a:lnTo>
                <a:lnTo>
                  <a:pt x="1102704" y="928423"/>
                </a:lnTo>
                <a:lnTo>
                  <a:pt x="1108418" y="936998"/>
                </a:lnTo>
                <a:lnTo>
                  <a:pt x="1113813" y="945890"/>
                </a:lnTo>
                <a:lnTo>
                  <a:pt x="1119209" y="954783"/>
                </a:lnTo>
                <a:lnTo>
                  <a:pt x="1124605" y="963993"/>
                </a:lnTo>
                <a:lnTo>
                  <a:pt x="1129684" y="973520"/>
                </a:lnTo>
                <a:lnTo>
                  <a:pt x="1134445" y="983683"/>
                </a:lnTo>
                <a:lnTo>
                  <a:pt x="1141110" y="997021"/>
                </a:lnTo>
                <a:lnTo>
                  <a:pt x="1147141" y="1010677"/>
                </a:lnTo>
                <a:lnTo>
                  <a:pt x="1152854" y="1024651"/>
                </a:lnTo>
                <a:lnTo>
                  <a:pt x="1157933" y="1039577"/>
                </a:lnTo>
                <a:lnTo>
                  <a:pt x="1163011" y="1054504"/>
                </a:lnTo>
                <a:lnTo>
                  <a:pt x="1167772" y="1069748"/>
                </a:lnTo>
                <a:lnTo>
                  <a:pt x="1171898" y="1085309"/>
                </a:lnTo>
                <a:lnTo>
                  <a:pt x="1175707" y="1101506"/>
                </a:lnTo>
                <a:lnTo>
                  <a:pt x="1179199" y="1118020"/>
                </a:lnTo>
                <a:lnTo>
                  <a:pt x="1182055" y="1134534"/>
                </a:lnTo>
                <a:lnTo>
                  <a:pt x="1184595" y="1152001"/>
                </a:lnTo>
                <a:lnTo>
                  <a:pt x="1186816" y="1169469"/>
                </a:lnTo>
                <a:lnTo>
                  <a:pt x="1188403" y="1187253"/>
                </a:lnTo>
                <a:lnTo>
                  <a:pt x="1189673" y="1205673"/>
                </a:lnTo>
                <a:lnTo>
                  <a:pt x="1190308" y="1224093"/>
                </a:lnTo>
                <a:lnTo>
                  <a:pt x="1190625" y="1243148"/>
                </a:lnTo>
                <a:lnTo>
                  <a:pt x="1190308" y="1257756"/>
                </a:lnTo>
                <a:lnTo>
                  <a:pt x="1189990" y="1272365"/>
                </a:lnTo>
                <a:lnTo>
                  <a:pt x="1189356" y="1287292"/>
                </a:lnTo>
                <a:lnTo>
                  <a:pt x="1188403" y="1302218"/>
                </a:lnTo>
                <a:lnTo>
                  <a:pt x="1187134" y="1317780"/>
                </a:lnTo>
                <a:lnTo>
                  <a:pt x="1185547" y="1333341"/>
                </a:lnTo>
                <a:lnTo>
                  <a:pt x="1183642" y="1348903"/>
                </a:lnTo>
                <a:lnTo>
                  <a:pt x="1181420" y="1364782"/>
                </a:lnTo>
                <a:lnTo>
                  <a:pt x="1178881" y="1380979"/>
                </a:lnTo>
                <a:lnTo>
                  <a:pt x="1176025" y="1397493"/>
                </a:lnTo>
                <a:lnTo>
                  <a:pt x="1173168" y="1413690"/>
                </a:lnTo>
                <a:lnTo>
                  <a:pt x="1169677" y="1430839"/>
                </a:lnTo>
                <a:lnTo>
                  <a:pt x="1165868" y="1447671"/>
                </a:lnTo>
                <a:lnTo>
                  <a:pt x="1162059" y="1464820"/>
                </a:lnTo>
                <a:lnTo>
                  <a:pt x="1157615" y="1482605"/>
                </a:lnTo>
                <a:lnTo>
                  <a:pt x="1152854" y="1500390"/>
                </a:lnTo>
                <a:lnTo>
                  <a:pt x="1147776" y="1518174"/>
                </a:lnTo>
                <a:lnTo>
                  <a:pt x="1142380" y="1536594"/>
                </a:lnTo>
                <a:lnTo>
                  <a:pt x="1136349" y="1555014"/>
                </a:lnTo>
                <a:lnTo>
                  <a:pt x="1130318" y="1573434"/>
                </a:lnTo>
                <a:lnTo>
                  <a:pt x="1123970" y="1592489"/>
                </a:lnTo>
                <a:lnTo>
                  <a:pt x="1116987" y="1611543"/>
                </a:lnTo>
                <a:lnTo>
                  <a:pt x="1110005" y="1630916"/>
                </a:lnTo>
                <a:lnTo>
                  <a:pt x="1102387" y="1650924"/>
                </a:lnTo>
                <a:lnTo>
                  <a:pt x="1094452" y="1670614"/>
                </a:lnTo>
                <a:lnTo>
                  <a:pt x="1086199" y="1690622"/>
                </a:lnTo>
                <a:lnTo>
                  <a:pt x="1077312" y="1711582"/>
                </a:lnTo>
                <a:lnTo>
                  <a:pt x="1068425" y="1731907"/>
                </a:lnTo>
                <a:lnTo>
                  <a:pt x="1058903" y="1752868"/>
                </a:lnTo>
                <a:lnTo>
                  <a:pt x="1049063" y="1774463"/>
                </a:lnTo>
                <a:lnTo>
                  <a:pt x="1038906" y="1795741"/>
                </a:lnTo>
                <a:lnTo>
                  <a:pt x="1028114" y="1817655"/>
                </a:lnTo>
                <a:lnTo>
                  <a:pt x="1023988" y="1824959"/>
                </a:lnTo>
                <a:lnTo>
                  <a:pt x="1019862" y="1831628"/>
                </a:lnTo>
                <a:lnTo>
                  <a:pt x="1015101" y="1837980"/>
                </a:lnTo>
                <a:lnTo>
                  <a:pt x="1010022" y="1844014"/>
                </a:lnTo>
                <a:lnTo>
                  <a:pt x="1004626" y="1849413"/>
                </a:lnTo>
                <a:lnTo>
                  <a:pt x="998596" y="1854494"/>
                </a:lnTo>
                <a:lnTo>
                  <a:pt x="992565" y="1859258"/>
                </a:lnTo>
                <a:lnTo>
                  <a:pt x="986217" y="1863386"/>
                </a:lnTo>
                <a:lnTo>
                  <a:pt x="979551" y="1867515"/>
                </a:lnTo>
                <a:lnTo>
                  <a:pt x="972251" y="1870691"/>
                </a:lnTo>
                <a:lnTo>
                  <a:pt x="965268" y="1873549"/>
                </a:lnTo>
                <a:lnTo>
                  <a:pt x="957968" y="1875772"/>
                </a:lnTo>
                <a:lnTo>
                  <a:pt x="950668" y="1877678"/>
                </a:lnTo>
                <a:lnTo>
                  <a:pt x="943050" y="1878948"/>
                </a:lnTo>
                <a:lnTo>
                  <a:pt x="935432" y="1879583"/>
                </a:lnTo>
                <a:lnTo>
                  <a:pt x="927815" y="1879901"/>
                </a:lnTo>
                <a:lnTo>
                  <a:pt x="922419" y="1879901"/>
                </a:lnTo>
                <a:lnTo>
                  <a:pt x="916388" y="1879266"/>
                </a:lnTo>
                <a:lnTo>
                  <a:pt x="910992" y="1878630"/>
                </a:lnTo>
                <a:lnTo>
                  <a:pt x="905279" y="1877678"/>
                </a:lnTo>
                <a:lnTo>
                  <a:pt x="1123653" y="2955871"/>
                </a:lnTo>
                <a:lnTo>
                  <a:pt x="1125240" y="2964445"/>
                </a:lnTo>
                <a:lnTo>
                  <a:pt x="1126510" y="2973655"/>
                </a:lnTo>
                <a:lnTo>
                  <a:pt x="1127144" y="2982230"/>
                </a:lnTo>
                <a:lnTo>
                  <a:pt x="1127144" y="2990805"/>
                </a:lnTo>
                <a:lnTo>
                  <a:pt x="1127144" y="2999379"/>
                </a:lnTo>
                <a:lnTo>
                  <a:pt x="1126510" y="3007636"/>
                </a:lnTo>
                <a:lnTo>
                  <a:pt x="1125240" y="3016211"/>
                </a:lnTo>
                <a:lnTo>
                  <a:pt x="1123970" y="3024468"/>
                </a:lnTo>
                <a:lnTo>
                  <a:pt x="1122066" y="3032726"/>
                </a:lnTo>
                <a:lnTo>
                  <a:pt x="1119844" y="3040983"/>
                </a:lnTo>
                <a:lnTo>
                  <a:pt x="1116987" y="3048922"/>
                </a:lnTo>
                <a:lnTo>
                  <a:pt x="1114131" y="3056544"/>
                </a:lnTo>
                <a:lnTo>
                  <a:pt x="1110639" y="3064166"/>
                </a:lnTo>
                <a:lnTo>
                  <a:pt x="1107148" y="3071471"/>
                </a:lnTo>
                <a:lnTo>
                  <a:pt x="1103022" y="3078775"/>
                </a:lnTo>
                <a:lnTo>
                  <a:pt x="1098578" y="3086079"/>
                </a:lnTo>
                <a:lnTo>
                  <a:pt x="1093817" y="3092749"/>
                </a:lnTo>
                <a:lnTo>
                  <a:pt x="1088739" y="3099100"/>
                </a:lnTo>
                <a:lnTo>
                  <a:pt x="1083025" y="3105452"/>
                </a:lnTo>
                <a:lnTo>
                  <a:pt x="1077629" y="3111486"/>
                </a:lnTo>
                <a:lnTo>
                  <a:pt x="1071599" y="3117202"/>
                </a:lnTo>
                <a:lnTo>
                  <a:pt x="1065251" y="3122919"/>
                </a:lnTo>
                <a:lnTo>
                  <a:pt x="1058903" y="3128000"/>
                </a:lnTo>
                <a:lnTo>
                  <a:pt x="1051920" y="3133082"/>
                </a:lnTo>
                <a:lnTo>
                  <a:pt x="1044937" y="3137845"/>
                </a:lnTo>
                <a:lnTo>
                  <a:pt x="1037636" y="3141974"/>
                </a:lnTo>
                <a:lnTo>
                  <a:pt x="1030019" y="3146102"/>
                </a:lnTo>
                <a:lnTo>
                  <a:pt x="1022084" y="3149596"/>
                </a:lnTo>
                <a:lnTo>
                  <a:pt x="1014149" y="3152772"/>
                </a:lnTo>
                <a:lnTo>
                  <a:pt x="1005896" y="3155312"/>
                </a:lnTo>
                <a:lnTo>
                  <a:pt x="997326" y="3157853"/>
                </a:lnTo>
                <a:lnTo>
                  <a:pt x="988756" y="3159759"/>
                </a:lnTo>
                <a:lnTo>
                  <a:pt x="980186" y="3161346"/>
                </a:lnTo>
                <a:lnTo>
                  <a:pt x="970982" y="3162299"/>
                </a:lnTo>
                <a:lnTo>
                  <a:pt x="962412" y="3162934"/>
                </a:lnTo>
                <a:lnTo>
                  <a:pt x="953842" y="3163252"/>
                </a:lnTo>
                <a:lnTo>
                  <a:pt x="945272" y="3162934"/>
                </a:lnTo>
                <a:lnTo>
                  <a:pt x="937019" y="3162299"/>
                </a:lnTo>
                <a:lnTo>
                  <a:pt x="928449" y="3161346"/>
                </a:lnTo>
                <a:lnTo>
                  <a:pt x="920197" y="3159759"/>
                </a:lnTo>
                <a:lnTo>
                  <a:pt x="911627" y="3157853"/>
                </a:lnTo>
                <a:lnTo>
                  <a:pt x="903692" y="3155630"/>
                </a:lnTo>
                <a:lnTo>
                  <a:pt x="895757" y="3153089"/>
                </a:lnTo>
                <a:lnTo>
                  <a:pt x="888139" y="3150231"/>
                </a:lnTo>
                <a:lnTo>
                  <a:pt x="880521" y="3146738"/>
                </a:lnTo>
                <a:lnTo>
                  <a:pt x="873221" y="3142927"/>
                </a:lnTo>
                <a:lnTo>
                  <a:pt x="865921" y="3139116"/>
                </a:lnTo>
                <a:lnTo>
                  <a:pt x="858621" y="3134352"/>
                </a:lnTo>
                <a:lnTo>
                  <a:pt x="851955" y="3129588"/>
                </a:lnTo>
                <a:lnTo>
                  <a:pt x="845290" y="3124507"/>
                </a:lnTo>
                <a:lnTo>
                  <a:pt x="839259" y="3119108"/>
                </a:lnTo>
                <a:lnTo>
                  <a:pt x="833228" y="3113391"/>
                </a:lnTo>
                <a:lnTo>
                  <a:pt x="827198" y="3107675"/>
                </a:lnTo>
                <a:lnTo>
                  <a:pt x="821802" y="3101323"/>
                </a:lnTo>
                <a:lnTo>
                  <a:pt x="816723" y="3094654"/>
                </a:lnTo>
                <a:lnTo>
                  <a:pt x="811645" y="3087985"/>
                </a:lnTo>
                <a:lnTo>
                  <a:pt x="806884" y="3080680"/>
                </a:lnTo>
                <a:lnTo>
                  <a:pt x="802757" y="3073376"/>
                </a:lnTo>
                <a:lnTo>
                  <a:pt x="798631" y="3065754"/>
                </a:lnTo>
                <a:lnTo>
                  <a:pt x="795140" y="3058132"/>
                </a:lnTo>
                <a:lnTo>
                  <a:pt x="791966" y="3050193"/>
                </a:lnTo>
                <a:lnTo>
                  <a:pt x="789109" y="3041935"/>
                </a:lnTo>
                <a:lnTo>
                  <a:pt x="786887" y="3033361"/>
                </a:lnTo>
                <a:lnTo>
                  <a:pt x="784983" y="3024468"/>
                </a:lnTo>
                <a:lnTo>
                  <a:pt x="556134" y="1895462"/>
                </a:lnTo>
                <a:lnTo>
                  <a:pt x="485988" y="1895462"/>
                </a:lnTo>
                <a:lnTo>
                  <a:pt x="485988" y="2990805"/>
                </a:lnTo>
                <a:lnTo>
                  <a:pt x="485671" y="2999697"/>
                </a:lnTo>
                <a:lnTo>
                  <a:pt x="485036" y="3008589"/>
                </a:lnTo>
                <a:lnTo>
                  <a:pt x="483766" y="3017164"/>
                </a:lnTo>
                <a:lnTo>
                  <a:pt x="482497" y="3026056"/>
                </a:lnTo>
                <a:lnTo>
                  <a:pt x="480592" y="3034313"/>
                </a:lnTo>
                <a:lnTo>
                  <a:pt x="478053" y="3042253"/>
                </a:lnTo>
                <a:lnTo>
                  <a:pt x="475196" y="3050510"/>
                </a:lnTo>
                <a:lnTo>
                  <a:pt x="472022" y="3058132"/>
                </a:lnTo>
                <a:lnTo>
                  <a:pt x="468531" y="3065754"/>
                </a:lnTo>
                <a:lnTo>
                  <a:pt x="464722" y="3073376"/>
                </a:lnTo>
                <a:lnTo>
                  <a:pt x="460596" y="3080363"/>
                </a:lnTo>
                <a:lnTo>
                  <a:pt x="456152" y="3087667"/>
                </a:lnTo>
                <a:lnTo>
                  <a:pt x="451391" y="3094337"/>
                </a:lnTo>
                <a:lnTo>
                  <a:pt x="446313" y="3101006"/>
                </a:lnTo>
                <a:lnTo>
                  <a:pt x="440917" y="3107357"/>
                </a:lnTo>
                <a:lnTo>
                  <a:pt x="435203" y="3113074"/>
                </a:lnTo>
                <a:lnTo>
                  <a:pt x="429173" y="3118790"/>
                </a:lnTo>
                <a:lnTo>
                  <a:pt x="423142" y="3124189"/>
                </a:lnTo>
                <a:lnTo>
                  <a:pt x="416159" y="3129271"/>
                </a:lnTo>
                <a:lnTo>
                  <a:pt x="409494" y="3134034"/>
                </a:lnTo>
                <a:lnTo>
                  <a:pt x="402511" y="3139116"/>
                </a:lnTo>
                <a:lnTo>
                  <a:pt x="395210" y="3143244"/>
                </a:lnTo>
                <a:lnTo>
                  <a:pt x="387910" y="3147055"/>
                </a:lnTo>
                <a:lnTo>
                  <a:pt x="380292" y="3150231"/>
                </a:lnTo>
                <a:lnTo>
                  <a:pt x="372357" y="3153407"/>
                </a:lnTo>
                <a:lnTo>
                  <a:pt x="364105" y="3156265"/>
                </a:lnTo>
                <a:lnTo>
                  <a:pt x="355852" y="3158488"/>
                </a:lnTo>
                <a:lnTo>
                  <a:pt x="347600" y="3160394"/>
                </a:lnTo>
                <a:lnTo>
                  <a:pt x="339030" y="3161982"/>
                </a:lnTo>
                <a:lnTo>
                  <a:pt x="330460" y="3162934"/>
                </a:lnTo>
                <a:lnTo>
                  <a:pt x="321890" y="3163570"/>
                </a:lnTo>
                <a:lnTo>
                  <a:pt x="313003" y="3163887"/>
                </a:lnTo>
                <a:lnTo>
                  <a:pt x="303798" y="3163570"/>
                </a:lnTo>
                <a:lnTo>
                  <a:pt x="295228" y="3162934"/>
                </a:lnTo>
                <a:lnTo>
                  <a:pt x="286341" y="3161982"/>
                </a:lnTo>
                <a:lnTo>
                  <a:pt x="278088" y="3160394"/>
                </a:lnTo>
                <a:lnTo>
                  <a:pt x="269836" y="3158488"/>
                </a:lnTo>
                <a:lnTo>
                  <a:pt x="261583" y="3156265"/>
                </a:lnTo>
                <a:lnTo>
                  <a:pt x="253331" y="3153407"/>
                </a:lnTo>
                <a:lnTo>
                  <a:pt x="245396" y="3150231"/>
                </a:lnTo>
                <a:lnTo>
                  <a:pt x="237778" y="3147055"/>
                </a:lnTo>
                <a:lnTo>
                  <a:pt x="230478" y="3143244"/>
                </a:lnTo>
                <a:lnTo>
                  <a:pt x="223177" y="3139116"/>
                </a:lnTo>
                <a:lnTo>
                  <a:pt x="216195" y="3134034"/>
                </a:lnTo>
                <a:lnTo>
                  <a:pt x="209529" y="3129271"/>
                </a:lnTo>
                <a:lnTo>
                  <a:pt x="202864" y="3124189"/>
                </a:lnTo>
                <a:lnTo>
                  <a:pt x="196515" y="3118790"/>
                </a:lnTo>
                <a:lnTo>
                  <a:pt x="190485" y="3113074"/>
                </a:lnTo>
                <a:lnTo>
                  <a:pt x="184772" y="3107357"/>
                </a:lnTo>
                <a:lnTo>
                  <a:pt x="179376" y="3101006"/>
                </a:lnTo>
                <a:lnTo>
                  <a:pt x="174297" y="3094337"/>
                </a:lnTo>
                <a:lnTo>
                  <a:pt x="169536" y="3087667"/>
                </a:lnTo>
                <a:lnTo>
                  <a:pt x="165092" y="3080363"/>
                </a:lnTo>
                <a:lnTo>
                  <a:pt x="160966" y="3073376"/>
                </a:lnTo>
                <a:lnTo>
                  <a:pt x="157157" y="3065754"/>
                </a:lnTo>
                <a:lnTo>
                  <a:pt x="153666" y="3058132"/>
                </a:lnTo>
                <a:lnTo>
                  <a:pt x="150492" y="3050510"/>
                </a:lnTo>
                <a:lnTo>
                  <a:pt x="147953" y="3042253"/>
                </a:lnTo>
                <a:lnTo>
                  <a:pt x="145096" y="3034313"/>
                </a:lnTo>
                <a:lnTo>
                  <a:pt x="143192" y="3026056"/>
                </a:lnTo>
                <a:lnTo>
                  <a:pt x="141922" y="3017164"/>
                </a:lnTo>
                <a:lnTo>
                  <a:pt x="140652" y="3008589"/>
                </a:lnTo>
                <a:lnTo>
                  <a:pt x="140018" y="2999697"/>
                </a:lnTo>
                <a:lnTo>
                  <a:pt x="139700" y="2990805"/>
                </a:lnTo>
                <a:lnTo>
                  <a:pt x="139700" y="1787484"/>
                </a:lnTo>
                <a:lnTo>
                  <a:pt x="139700" y="1522303"/>
                </a:lnTo>
                <a:lnTo>
                  <a:pt x="139700" y="1265378"/>
                </a:lnTo>
                <a:lnTo>
                  <a:pt x="147953" y="1265378"/>
                </a:lnTo>
                <a:lnTo>
                  <a:pt x="155570" y="1265061"/>
                </a:lnTo>
                <a:lnTo>
                  <a:pt x="163188" y="1264426"/>
                </a:lnTo>
                <a:lnTo>
                  <a:pt x="170806" y="1263791"/>
                </a:lnTo>
                <a:lnTo>
                  <a:pt x="185724" y="1262203"/>
                </a:lnTo>
                <a:lnTo>
                  <a:pt x="200007" y="1259662"/>
                </a:lnTo>
                <a:lnTo>
                  <a:pt x="214607" y="1256486"/>
                </a:lnTo>
                <a:lnTo>
                  <a:pt x="228573" y="1252358"/>
                </a:lnTo>
                <a:lnTo>
                  <a:pt x="241904" y="1247911"/>
                </a:lnTo>
                <a:lnTo>
                  <a:pt x="254918" y="1242830"/>
                </a:lnTo>
                <a:lnTo>
                  <a:pt x="268249" y="1237431"/>
                </a:lnTo>
                <a:lnTo>
                  <a:pt x="280628" y="1231715"/>
                </a:lnTo>
                <a:lnTo>
                  <a:pt x="292689" y="1225363"/>
                </a:lnTo>
                <a:lnTo>
                  <a:pt x="304433" y="1218376"/>
                </a:lnTo>
                <a:lnTo>
                  <a:pt x="316177" y="1211389"/>
                </a:lnTo>
                <a:lnTo>
                  <a:pt x="327286" y="1204085"/>
                </a:lnTo>
                <a:lnTo>
                  <a:pt x="338078" y="1195828"/>
                </a:lnTo>
                <a:lnTo>
                  <a:pt x="348552" y="1187888"/>
                </a:lnTo>
                <a:lnTo>
                  <a:pt x="358709" y="1179631"/>
                </a:lnTo>
                <a:lnTo>
                  <a:pt x="368548" y="1171056"/>
                </a:lnTo>
                <a:lnTo>
                  <a:pt x="378071" y="1162482"/>
                </a:lnTo>
                <a:lnTo>
                  <a:pt x="387275" y="1153589"/>
                </a:lnTo>
                <a:lnTo>
                  <a:pt x="395845" y="1144380"/>
                </a:lnTo>
                <a:lnTo>
                  <a:pt x="404415" y="1135487"/>
                </a:lnTo>
                <a:lnTo>
                  <a:pt x="412350" y="1126595"/>
                </a:lnTo>
                <a:lnTo>
                  <a:pt x="419968" y="1117385"/>
                </a:lnTo>
                <a:lnTo>
                  <a:pt x="427903" y="1108493"/>
                </a:lnTo>
                <a:lnTo>
                  <a:pt x="434886" y="1099600"/>
                </a:lnTo>
                <a:lnTo>
                  <a:pt x="447900" y="1082133"/>
                </a:lnTo>
                <a:lnTo>
                  <a:pt x="459643" y="1065301"/>
                </a:lnTo>
                <a:lnTo>
                  <a:pt x="470118" y="1049740"/>
                </a:lnTo>
                <a:lnTo>
                  <a:pt x="480592" y="1033543"/>
                </a:lnTo>
                <a:lnTo>
                  <a:pt x="491066" y="1017029"/>
                </a:lnTo>
                <a:lnTo>
                  <a:pt x="501223" y="999879"/>
                </a:lnTo>
                <a:lnTo>
                  <a:pt x="511698" y="982095"/>
                </a:lnTo>
                <a:lnTo>
                  <a:pt x="521855" y="963357"/>
                </a:lnTo>
                <a:lnTo>
                  <a:pt x="532329" y="944620"/>
                </a:lnTo>
                <a:lnTo>
                  <a:pt x="543121" y="925248"/>
                </a:lnTo>
                <a:lnTo>
                  <a:pt x="553595" y="904922"/>
                </a:lnTo>
                <a:lnTo>
                  <a:pt x="564387" y="884279"/>
                </a:lnTo>
                <a:lnTo>
                  <a:pt x="575179" y="863001"/>
                </a:lnTo>
                <a:lnTo>
                  <a:pt x="585653" y="841088"/>
                </a:lnTo>
                <a:lnTo>
                  <a:pt x="597079" y="818857"/>
                </a:lnTo>
                <a:lnTo>
                  <a:pt x="618980" y="771855"/>
                </a:lnTo>
                <a:lnTo>
                  <a:pt x="641199" y="722312"/>
                </a:lnTo>
                <a:close/>
                <a:moveTo>
                  <a:pt x="527838" y="527050"/>
                </a:moveTo>
                <a:lnTo>
                  <a:pt x="533244" y="527368"/>
                </a:lnTo>
                <a:lnTo>
                  <a:pt x="538967" y="528003"/>
                </a:lnTo>
                <a:lnTo>
                  <a:pt x="544373" y="528638"/>
                </a:lnTo>
                <a:lnTo>
                  <a:pt x="549778" y="529590"/>
                </a:lnTo>
                <a:lnTo>
                  <a:pt x="555184" y="530860"/>
                </a:lnTo>
                <a:lnTo>
                  <a:pt x="560589" y="532448"/>
                </a:lnTo>
                <a:lnTo>
                  <a:pt x="565995" y="534353"/>
                </a:lnTo>
                <a:lnTo>
                  <a:pt x="571400" y="536575"/>
                </a:lnTo>
                <a:lnTo>
                  <a:pt x="577124" y="539433"/>
                </a:lnTo>
                <a:lnTo>
                  <a:pt x="582530" y="542608"/>
                </a:lnTo>
                <a:lnTo>
                  <a:pt x="587935" y="545783"/>
                </a:lnTo>
                <a:lnTo>
                  <a:pt x="593341" y="549275"/>
                </a:lnTo>
                <a:lnTo>
                  <a:pt x="598110" y="553085"/>
                </a:lnTo>
                <a:lnTo>
                  <a:pt x="602880" y="557213"/>
                </a:lnTo>
                <a:lnTo>
                  <a:pt x="607014" y="561658"/>
                </a:lnTo>
                <a:lnTo>
                  <a:pt x="611147" y="566103"/>
                </a:lnTo>
                <a:lnTo>
                  <a:pt x="614963" y="570548"/>
                </a:lnTo>
                <a:lnTo>
                  <a:pt x="618461" y="575628"/>
                </a:lnTo>
                <a:lnTo>
                  <a:pt x="621640" y="580390"/>
                </a:lnTo>
                <a:lnTo>
                  <a:pt x="624820" y="585788"/>
                </a:lnTo>
                <a:lnTo>
                  <a:pt x="627364" y="590868"/>
                </a:lnTo>
                <a:lnTo>
                  <a:pt x="629908" y="596583"/>
                </a:lnTo>
                <a:lnTo>
                  <a:pt x="632134" y="602298"/>
                </a:lnTo>
                <a:lnTo>
                  <a:pt x="633724" y="608013"/>
                </a:lnTo>
                <a:lnTo>
                  <a:pt x="634995" y="612458"/>
                </a:lnTo>
                <a:lnTo>
                  <a:pt x="636267" y="617220"/>
                </a:lnTo>
                <a:lnTo>
                  <a:pt x="636903" y="621665"/>
                </a:lnTo>
                <a:lnTo>
                  <a:pt x="637539" y="626428"/>
                </a:lnTo>
                <a:lnTo>
                  <a:pt x="638175" y="631190"/>
                </a:lnTo>
                <a:lnTo>
                  <a:pt x="638175" y="635953"/>
                </a:lnTo>
                <a:lnTo>
                  <a:pt x="638175" y="640715"/>
                </a:lnTo>
                <a:lnTo>
                  <a:pt x="638175" y="645478"/>
                </a:lnTo>
                <a:lnTo>
                  <a:pt x="637857" y="650558"/>
                </a:lnTo>
                <a:lnTo>
                  <a:pt x="637221" y="655638"/>
                </a:lnTo>
                <a:lnTo>
                  <a:pt x="636267" y="660400"/>
                </a:lnTo>
                <a:lnTo>
                  <a:pt x="635313" y="665163"/>
                </a:lnTo>
                <a:lnTo>
                  <a:pt x="634041" y="669925"/>
                </a:lnTo>
                <a:lnTo>
                  <a:pt x="632770" y="674688"/>
                </a:lnTo>
                <a:lnTo>
                  <a:pt x="630862" y="679450"/>
                </a:lnTo>
                <a:lnTo>
                  <a:pt x="628954" y="683895"/>
                </a:lnTo>
                <a:lnTo>
                  <a:pt x="611465" y="723583"/>
                </a:lnTo>
                <a:lnTo>
                  <a:pt x="589207" y="772478"/>
                </a:lnTo>
                <a:lnTo>
                  <a:pt x="577760" y="795973"/>
                </a:lnTo>
                <a:lnTo>
                  <a:pt x="567267" y="818515"/>
                </a:lnTo>
                <a:lnTo>
                  <a:pt x="556456" y="840423"/>
                </a:lnTo>
                <a:lnTo>
                  <a:pt x="545963" y="861378"/>
                </a:lnTo>
                <a:lnTo>
                  <a:pt x="535469" y="882015"/>
                </a:lnTo>
                <a:lnTo>
                  <a:pt x="524976" y="901700"/>
                </a:lnTo>
                <a:lnTo>
                  <a:pt x="514801" y="920433"/>
                </a:lnTo>
                <a:lnTo>
                  <a:pt x="504944" y="939166"/>
                </a:lnTo>
                <a:lnTo>
                  <a:pt x="495087" y="956628"/>
                </a:lnTo>
                <a:lnTo>
                  <a:pt x="485229" y="973773"/>
                </a:lnTo>
                <a:lnTo>
                  <a:pt x="475372" y="990283"/>
                </a:lnTo>
                <a:lnTo>
                  <a:pt x="465833" y="1005841"/>
                </a:lnTo>
                <a:lnTo>
                  <a:pt x="456612" y="1021081"/>
                </a:lnTo>
                <a:lnTo>
                  <a:pt x="447390" y="1036003"/>
                </a:lnTo>
                <a:lnTo>
                  <a:pt x="437215" y="1051243"/>
                </a:lnTo>
                <a:lnTo>
                  <a:pt x="427358" y="1065848"/>
                </a:lnTo>
                <a:lnTo>
                  <a:pt x="417183" y="1079501"/>
                </a:lnTo>
                <a:lnTo>
                  <a:pt x="407644" y="1093153"/>
                </a:lnTo>
                <a:lnTo>
                  <a:pt x="398104" y="1105853"/>
                </a:lnTo>
                <a:lnTo>
                  <a:pt x="388565" y="1118236"/>
                </a:lnTo>
                <a:lnTo>
                  <a:pt x="379026" y="1129666"/>
                </a:lnTo>
                <a:lnTo>
                  <a:pt x="369487" y="1140778"/>
                </a:lnTo>
                <a:lnTo>
                  <a:pt x="359947" y="1151256"/>
                </a:lnTo>
                <a:lnTo>
                  <a:pt x="350408" y="1161416"/>
                </a:lnTo>
                <a:lnTo>
                  <a:pt x="341187" y="1170623"/>
                </a:lnTo>
                <a:lnTo>
                  <a:pt x="331648" y="1179513"/>
                </a:lnTo>
                <a:lnTo>
                  <a:pt x="322108" y="1188086"/>
                </a:lnTo>
                <a:lnTo>
                  <a:pt x="312887" y="1196023"/>
                </a:lnTo>
                <a:lnTo>
                  <a:pt x="302712" y="1203961"/>
                </a:lnTo>
                <a:lnTo>
                  <a:pt x="293173" y="1210946"/>
                </a:lnTo>
                <a:lnTo>
                  <a:pt x="286495" y="1215391"/>
                </a:lnTo>
                <a:lnTo>
                  <a:pt x="279818" y="1219836"/>
                </a:lnTo>
                <a:lnTo>
                  <a:pt x="273140" y="1223963"/>
                </a:lnTo>
                <a:lnTo>
                  <a:pt x="266145" y="1227773"/>
                </a:lnTo>
                <a:lnTo>
                  <a:pt x="259149" y="1231266"/>
                </a:lnTo>
                <a:lnTo>
                  <a:pt x="251518" y="1234758"/>
                </a:lnTo>
                <a:lnTo>
                  <a:pt x="244205" y="1237933"/>
                </a:lnTo>
                <a:lnTo>
                  <a:pt x="236573" y="1240791"/>
                </a:lnTo>
                <a:lnTo>
                  <a:pt x="229260" y="1243331"/>
                </a:lnTo>
                <a:lnTo>
                  <a:pt x="221310" y="1245871"/>
                </a:lnTo>
                <a:lnTo>
                  <a:pt x="213679" y="1247776"/>
                </a:lnTo>
                <a:lnTo>
                  <a:pt x="205730" y="1249363"/>
                </a:lnTo>
                <a:lnTo>
                  <a:pt x="197144" y="1250951"/>
                </a:lnTo>
                <a:lnTo>
                  <a:pt x="188877" y="1251903"/>
                </a:lnTo>
                <a:lnTo>
                  <a:pt x="180610" y="1252538"/>
                </a:lnTo>
                <a:lnTo>
                  <a:pt x="172024" y="1252538"/>
                </a:lnTo>
                <a:lnTo>
                  <a:pt x="171388" y="1252538"/>
                </a:lnTo>
                <a:lnTo>
                  <a:pt x="163439" y="1252538"/>
                </a:lnTo>
                <a:lnTo>
                  <a:pt x="155490" y="1251586"/>
                </a:lnTo>
                <a:lnTo>
                  <a:pt x="147858" y="1250633"/>
                </a:lnTo>
                <a:lnTo>
                  <a:pt x="139591" y="1249363"/>
                </a:lnTo>
                <a:lnTo>
                  <a:pt x="132278" y="1247776"/>
                </a:lnTo>
                <a:lnTo>
                  <a:pt x="124964" y="1245871"/>
                </a:lnTo>
                <a:lnTo>
                  <a:pt x="117969" y="1243648"/>
                </a:lnTo>
                <a:lnTo>
                  <a:pt x="110973" y="1241108"/>
                </a:lnTo>
                <a:lnTo>
                  <a:pt x="106840" y="1239203"/>
                </a:lnTo>
                <a:lnTo>
                  <a:pt x="102706" y="1236981"/>
                </a:lnTo>
                <a:lnTo>
                  <a:pt x="97300" y="1234758"/>
                </a:lnTo>
                <a:lnTo>
                  <a:pt x="92213" y="1232218"/>
                </a:lnTo>
                <a:lnTo>
                  <a:pt x="91895" y="1231901"/>
                </a:lnTo>
                <a:lnTo>
                  <a:pt x="85217" y="1228091"/>
                </a:lnTo>
                <a:lnTo>
                  <a:pt x="79176" y="1223646"/>
                </a:lnTo>
                <a:lnTo>
                  <a:pt x="72180" y="1218566"/>
                </a:lnTo>
                <a:lnTo>
                  <a:pt x="65821" y="1213168"/>
                </a:lnTo>
                <a:lnTo>
                  <a:pt x="59779" y="1207771"/>
                </a:lnTo>
                <a:lnTo>
                  <a:pt x="54374" y="1202373"/>
                </a:lnTo>
                <a:lnTo>
                  <a:pt x="48968" y="1196341"/>
                </a:lnTo>
                <a:lnTo>
                  <a:pt x="44517" y="1190308"/>
                </a:lnTo>
                <a:lnTo>
                  <a:pt x="40065" y="1184593"/>
                </a:lnTo>
                <a:lnTo>
                  <a:pt x="35613" y="1178561"/>
                </a:lnTo>
                <a:lnTo>
                  <a:pt x="32116" y="1172846"/>
                </a:lnTo>
                <a:lnTo>
                  <a:pt x="28618" y="1166813"/>
                </a:lnTo>
                <a:lnTo>
                  <a:pt x="25756" y="1160781"/>
                </a:lnTo>
                <a:lnTo>
                  <a:pt x="22894" y="1155066"/>
                </a:lnTo>
                <a:lnTo>
                  <a:pt x="18125" y="1143318"/>
                </a:lnTo>
                <a:lnTo>
                  <a:pt x="13991" y="1132206"/>
                </a:lnTo>
                <a:lnTo>
                  <a:pt x="10175" y="1119823"/>
                </a:lnTo>
                <a:lnTo>
                  <a:pt x="7314" y="1107758"/>
                </a:lnTo>
                <a:lnTo>
                  <a:pt x="5088" y="1095693"/>
                </a:lnTo>
                <a:lnTo>
                  <a:pt x="3180" y="1083311"/>
                </a:lnTo>
                <a:lnTo>
                  <a:pt x="1590" y="1071563"/>
                </a:lnTo>
                <a:lnTo>
                  <a:pt x="954" y="1059498"/>
                </a:lnTo>
                <a:lnTo>
                  <a:pt x="318" y="1047751"/>
                </a:lnTo>
                <a:lnTo>
                  <a:pt x="0" y="1035686"/>
                </a:lnTo>
                <a:lnTo>
                  <a:pt x="318" y="1018541"/>
                </a:lnTo>
                <a:lnTo>
                  <a:pt x="1590" y="1001396"/>
                </a:lnTo>
                <a:lnTo>
                  <a:pt x="3180" y="984251"/>
                </a:lnTo>
                <a:lnTo>
                  <a:pt x="5406" y="967106"/>
                </a:lnTo>
                <a:lnTo>
                  <a:pt x="8585" y="949961"/>
                </a:lnTo>
                <a:lnTo>
                  <a:pt x="12083" y="933133"/>
                </a:lnTo>
                <a:lnTo>
                  <a:pt x="16535" y="915988"/>
                </a:lnTo>
                <a:lnTo>
                  <a:pt x="21622" y="899160"/>
                </a:lnTo>
                <a:lnTo>
                  <a:pt x="27346" y="882650"/>
                </a:lnTo>
                <a:lnTo>
                  <a:pt x="30526" y="874078"/>
                </a:lnTo>
                <a:lnTo>
                  <a:pt x="34023" y="865823"/>
                </a:lnTo>
                <a:lnTo>
                  <a:pt x="37839" y="857568"/>
                </a:lnTo>
                <a:lnTo>
                  <a:pt x="41655" y="849313"/>
                </a:lnTo>
                <a:lnTo>
                  <a:pt x="45788" y="841058"/>
                </a:lnTo>
                <a:lnTo>
                  <a:pt x="50240" y="833120"/>
                </a:lnTo>
                <a:lnTo>
                  <a:pt x="55010" y="825183"/>
                </a:lnTo>
                <a:lnTo>
                  <a:pt x="60097" y="817245"/>
                </a:lnTo>
                <a:lnTo>
                  <a:pt x="65503" y="808990"/>
                </a:lnTo>
                <a:lnTo>
                  <a:pt x="71226" y="801053"/>
                </a:lnTo>
                <a:lnTo>
                  <a:pt x="77268" y="793433"/>
                </a:lnTo>
                <a:lnTo>
                  <a:pt x="83945" y="785813"/>
                </a:lnTo>
                <a:lnTo>
                  <a:pt x="91259" y="778510"/>
                </a:lnTo>
                <a:lnTo>
                  <a:pt x="99208" y="771208"/>
                </a:lnTo>
                <a:lnTo>
                  <a:pt x="104296" y="766445"/>
                </a:lnTo>
                <a:lnTo>
                  <a:pt x="110019" y="761683"/>
                </a:lnTo>
                <a:lnTo>
                  <a:pt x="116061" y="756920"/>
                </a:lnTo>
                <a:lnTo>
                  <a:pt x="122420" y="752475"/>
                </a:lnTo>
                <a:lnTo>
                  <a:pt x="129098" y="748348"/>
                </a:lnTo>
                <a:lnTo>
                  <a:pt x="136093" y="744538"/>
                </a:lnTo>
                <a:lnTo>
                  <a:pt x="143407" y="740728"/>
                </a:lnTo>
                <a:lnTo>
                  <a:pt x="151038" y="737235"/>
                </a:lnTo>
                <a:lnTo>
                  <a:pt x="158987" y="734060"/>
                </a:lnTo>
                <a:lnTo>
                  <a:pt x="166937" y="731520"/>
                </a:lnTo>
                <a:lnTo>
                  <a:pt x="175204" y="728980"/>
                </a:lnTo>
                <a:lnTo>
                  <a:pt x="183471" y="727075"/>
                </a:lnTo>
                <a:lnTo>
                  <a:pt x="192375" y="725170"/>
                </a:lnTo>
                <a:lnTo>
                  <a:pt x="200960" y="724218"/>
                </a:lnTo>
                <a:lnTo>
                  <a:pt x="210181" y="723265"/>
                </a:lnTo>
                <a:lnTo>
                  <a:pt x="219403" y="723265"/>
                </a:lnTo>
                <a:lnTo>
                  <a:pt x="227352" y="723583"/>
                </a:lnTo>
                <a:lnTo>
                  <a:pt x="234983" y="724535"/>
                </a:lnTo>
                <a:lnTo>
                  <a:pt x="241343" y="723900"/>
                </a:lnTo>
                <a:lnTo>
                  <a:pt x="248020" y="723583"/>
                </a:lnTo>
                <a:lnTo>
                  <a:pt x="335145" y="723583"/>
                </a:lnTo>
                <a:lnTo>
                  <a:pt x="311933" y="772478"/>
                </a:lnTo>
                <a:lnTo>
                  <a:pt x="290947" y="816293"/>
                </a:lnTo>
                <a:lnTo>
                  <a:pt x="270279" y="857250"/>
                </a:lnTo>
                <a:lnTo>
                  <a:pt x="260103" y="876935"/>
                </a:lnTo>
                <a:lnTo>
                  <a:pt x="250246" y="895350"/>
                </a:lnTo>
                <a:lnTo>
                  <a:pt x="240389" y="913131"/>
                </a:lnTo>
                <a:lnTo>
                  <a:pt x="231168" y="929958"/>
                </a:lnTo>
                <a:lnTo>
                  <a:pt x="221946" y="945833"/>
                </a:lnTo>
                <a:lnTo>
                  <a:pt x="213043" y="960438"/>
                </a:lnTo>
                <a:lnTo>
                  <a:pt x="204458" y="974091"/>
                </a:lnTo>
                <a:lnTo>
                  <a:pt x="195555" y="986791"/>
                </a:lnTo>
                <a:lnTo>
                  <a:pt x="187605" y="998221"/>
                </a:lnTo>
                <a:lnTo>
                  <a:pt x="179974" y="1008063"/>
                </a:lnTo>
                <a:lnTo>
                  <a:pt x="172660" y="1016953"/>
                </a:lnTo>
                <a:lnTo>
                  <a:pt x="165665" y="1024256"/>
                </a:lnTo>
                <a:lnTo>
                  <a:pt x="168527" y="1024573"/>
                </a:lnTo>
                <a:lnTo>
                  <a:pt x="172978" y="1021081"/>
                </a:lnTo>
                <a:lnTo>
                  <a:pt x="177748" y="1016953"/>
                </a:lnTo>
                <a:lnTo>
                  <a:pt x="183153" y="1011873"/>
                </a:lnTo>
                <a:lnTo>
                  <a:pt x="188877" y="1005841"/>
                </a:lnTo>
                <a:lnTo>
                  <a:pt x="195555" y="999173"/>
                </a:lnTo>
                <a:lnTo>
                  <a:pt x="202868" y="991236"/>
                </a:lnTo>
                <a:lnTo>
                  <a:pt x="210181" y="982346"/>
                </a:lnTo>
                <a:lnTo>
                  <a:pt x="218131" y="972186"/>
                </a:lnTo>
                <a:lnTo>
                  <a:pt x="229260" y="957581"/>
                </a:lnTo>
                <a:lnTo>
                  <a:pt x="241025" y="941071"/>
                </a:lnTo>
                <a:lnTo>
                  <a:pt x="253426" y="922338"/>
                </a:lnTo>
                <a:lnTo>
                  <a:pt x="266781" y="902018"/>
                </a:lnTo>
                <a:lnTo>
                  <a:pt x="280772" y="879475"/>
                </a:lnTo>
                <a:lnTo>
                  <a:pt x="294763" y="854710"/>
                </a:lnTo>
                <a:lnTo>
                  <a:pt x="309707" y="828358"/>
                </a:lnTo>
                <a:lnTo>
                  <a:pt x="325606" y="799465"/>
                </a:lnTo>
                <a:lnTo>
                  <a:pt x="344367" y="763270"/>
                </a:lnTo>
                <a:lnTo>
                  <a:pt x="364081" y="723583"/>
                </a:lnTo>
                <a:lnTo>
                  <a:pt x="376800" y="697548"/>
                </a:lnTo>
                <a:lnTo>
                  <a:pt x="389519" y="670560"/>
                </a:lnTo>
                <a:lnTo>
                  <a:pt x="402238" y="641985"/>
                </a:lnTo>
                <a:lnTo>
                  <a:pt x="415593" y="612458"/>
                </a:lnTo>
                <a:lnTo>
                  <a:pt x="423860" y="594360"/>
                </a:lnTo>
                <a:lnTo>
                  <a:pt x="426404" y="588963"/>
                </a:lnTo>
                <a:lnTo>
                  <a:pt x="428948" y="583883"/>
                </a:lnTo>
                <a:lnTo>
                  <a:pt x="431810" y="579120"/>
                </a:lnTo>
                <a:lnTo>
                  <a:pt x="434989" y="574675"/>
                </a:lnTo>
                <a:lnTo>
                  <a:pt x="438169" y="570230"/>
                </a:lnTo>
                <a:lnTo>
                  <a:pt x="441667" y="565785"/>
                </a:lnTo>
                <a:lnTo>
                  <a:pt x="445483" y="561975"/>
                </a:lnTo>
                <a:lnTo>
                  <a:pt x="449298" y="558165"/>
                </a:lnTo>
                <a:lnTo>
                  <a:pt x="453432" y="554355"/>
                </a:lnTo>
                <a:lnTo>
                  <a:pt x="457566" y="550863"/>
                </a:lnTo>
                <a:lnTo>
                  <a:pt x="461699" y="547688"/>
                </a:lnTo>
                <a:lnTo>
                  <a:pt x="466151" y="544830"/>
                </a:lnTo>
                <a:lnTo>
                  <a:pt x="470921" y="541973"/>
                </a:lnTo>
                <a:lnTo>
                  <a:pt x="475690" y="539433"/>
                </a:lnTo>
                <a:lnTo>
                  <a:pt x="480778" y="536893"/>
                </a:lnTo>
                <a:lnTo>
                  <a:pt x="485547" y="534988"/>
                </a:lnTo>
                <a:lnTo>
                  <a:pt x="490635" y="533083"/>
                </a:lnTo>
                <a:lnTo>
                  <a:pt x="495723" y="531495"/>
                </a:lnTo>
                <a:lnTo>
                  <a:pt x="501128" y="530225"/>
                </a:lnTo>
                <a:lnTo>
                  <a:pt x="506216" y="528955"/>
                </a:lnTo>
                <a:lnTo>
                  <a:pt x="511621" y="528320"/>
                </a:lnTo>
                <a:lnTo>
                  <a:pt x="517027" y="527685"/>
                </a:lnTo>
                <a:lnTo>
                  <a:pt x="522114" y="527368"/>
                </a:lnTo>
                <a:lnTo>
                  <a:pt x="527838" y="527050"/>
                </a:lnTo>
                <a:close/>
                <a:moveTo>
                  <a:pt x="510850" y="0"/>
                </a:moveTo>
                <a:lnTo>
                  <a:pt x="518478" y="0"/>
                </a:lnTo>
                <a:lnTo>
                  <a:pt x="526424" y="0"/>
                </a:lnTo>
                <a:lnTo>
                  <a:pt x="534369" y="317"/>
                </a:lnTo>
                <a:lnTo>
                  <a:pt x="542315" y="952"/>
                </a:lnTo>
                <a:lnTo>
                  <a:pt x="550260" y="1587"/>
                </a:lnTo>
                <a:lnTo>
                  <a:pt x="557888" y="2539"/>
                </a:lnTo>
                <a:lnTo>
                  <a:pt x="565833" y="3491"/>
                </a:lnTo>
                <a:lnTo>
                  <a:pt x="573779" y="5077"/>
                </a:lnTo>
                <a:lnTo>
                  <a:pt x="581724" y="6347"/>
                </a:lnTo>
                <a:lnTo>
                  <a:pt x="589988" y="8251"/>
                </a:lnTo>
                <a:lnTo>
                  <a:pt x="597615" y="10155"/>
                </a:lnTo>
                <a:lnTo>
                  <a:pt x="605561" y="12376"/>
                </a:lnTo>
                <a:lnTo>
                  <a:pt x="613189" y="14597"/>
                </a:lnTo>
                <a:lnTo>
                  <a:pt x="620816" y="17136"/>
                </a:lnTo>
                <a:lnTo>
                  <a:pt x="628126" y="19675"/>
                </a:lnTo>
                <a:lnTo>
                  <a:pt x="635436" y="22531"/>
                </a:lnTo>
                <a:lnTo>
                  <a:pt x="642746" y="25386"/>
                </a:lnTo>
                <a:lnTo>
                  <a:pt x="650374" y="28560"/>
                </a:lnTo>
                <a:lnTo>
                  <a:pt x="657366" y="32050"/>
                </a:lnTo>
                <a:lnTo>
                  <a:pt x="664358" y="35541"/>
                </a:lnTo>
                <a:lnTo>
                  <a:pt x="671032" y="39032"/>
                </a:lnTo>
                <a:lnTo>
                  <a:pt x="677706" y="43157"/>
                </a:lnTo>
                <a:lnTo>
                  <a:pt x="690737" y="51408"/>
                </a:lnTo>
                <a:lnTo>
                  <a:pt x="703767" y="59976"/>
                </a:lnTo>
                <a:lnTo>
                  <a:pt x="715845" y="69178"/>
                </a:lnTo>
                <a:lnTo>
                  <a:pt x="727286" y="79016"/>
                </a:lnTo>
                <a:lnTo>
                  <a:pt x="738410" y="89488"/>
                </a:lnTo>
                <a:lnTo>
                  <a:pt x="748898" y="100594"/>
                </a:lnTo>
                <a:lnTo>
                  <a:pt x="759386" y="111701"/>
                </a:lnTo>
                <a:lnTo>
                  <a:pt x="768603" y="123442"/>
                </a:lnTo>
                <a:lnTo>
                  <a:pt x="777502" y="135501"/>
                </a:lnTo>
                <a:lnTo>
                  <a:pt x="785765" y="148194"/>
                </a:lnTo>
                <a:lnTo>
                  <a:pt x="793393" y="161522"/>
                </a:lnTo>
                <a:lnTo>
                  <a:pt x="800385" y="174850"/>
                </a:lnTo>
                <a:lnTo>
                  <a:pt x="806741" y="188496"/>
                </a:lnTo>
                <a:lnTo>
                  <a:pt x="812780" y="202141"/>
                </a:lnTo>
                <a:lnTo>
                  <a:pt x="817865" y="216738"/>
                </a:lnTo>
                <a:lnTo>
                  <a:pt x="822315" y="231335"/>
                </a:lnTo>
                <a:lnTo>
                  <a:pt x="825811" y="245933"/>
                </a:lnTo>
                <a:lnTo>
                  <a:pt x="828989" y="261165"/>
                </a:lnTo>
                <a:lnTo>
                  <a:pt x="831213" y="276397"/>
                </a:lnTo>
                <a:lnTo>
                  <a:pt x="832485" y="291629"/>
                </a:lnTo>
                <a:lnTo>
                  <a:pt x="833120" y="299245"/>
                </a:lnTo>
                <a:lnTo>
                  <a:pt x="833438" y="306861"/>
                </a:lnTo>
                <a:lnTo>
                  <a:pt x="833438" y="314794"/>
                </a:lnTo>
                <a:lnTo>
                  <a:pt x="833438" y="322727"/>
                </a:lnTo>
                <a:lnTo>
                  <a:pt x="833120" y="330661"/>
                </a:lnTo>
                <a:lnTo>
                  <a:pt x="832485" y="338277"/>
                </a:lnTo>
                <a:lnTo>
                  <a:pt x="831849" y="346210"/>
                </a:lnTo>
                <a:lnTo>
                  <a:pt x="830896" y="354143"/>
                </a:lnTo>
                <a:lnTo>
                  <a:pt x="829624" y="362077"/>
                </a:lnTo>
                <a:lnTo>
                  <a:pt x="828353" y="369693"/>
                </a:lnTo>
                <a:lnTo>
                  <a:pt x="826764" y="377943"/>
                </a:lnTo>
                <a:lnTo>
                  <a:pt x="825175" y="385877"/>
                </a:lnTo>
                <a:lnTo>
                  <a:pt x="822950" y="394762"/>
                </a:lnTo>
                <a:lnTo>
                  <a:pt x="820725" y="403330"/>
                </a:lnTo>
                <a:lnTo>
                  <a:pt x="817865" y="411898"/>
                </a:lnTo>
                <a:lnTo>
                  <a:pt x="815005" y="420466"/>
                </a:lnTo>
                <a:lnTo>
                  <a:pt x="811826" y="429034"/>
                </a:lnTo>
                <a:lnTo>
                  <a:pt x="808330" y="436967"/>
                </a:lnTo>
                <a:lnTo>
                  <a:pt x="804834" y="445218"/>
                </a:lnTo>
                <a:lnTo>
                  <a:pt x="801021" y="453151"/>
                </a:lnTo>
                <a:lnTo>
                  <a:pt x="797207" y="460767"/>
                </a:lnTo>
                <a:lnTo>
                  <a:pt x="793075" y="468383"/>
                </a:lnTo>
                <a:lnTo>
                  <a:pt x="788626" y="475999"/>
                </a:lnTo>
                <a:lnTo>
                  <a:pt x="784176" y="483615"/>
                </a:lnTo>
                <a:lnTo>
                  <a:pt x="779409" y="490596"/>
                </a:lnTo>
                <a:lnTo>
                  <a:pt x="774641" y="497578"/>
                </a:lnTo>
                <a:lnTo>
                  <a:pt x="769556" y="504559"/>
                </a:lnTo>
                <a:lnTo>
                  <a:pt x="764153" y="511223"/>
                </a:lnTo>
                <a:lnTo>
                  <a:pt x="758750" y="517887"/>
                </a:lnTo>
                <a:lnTo>
                  <a:pt x="753030" y="524234"/>
                </a:lnTo>
                <a:lnTo>
                  <a:pt x="747309" y="530581"/>
                </a:lnTo>
                <a:lnTo>
                  <a:pt x="741270" y="536610"/>
                </a:lnTo>
                <a:lnTo>
                  <a:pt x="735232" y="542639"/>
                </a:lnTo>
                <a:lnTo>
                  <a:pt x="728875" y="548351"/>
                </a:lnTo>
                <a:lnTo>
                  <a:pt x="722519" y="554063"/>
                </a:lnTo>
                <a:lnTo>
                  <a:pt x="716162" y="559458"/>
                </a:lnTo>
                <a:lnTo>
                  <a:pt x="709488" y="564535"/>
                </a:lnTo>
                <a:lnTo>
                  <a:pt x="702814" y="569613"/>
                </a:lnTo>
                <a:lnTo>
                  <a:pt x="695504" y="574373"/>
                </a:lnTo>
                <a:lnTo>
                  <a:pt x="688512" y="579133"/>
                </a:lnTo>
                <a:lnTo>
                  <a:pt x="681202" y="583575"/>
                </a:lnTo>
                <a:lnTo>
                  <a:pt x="673892" y="587701"/>
                </a:lnTo>
                <a:lnTo>
                  <a:pt x="666582" y="591826"/>
                </a:lnTo>
                <a:lnTo>
                  <a:pt x="659273" y="595951"/>
                </a:lnTo>
                <a:lnTo>
                  <a:pt x="658001" y="591509"/>
                </a:lnTo>
                <a:lnTo>
                  <a:pt x="656412" y="587383"/>
                </a:lnTo>
                <a:lnTo>
                  <a:pt x="653870" y="581037"/>
                </a:lnTo>
                <a:lnTo>
                  <a:pt x="650691" y="575007"/>
                </a:lnTo>
                <a:lnTo>
                  <a:pt x="647513" y="568978"/>
                </a:lnTo>
                <a:lnTo>
                  <a:pt x="644017" y="562949"/>
                </a:lnTo>
                <a:lnTo>
                  <a:pt x="639885" y="557554"/>
                </a:lnTo>
                <a:lnTo>
                  <a:pt x="635754" y="551842"/>
                </a:lnTo>
                <a:lnTo>
                  <a:pt x="631304" y="546765"/>
                </a:lnTo>
                <a:lnTo>
                  <a:pt x="626855" y="541687"/>
                </a:lnTo>
                <a:lnTo>
                  <a:pt x="622088" y="536610"/>
                </a:lnTo>
                <a:lnTo>
                  <a:pt x="617002" y="532167"/>
                </a:lnTo>
                <a:lnTo>
                  <a:pt x="611599" y="528042"/>
                </a:lnTo>
                <a:lnTo>
                  <a:pt x="606197" y="523916"/>
                </a:lnTo>
                <a:lnTo>
                  <a:pt x="600476" y="520108"/>
                </a:lnTo>
                <a:lnTo>
                  <a:pt x="594755" y="516618"/>
                </a:lnTo>
                <a:lnTo>
                  <a:pt x="588081" y="513444"/>
                </a:lnTo>
                <a:lnTo>
                  <a:pt x="582042" y="510588"/>
                </a:lnTo>
                <a:lnTo>
                  <a:pt x="575368" y="507732"/>
                </a:lnTo>
                <a:lnTo>
                  <a:pt x="568376" y="505511"/>
                </a:lnTo>
                <a:lnTo>
                  <a:pt x="561702" y="503290"/>
                </a:lnTo>
                <a:lnTo>
                  <a:pt x="554710" y="501703"/>
                </a:lnTo>
                <a:lnTo>
                  <a:pt x="547718" y="500434"/>
                </a:lnTo>
                <a:lnTo>
                  <a:pt x="540408" y="499482"/>
                </a:lnTo>
                <a:lnTo>
                  <a:pt x="533416" y="498847"/>
                </a:lnTo>
                <a:lnTo>
                  <a:pt x="525788" y="498847"/>
                </a:lnTo>
                <a:lnTo>
                  <a:pt x="520703" y="498847"/>
                </a:lnTo>
                <a:lnTo>
                  <a:pt x="515618" y="499164"/>
                </a:lnTo>
                <a:lnTo>
                  <a:pt x="505447" y="500434"/>
                </a:lnTo>
                <a:lnTo>
                  <a:pt x="495277" y="502020"/>
                </a:lnTo>
                <a:lnTo>
                  <a:pt x="485743" y="504559"/>
                </a:lnTo>
                <a:lnTo>
                  <a:pt x="475890" y="508050"/>
                </a:lnTo>
                <a:lnTo>
                  <a:pt x="466673" y="511858"/>
                </a:lnTo>
                <a:lnTo>
                  <a:pt x="457774" y="516300"/>
                </a:lnTo>
                <a:lnTo>
                  <a:pt x="449193" y="521378"/>
                </a:lnTo>
                <a:lnTo>
                  <a:pt x="441248" y="527090"/>
                </a:lnTo>
                <a:lnTo>
                  <a:pt x="433620" y="533437"/>
                </a:lnTo>
                <a:lnTo>
                  <a:pt x="426310" y="540735"/>
                </a:lnTo>
                <a:lnTo>
                  <a:pt x="419000" y="548034"/>
                </a:lnTo>
                <a:lnTo>
                  <a:pt x="412962" y="555967"/>
                </a:lnTo>
                <a:lnTo>
                  <a:pt x="407241" y="564218"/>
                </a:lnTo>
                <a:lnTo>
                  <a:pt x="402156" y="573103"/>
                </a:lnTo>
                <a:lnTo>
                  <a:pt x="399931" y="577863"/>
                </a:lnTo>
                <a:lnTo>
                  <a:pt x="397706" y="582306"/>
                </a:lnTo>
                <a:lnTo>
                  <a:pt x="389443" y="601663"/>
                </a:lnTo>
                <a:lnTo>
                  <a:pt x="377048" y="595634"/>
                </a:lnTo>
                <a:lnTo>
                  <a:pt x="364653" y="588970"/>
                </a:lnTo>
                <a:lnTo>
                  <a:pt x="352894" y="582306"/>
                </a:lnTo>
                <a:lnTo>
                  <a:pt x="341452" y="574690"/>
                </a:lnTo>
                <a:lnTo>
                  <a:pt x="330646" y="567074"/>
                </a:lnTo>
                <a:lnTo>
                  <a:pt x="319840" y="558823"/>
                </a:lnTo>
                <a:lnTo>
                  <a:pt x="309352" y="550255"/>
                </a:lnTo>
                <a:lnTo>
                  <a:pt x="299500" y="541053"/>
                </a:lnTo>
                <a:lnTo>
                  <a:pt x="290283" y="531533"/>
                </a:lnTo>
                <a:lnTo>
                  <a:pt x="281384" y="521695"/>
                </a:lnTo>
                <a:lnTo>
                  <a:pt x="272803" y="511540"/>
                </a:lnTo>
                <a:lnTo>
                  <a:pt x="264857" y="501068"/>
                </a:lnTo>
                <a:lnTo>
                  <a:pt x="257230" y="490279"/>
                </a:lnTo>
                <a:lnTo>
                  <a:pt x="249602" y="478855"/>
                </a:lnTo>
                <a:lnTo>
                  <a:pt x="242928" y="467431"/>
                </a:lnTo>
                <a:lnTo>
                  <a:pt x="236571" y="455690"/>
                </a:lnTo>
                <a:lnTo>
                  <a:pt x="231168" y="443631"/>
                </a:lnTo>
                <a:lnTo>
                  <a:pt x="225765" y="431572"/>
                </a:lnTo>
                <a:lnTo>
                  <a:pt x="220998" y="418879"/>
                </a:lnTo>
                <a:lnTo>
                  <a:pt x="216866" y="406186"/>
                </a:lnTo>
                <a:lnTo>
                  <a:pt x="213370" y="393175"/>
                </a:lnTo>
                <a:lnTo>
                  <a:pt x="210192" y="380165"/>
                </a:lnTo>
                <a:lnTo>
                  <a:pt x="207650" y="366837"/>
                </a:lnTo>
                <a:lnTo>
                  <a:pt x="205743" y="353509"/>
                </a:lnTo>
                <a:lnTo>
                  <a:pt x="204471" y="340181"/>
                </a:lnTo>
                <a:lnTo>
                  <a:pt x="203518" y="326535"/>
                </a:lnTo>
                <a:lnTo>
                  <a:pt x="203200" y="312573"/>
                </a:lnTo>
                <a:lnTo>
                  <a:pt x="203836" y="298927"/>
                </a:lnTo>
                <a:lnTo>
                  <a:pt x="204789" y="284965"/>
                </a:lnTo>
                <a:lnTo>
                  <a:pt x="206378" y="271319"/>
                </a:lnTo>
                <a:lnTo>
                  <a:pt x="208603" y="257039"/>
                </a:lnTo>
                <a:lnTo>
                  <a:pt x="211463" y="243077"/>
                </a:lnTo>
                <a:lnTo>
                  <a:pt x="213370" y="235143"/>
                </a:lnTo>
                <a:lnTo>
                  <a:pt x="215595" y="227527"/>
                </a:lnTo>
                <a:lnTo>
                  <a:pt x="217820" y="219912"/>
                </a:lnTo>
                <a:lnTo>
                  <a:pt x="220362" y="212296"/>
                </a:lnTo>
                <a:lnTo>
                  <a:pt x="223223" y="204680"/>
                </a:lnTo>
                <a:lnTo>
                  <a:pt x="225765" y="197381"/>
                </a:lnTo>
                <a:lnTo>
                  <a:pt x="228944" y="190082"/>
                </a:lnTo>
                <a:lnTo>
                  <a:pt x="232122" y="182784"/>
                </a:lnTo>
                <a:lnTo>
                  <a:pt x="235300" y="175802"/>
                </a:lnTo>
                <a:lnTo>
                  <a:pt x="238796" y="168821"/>
                </a:lnTo>
                <a:lnTo>
                  <a:pt x="242610" y="162157"/>
                </a:lnTo>
                <a:lnTo>
                  <a:pt x="246424" y="155493"/>
                </a:lnTo>
                <a:lnTo>
                  <a:pt x="254369" y="142165"/>
                </a:lnTo>
                <a:lnTo>
                  <a:pt x="263586" y="129472"/>
                </a:lnTo>
                <a:lnTo>
                  <a:pt x="272803" y="117413"/>
                </a:lnTo>
                <a:lnTo>
                  <a:pt x="282655" y="105989"/>
                </a:lnTo>
                <a:lnTo>
                  <a:pt x="292826" y="94882"/>
                </a:lnTo>
                <a:lnTo>
                  <a:pt x="303631" y="84093"/>
                </a:lnTo>
                <a:lnTo>
                  <a:pt x="315391" y="73938"/>
                </a:lnTo>
                <a:lnTo>
                  <a:pt x="327150" y="64736"/>
                </a:lnTo>
                <a:lnTo>
                  <a:pt x="339227" y="55850"/>
                </a:lnTo>
                <a:lnTo>
                  <a:pt x="351940" y="47600"/>
                </a:lnTo>
                <a:lnTo>
                  <a:pt x="364653" y="39984"/>
                </a:lnTo>
                <a:lnTo>
                  <a:pt x="378319" y="32685"/>
                </a:lnTo>
                <a:lnTo>
                  <a:pt x="391985" y="26338"/>
                </a:lnTo>
                <a:lnTo>
                  <a:pt x="405970" y="20627"/>
                </a:lnTo>
                <a:lnTo>
                  <a:pt x="420272" y="15549"/>
                </a:lnTo>
                <a:lnTo>
                  <a:pt x="434891" y="11107"/>
                </a:lnTo>
                <a:lnTo>
                  <a:pt x="449829" y="7616"/>
                </a:lnTo>
                <a:lnTo>
                  <a:pt x="464766" y="4443"/>
                </a:lnTo>
                <a:lnTo>
                  <a:pt x="480022" y="2221"/>
                </a:lnTo>
                <a:lnTo>
                  <a:pt x="495277" y="952"/>
                </a:lnTo>
                <a:lnTo>
                  <a:pt x="502905" y="317"/>
                </a:lnTo>
                <a:lnTo>
                  <a:pt x="510850" y="0"/>
                </a:lnTo>
                <a:close/>
              </a:path>
            </a:pathLst>
          </a:custGeom>
          <a:ln w="9525">
            <a:solidFill>
              <a:schemeClr val="tx1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rot="16200000" flipH="1">
            <a:off x="524382" y="4342883"/>
            <a:ext cx="1388420" cy="1387033"/>
          </a:xfrm>
          <a:prstGeom prst="curvedConnector3">
            <a:avLst>
              <a:gd name="adj1" fmla="val 90160"/>
            </a:avLst>
          </a:prstGeom>
          <a:noFill/>
          <a:ln w="19050" cap="flat">
            <a:solidFill>
              <a:schemeClr val="tx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2" name="直接箭头连接符 209"/>
          <p:cNvCxnSpPr/>
          <p:nvPr/>
        </p:nvCxnSpPr>
        <p:spPr>
          <a:xfrm rot="10800000">
            <a:off x="5444643" y="2687673"/>
            <a:ext cx="3017797" cy="1736709"/>
          </a:xfrm>
          <a:prstGeom prst="curvedConnector3">
            <a:avLst>
              <a:gd name="adj1" fmla="val 50000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9" name="直接箭头连接符 209"/>
          <p:cNvCxnSpPr/>
          <p:nvPr/>
        </p:nvCxnSpPr>
        <p:spPr>
          <a:xfrm rot="10800000" flipV="1">
            <a:off x="5434558" y="4554667"/>
            <a:ext cx="3032734" cy="1644224"/>
          </a:xfrm>
          <a:prstGeom prst="curvedConnector3">
            <a:avLst>
              <a:gd name="adj1" fmla="val 20636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0" name="直接箭头连接符 209"/>
          <p:cNvCxnSpPr/>
          <p:nvPr/>
        </p:nvCxnSpPr>
        <p:spPr>
          <a:xfrm rot="10800000">
            <a:off x="5536788" y="4489923"/>
            <a:ext cx="2928078" cy="5727"/>
          </a:xfrm>
          <a:prstGeom prst="curvedConnector3">
            <a:avLst>
              <a:gd name="adj1" fmla="val 38594"/>
            </a:avLst>
          </a:prstGeom>
          <a:noFill/>
          <a:ln w="19050" cap="flat">
            <a:solidFill>
              <a:schemeClr val="accent1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3" name="文本框 342"/>
          <p:cNvSpPr txBox="1"/>
          <p:nvPr/>
        </p:nvSpPr>
        <p:spPr>
          <a:xfrm>
            <a:off x="-44767" y="4731201"/>
            <a:ext cx="87299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Producer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350" name="文本框 349"/>
          <p:cNvSpPr txBox="1"/>
          <p:nvPr/>
        </p:nvSpPr>
        <p:spPr>
          <a:xfrm>
            <a:off x="8189783" y="4796250"/>
            <a:ext cx="9707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Consumer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351" name="文本框 350"/>
          <p:cNvSpPr txBox="1"/>
          <p:nvPr/>
        </p:nvSpPr>
        <p:spPr>
          <a:xfrm>
            <a:off x="1659877" y="6220807"/>
            <a:ext cx="11647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AutoShape 2" descr="https://mp.weixin.qq.com/mp/qrcode?scene=10000004&amp;size=102&amp;__biz=MzU5OTUyMTAwNQ==&amp;mid=2247483806&amp;idx=1&amp;sn=6c914173bbebcca1685966bc09847234&amp;send_time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文本框 354"/>
          <p:cNvSpPr txBox="1"/>
          <p:nvPr/>
        </p:nvSpPr>
        <p:spPr>
          <a:xfrm>
            <a:off x="5010629" y="1770680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sp>
        <p:nvSpPr>
          <p:cNvPr id="356" name="文本框 355"/>
          <p:cNvSpPr txBox="1"/>
          <p:nvPr/>
        </p:nvSpPr>
        <p:spPr>
          <a:xfrm>
            <a:off x="4950993" y="3591620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  <p:sp>
        <p:nvSpPr>
          <p:cNvPr id="357" name="文本框 356"/>
          <p:cNvSpPr txBox="1"/>
          <p:nvPr/>
        </p:nvSpPr>
        <p:spPr>
          <a:xfrm>
            <a:off x="4882756" y="5270919"/>
            <a:ext cx="160075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00B050"/>
                </a:solidFill>
              </a:defRPr>
            </a:lvl1pPr>
          </a:lstStyle>
          <a:p>
            <a:r>
              <a:rPr lang="en-US" altLang="zh-CN" dirty="0" err="1"/>
              <a:t>ConsumeQueue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262394" y="3568515"/>
            <a:ext cx="5522182" cy="3289485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8186" y="122981"/>
            <a:ext cx="5516389" cy="3285472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888" y="742914"/>
            <a:ext cx="2597283" cy="2495678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488758" y="1020086"/>
            <a:ext cx="1558456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/>
          <p:cNvSpPr txBox="1"/>
          <p:nvPr/>
        </p:nvSpPr>
        <p:spPr>
          <a:xfrm>
            <a:off x="4040035" y="820257"/>
            <a:ext cx="1208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6992" y="262339"/>
            <a:ext cx="153182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CommitLog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4" name="右大括号 13"/>
          <p:cNvSpPr/>
          <p:nvPr/>
        </p:nvSpPr>
        <p:spPr>
          <a:xfrm>
            <a:off x="5251837" y="945175"/>
            <a:ext cx="532738" cy="2218506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54524" y="320908"/>
            <a:ext cx="18380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8331" y="1806175"/>
            <a:ext cx="208807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本案例按照</a:t>
            </a:r>
            <a:r>
              <a:rPr lang="en-US" altLang="zh-CN" dirty="0">
                <a:solidFill>
                  <a:srgbClr val="FF0000"/>
                </a:solidFill>
              </a:rPr>
              <a:t>10240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大小切割</a:t>
            </a:r>
            <a:r>
              <a:rPr lang="en-US" altLang="zh-CN" dirty="0" err="1">
                <a:solidFill>
                  <a:srgbClr val="FF0000"/>
                </a:solidFill>
              </a:rPr>
              <a:t>CommitLog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4" y="4056465"/>
            <a:ext cx="2730640" cy="269253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78484" y="3634313"/>
            <a:ext cx="206723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ConsumeQueue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177565" y="4056466"/>
            <a:ext cx="2377440" cy="21244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/>
          <p:cNvSpPr txBox="1"/>
          <p:nvPr/>
        </p:nvSpPr>
        <p:spPr>
          <a:xfrm>
            <a:off x="3588055" y="3871800"/>
            <a:ext cx="10605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FF0000"/>
                </a:solidFill>
              </a:rPr>
              <a:t>Topic</a:t>
            </a:r>
            <a:r>
              <a:rPr lang="zh-CN" altLang="en-US" dirty="0">
                <a:solidFill>
                  <a:srgbClr val="FF0000"/>
                </a:solidFill>
              </a:rPr>
              <a:t>名字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1109056" y="4420401"/>
            <a:ext cx="2930979" cy="80605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/>
          <p:cNvCxnSpPr/>
          <p:nvPr/>
        </p:nvCxnSpPr>
        <p:spPr>
          <a:xfrm flipV="1">
            <a:off x="1023100" y="5333795"/>
            <a:ext cx="3053070" cy="94117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文本框 32"/>
          <p:cNvSpPr txBox="1"/>
          <p:nvPr/>
        </p:nvSpPr>
        <p:spPr>
          <a:xfrm>
            <a:off x="4131152" y="5041787"/>
            <a:ext cx="9018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QueueId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808827" y="4575624"/>
            <a:ext cx="1179879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文本框 34"/>
          <p:cNvSpPr txBox="1"/>
          <p:nvPr/>
        </p:nvSpPr>
        <p:spPr>
          <a:xfrm>
            <a:off x="4044589" y="4383090"/>
            <a:ext cx="1208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右大括号 35"/>
          <p:cNvSpPr/>
          <p:nvPr/>
        </p:nvSpPr>
        <p:spPr>
          <a:xfrm>
            <a:off x="5206103" y="3745384"/>
            <a:ext cx="478491" cy="2218506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37821" y="3567629"/>
            <a:ext cx="18380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28535" y="5628730"/>
            <a:ext cx="1600757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本案例按照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260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大小</a:t>
            </a:r>
            <a:r>
              <a:rPr lang="zh-CN" altLang="en-US" dirty="0">
                <a:solidFill>
                  <a:srgbClr val="FF0000"/>
                </a:solidFill>
              </a:rPr>
              <a:t>切割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ConsumeQueue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927277" y="320609"/>
          <a:ext cx="315745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23"/>
                <a:gridCol w="1693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charset="-122"/>
                          <a:ea typeface="微软雅黑" charset="-122"/>
                        </a:rPr>
                        <a:t>msgSize</a:t>
                      </a:r>
                      <a:endParaRPr lang="zh-CN" altLang="en-US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消息大小</a:t>
                      </a:r>
                      <a:endParaRPr lang="zh-CN" altLang="en-US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charset="-122"/>
                          <a:ea typeface="微软雅黑" charset="-122"/>
                        </a:rPr>
                        <a:t>magicCode</a:t>
                      </a:r>
                      <a:endParaRPr lang="zh-CN" altLang="en-US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魔数</a:t>
                      </a:r>
                      <a:endParaRPr lang="zh-CN" altLang="en-US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charset="-122"/>
                          <a:ea typeface="微软雅黑" charset="-122"/>
                        </a:rPr>
                        <a:t>BodyCRC</a:t>
                      </a:r>
                      <a:endParaRPr lang="zh-CN" altLang="en-US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消息体</a:t>
                      </a:r>
                      <a:r>
                        <a:rPr lang="en-US" altLang="zh-CN" sz="1400" dirty="0" err="1">
                          <a:latin typeface="微软雅黑" charset="-122"/>
                          <a:ea typeface="微软雅黑" charset="-122"/>
                        </a:rPr>
                        <a:t>BodyCRC</a:t>
                      </a:r>
                      <a:endParaRPr lang="zh-CN" altLang="en-US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charset="-122"/>
                          <a:ea typeface="微软雅黑" charset="-122"/>
                        </a:rPr>
                        <a:t>queueId</a:t>
                      </a:r>
                      <a:endParaRPr lang="zh-CN" altLang="en-US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消息队列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ID</a:t>
                      </a:r>
                      <a:endParaRPr lang="zh-CN" altLang="en-US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charset="-122"/>
                          <a:ea typeface="微软雅黑" charset="-122"/>
                        </a:rPr>
                        <a:t>queueOffset</a:t>
                      </a:r>
                      <a:endParaRPr lang="zh-CN" altLang="en-US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消息队列逻辑偏移</a:t>
                      </a:r>
                      <a:endParaRPr lang="zh-CN" altLang="en-US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charset="-122"/>
                          <a:ea typeface="微软雅黑" charset="-122"/>
                        </a:rPr>
                        <a:t>physicalOffset</a:t>
                      </a:r>
                      <a:endParaRPr lang="zh-CN" altLang="en-US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消息的物理存储位置</a:t>
                      </a:r>
                      <a:endParaRPr lang="zh-CN" altLang="en-US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topic</a:t>
                      </a:r>
                      <a:endParaRPr lang="zh-CN" altLang="en-US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charset="-122"/>
                          <a:ea typeface="微软雅黑" charset="-122"/>
                        </a:rPr>
                        <a:t>消息的</a:t>
                      </a:r>
                      <a:r>
                        <a:rPr lang="en-US" altLang="zh-CN" sz="1400" dirty="0">
                          <a:latin typeface="微软雅黑" charset="-122"/>
                          <a:ea typeface="微软雅黑" charset="-122"/>
                        </a:rPr>
                        <a:t>Topic</a:t>
                      </a:r>
                      <a:endParaRPr lang="zh-CN" altLang="en-US" sz="14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右大括号 26"/>
          <p:cNvSpPr/>
          <p:nvPr/>
        </p:nvSpPr>
        <p:spPr>
          <a:xfrm>
            <a:off x="5170817" y="6310513"/>
            <a:ext cx="478491" cy="467952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22098" y="3847201"/>
            <a:ext cx="333625" cy="4360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22098" y="4274819"/>
            <a:ext cx="333625" cy="4360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22098" y="4710904"/>
            <a:ext cx="333625" cy="4360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22098" y="5138522"/>
            <a:ext cx="333625" cy="4360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22098" y="5566140"/>
            <a:ext cx="333625" cy="4360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22098" y="6002225"/>
            <a:ext cx="333625" cy="43608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右大括号 43"/>
          <p:cNvSpPr/>
          <p:nvPr/>
        </p:nvSpPr>
        <p:spPr>
          <a:xfrm flipH="1">
            <a:off x="6172149" y="3849720"/>
            <a:ext cx="218367" cy="1297269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5" name="右大括号 44"/>
          <p:cNvSpPr/>
          <p:nvPr/>
        </p:nvSpPr>
        <p:spPr>
          <a:xfrm flipH="1">
            <a:off x="6172148" y="5169753"/>
            <a:ext cx="218367" cy="1297269"/>
          </a:xfrm>
          <a:prstGeom prst="rightBrac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612467" y="4056466"/>
            <a:ext cx="838200" cy="0"/>
          </a:xfrm>
          <a:prstGeom prst="straightConnector1">
            <a:avLst/>
          </a:prstGeom>
          <a:noFill/>
          <a:ln w="12700" cap="flat">
            <a:solidFill>
              <a:schemeClr val="bg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直接箭头连接符 45"/>
          <p:cNvCxnSpPr/>
          <p:nvPr/>
        </p:nvCxnSpPr>
        <p:spPr>
          <a:xfrm>
            <a:off x="6612467" y="4500355"/>
            <a:ext cx="838200" cy="0"/>
          </a:xfrm>
          <a:prstGeom prst="straightConnector1">
            <a:avLst/>
          </a:prstGeom>
          <a:noFill/>
          <a:ln w="12700" cap="flat">
            <a:solidFill>
              <a:schemeClr val="bg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接箭头连接符 46"/>
          <p:cNvCxnSpPr/>
          <p:nvPr/>
        </p:nvCxnSpPr>
        <p:spPr>
          <a:xfrm>
            <a:off x="6612467" y="4923688"/>
            <a:ext cx="838200" cy="0"/>
          </a:xfrm>
          <a:prstGeom prst="straightConnector1">
            <a:avLst/>
          </a:prstGeom>
          <a:noFill/>
          <a:ln w="12700" cap="flat">
            <a:solidFill>
              <a:schemeClr val="bg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文本框 22"/>
          <p:cNvSpPr txBox="1"/>
          <p:nvPr/>
        </p:nvSpPr>
        <p:spPr>
          <a:xfrm>
            <a:off x="7222314" y="3849756"/>
            <a:ext cx="17402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CommitLogOffset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222702" y="4283975"/>
            <a:ext cx="128496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MessageSize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222702" y="4744229"/>
            <a:ext cx="13731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err="1"/>
              <a:t>TagHashCode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1"/>
          <p:cNvSpPr/>
          <p:nvPr/>
        </p:nvSpPr>
        <p:spPr>
          <a:xfrm>
            <a:off x="2258759" y="0"/>
            <a:ext cx="5380016" cy="46166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sz="2400" dirty="0" err="1">
                <a:solidFill>
                  <a:srgbClr val="002060"/>
                </a:solidFill>
              </a:rPr>
              <a:t>CommitLog</a:t>
            </a:r>
            <a:r>
              <a:rPr lang="zh-CN" altLang="en-US" sz="2400" dirty="0">
                <a:solidFill>
                  <a:srgbClr val="002060"/>
                </a:solidFill>
              </a:rPr>
              <a:t>之</a:t>
            </a:r>
            <a:r>
              <a:rPr lang="en-US" altLang="zh-CN" sz="2400" dirty="0">
                <a:solidFill>
                  <a:srgbClr val="002060"/>
                </a:solidFill>
              </a:rPr>
              <a:t>Message</a:t>
            </a:r>
            <a:r>
              <a:rPr lang="zh-CN" altLang="en-US" sz="2400" dirty="0">
                <a:solidFill>
                  <a:srgbClr val="002060"/>
                </a:solidFill>
              </a:rPr>
              <a:t>格式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1298" y="640266"/>
          <a:ext cx="8661403" cy="6057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1466"/>
                <a:gridCol w="4726996"/>
                <a:gridCol w="1512941"/>
              </a:tblGrid>
              <a:tr h="276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charset="-122"/>
                          <a:ea typeface="微软雅黑" charset="-122"/>
                        </a:rPr>
                        <a:t>字段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charset="-122"/>
                          <a:ea typeface="微软雅黑" charset="-122"/>
                        </a:rPr>
                        <a:t>字段含义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charset="-122"/>
                          <a:ea typeface="微软雅黑" charset="-122"/>
                        </a:rPr>
                        <a:t>字段大小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dirty="0" err="1">
                          <a:solidFill>
                            <a:srgbClr val="4F4F4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msgSize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代表这个消息的大小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charset="-122"/>
                          <a:ea typeface="微软雅黑" charset="-122"/>
                        </a:rPr>
                        <a:t>4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MagicCode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charset="-122"/>
                          <a:ea typeface="微软雅黑" charset="-122"/>
                        </a:rPr>
                        <a:t>魔数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charset="-122"/>
                          <a:ea typeface="微软雅黑" charset="-122"/>
                        </a:rPr>
                        <a:t>4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BodeCRC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消息体 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BODY CRC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charset="-122"/>
                          <a:ea typeface="微软雅黑" charset="-122"/>
                        </a:rPr>
                        <a:t>4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queueId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消息队列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ID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charset="-122"/>
                          <a:ea typeface="微软雅黑" charset="-122"/>
                        </a:rPr>
                        <a:t>4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flag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可能是为了兼容老版本的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Message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格式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charset="-122"/>
                          <a:ea typeface="微软雅黑" charset="-122"/>
                        </a:rPr>
                        <a:t>4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微软雅黑" charset="-122"/>
                          <a:ea typeface="微软雅黑" charset="-122"/>
                        </a:rPr>
                        <a:t>QueueOffset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消息队列的逻辑偏移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charset="-122"/>
                          <a:ea typeface="微软雅黑" charset="-122"/>
                        </a:rPr>
                        <a:t>8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微软雅黑" charset="-122"/>
                          <a:ea typeface="微软雅黑" charset="-122"/>
                        </a:rPr>
                        <a:t>PhysicalOffset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消息的物理存储位置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charset="-122"/>
                          <a:ea typeface="微软雅黑" charset="-122"/>
                        </a:rPr>
                        <a:t>8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Sysflag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Compressed/</a:t>
                      </a: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MultiTags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/prepared/commit /rollback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charset="-122"/>
                          <a:ea typeface="微软雅黑" charset="-122"/>
                        </a:rPr>
                        <a:t>4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BornTimeStamp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消息产生端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(producer)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的时间戳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charset="-122"/>
                          <a:ea typeface="微软雅黑" charset="-122"/>
                        </a:rPr>
                        <a:t>8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BornHost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消息产生端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(producer)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地址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(</a:t>
                      </a: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address:port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)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charset="-122"/>
                          <a:ea typeface="微软雅黑" charset="-122"/>
                        </a:rPr>
                        <a:t>8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StoreTimeStamp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消息在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broker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存储时间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charset="-122"/>
                          <a:ea typeface="微软雅黑" charset="-122"/>
                        </a:rPr>
                        <a:t>8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dirty="0" err="1">
                          <a:latin typeface="微软雅黑" charset="-122"/>
                          <a:ea typeface="微软雅黑" charset="-122"/>
                        </a:rPr>
                        <a:t>StoreHostAddress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消息存储端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(broker)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地址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(</a:t>
                      </a: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address:port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)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charset="-122"/>
                          <a:ea typeface="微软雅黑" charset="-122"/>
                        </a:rPr>
                        <a:t>8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ReconsumeTimes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消息被某个订阅组重新消费的次数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charset="-122"/>
                          <a:ea typeface="微软雅黑" charset="-122"/>
                        </a:rPr>
                        <a:t>8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456582">
                <a:tc>
                  <a:txBody>
                    <a:bodyPr/>
                    <a:lstStyle/>
                    <a:p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PreparedTransaction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 Offset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表示是</a:t>
                      </a: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prepared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状态的事物消息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charset="-122"/>
                          <a:ea typeface="微软雅黑" charset="-122"/>
                        </a:rPr>
                        <a:t>8</a:t>
                      </a:r>
                      <a:endParaRPr lang="zh-CN" altLang="en-US" sz="1200" dirty="0">
                        <a:latin typeface="微软雅黑" charset="-122"/>
                        <a:ea typeface="微软雅黑" charset="-122"/>
                      </a:endParaRPr>
                    </a:p>
                  </a:txBody>
                  <a:tcPr/>
                </a:tc>
              </a:tr>
              <a:tr h="341265"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messagebodyLength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消息体大小值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4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messagebody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消息体内容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bodyLength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topicLength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topic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名称内容大小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1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topic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topic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的内容值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topicLength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propertiesLength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属性值大小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2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</a:tr>
              <a:tr h="276803">
                <a:tc>
                  <a:txBody>
                    <a:bodyPr/>
                    <a:lstStyle/>
                    <a:p>
                      <a: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properties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propertiesLength</a:t>
                      </a:r>
                      <a:r>
                        <a:rPr lang="zh-CN" alt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大小的属性数据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软雅黑" charset="-122"/>
                          <a:ea typeface="微软雅黑" charset="-122"/>
                          <a:cs typeface="+mn-cs"/>
                          <a:sym typeface="Calibri"/>
                        </a:rPr>
                        <a:t>propertiesLength</a:t>
                      </a:r>
                      <a:endParaRPr lang="zh-CN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微软雅黑" charset="-122"/>
                        <a:ea typeface="微软雅黑" charset="-122"/>
                        <a:cs typeface="+mn-cs"/>
                        <a:sym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779780"/>
            <a:ext cx="8700135" cy="5771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: 圆角 44"/>
          <p:cNvSpPr/>
          <p:nvPr/>
        </p:nvSpPr>
        <p:spPr>
          <a:xfrm>
            <a:off x="66242" y="5451522"/>
            <a:ext cx="4344885" cy="923669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accent5">
                <a:lumMod val="75000"/>
              </a:schemeClr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174" y="273463"/>
            <a:ext cx="2373874" cy="563216"/>
          </a:xfrm>
          <a:prstGeom prst="rect">
            <a:avLst/>
          </a:prstGeom>
          <a:solidFill>
            <a:schemeClr val="accent4"/>
          </a:solidFill>
          <a:ln w="12700" cap="flat">
            <a:solidFill>
              <a:schemeClr val="accent4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5640" y="1603749"/>
            <a:ext cx="2372097" cy="637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396683" y="857222"/>
            <a:ext cx="443" cy="753029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496792" y="956071"/>
            <a:ext cx="8585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Request</a:t>
            </a:r>
            <a:endParaRPr lang="en-US" altLang="zh-CN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904712" y="3505537"/>
            <a:ext cx="0" cy="676996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接箭头连接符 37"/>
          <p:cNvCxnSpPr/>
          <p:nvPr/>
        </p:nvCxnSpPr>
        <p:spPr>
          <a:xfrm flipV="1">
            <a:off x="2323206" y="836680"/>
            <a:ext cx="0" cy="767069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/>
          <p:cNvSpPr txBox="1"/>
          <p:nvPr/>
        </p:nvSpPr>
        <p:spPr>
          <a:xfrm>
            <a:off x="1396299" y="337676"/>
            <a:ext cx="9499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Producer</a:t>
            </a:r>
            <a:endParaRPr lang="en-US" altLang="zh-CN" dirty="0"/>
          </a:p>
        </p:txBody>
      </p:sp>
      <p:sp>
        <p:nvSpPr>
          <p:cNvPr id="89" name="文本框 88"/>
          <p:cNvSpPr txBox="1"/>
          <p:nvPr/>
        </p:nvSpPr>
        <p:spPr>
          <a:xfrm>
            <a:off x="2460014" y="1019054"/>
            <a:ext cx="9932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Response</a:t>
            </a:r>
            <a:endParaRPr lang="en-US" altLang="zh-CN" dirty="0"/>
          </a:p>
        </p:txBody>
      </p:sp>
      <p:sp>
        <p:nvSpPr>
          <p:cNvPr id="59" name="矩形 58"/>
          <p:cNvSpPr/>
          <p:nvPr/>
        </p:nvSpPr>
        <p:spPr>
          <a:xfrm>
            <a:off x="5519926" y="2905827"/>
            <a:ext cx="2441001" cy="599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604100" y="1747319"/>
            <a:ext cx="71910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Broker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50333" y="2830502"/>
            <a:ext cx="2417715" cy="745656"/>
          </a:xfrm>
          <a:prstGeom prst="rect">
            <a:avLst/>
          </a:prstGeom>
          <a:solidFill>
            <a:srgbClr val="00B0F0"/>
          </a:solidFill>
          <a:ln w="12700" cap="flat">
            <a:solidFill>
              <a:srgbClr val="0099FF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295274" y="2988260"/>
            <a:ext cx="11647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CommitLog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92412" y="5639427"/>
            <a:ext cx="1712165" cy="597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469473" y="5725897"/>
            <a:ext cx="1307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/>
              <a:t>  PageCache</a:t>
            </a:r>
            <a:endParaRPr lang="en-US" altLang="zh-CN" dirty="0"/>
          </a:p>
        </p:txBody>
      </p:sp>
      <p:sp>
        <p:nvSpPr>
          <p:cNvPr id="84" name="矩形 83"/>
          <p:cNvSpPr/>
          <p:nvPr/>
        </p:nvSpPr>
        <p:spPr>
          <a:xfrm>
            <a:off x="805640" y="4194553"/>
            <a:ext cx="2234315" cy="563216"/>
          </a:xfrm>
          <a:prstGeom prst="rect">
            <a:avLst/>
          </a:prstGeom>
          <a:solidFill>
            <a:srgbClr val="00B050"/>
          </a:solidFill>
          <a:ln w="12700" cap="flat">
            <a:solidFill>
              <a:srgbClr val="00B05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1337396" y="4242565"/>
            <a:ext cx="1208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MappedFile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H="1">
            <a:off x="1900799" y="2241733"/>
            <a:ext cx="3778" cy="57203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文本框 1"/>
          <p:cNvSpPr txBox="1">
            <a:spLocks noChangeArrowheads="1"/>
          </p:cNvSpPr>
          <p:nvPr/>
        </p:nvSpPr>
        <p:spPr bwMode="auto">
          <a:xfrm>
            <a:off x="-156197" y="-139999"/>
            <a:ext cx="9036050" cy="59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1pPr>
            <a:lvl2pPr marL="800100" indent="-34290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2pPr>
            <a:lvl3pPr marL="1257300" indent="-3429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宋体" panose="02010600030101010101" pitchFamily="2" charset="-122"/>
                <a:sym typeface="Calibri" charset="0"/>
              </a:defRPr>
            </a:lvl9pPr>
          </a:lstStyle>
          <a:p>
            <a:pPr marL="0" indent="0" hangingPunct="1">
              <a:lnSpc>
                <a:spcPts val="4500"/>
              </a:lnSpc>
              <a:spcBef>
                <a:spcPct val="0"/>
              </a:spcBef>
              <a:buSzPct val="80000"/>
              <a:buNone/>
            </a:pPr>
            <a:r>
              <a:rPr lang="en-US" altLang="zh-CN" sz="2400" dirty="0">
                <a:latin typeface="微软雅黑" charset="-122"/>
                <a:ea typeface="微软雅黑" charset="-122"/>
              </a:rPr>
              <a:t>	                            </a:t>
            </a:r>
            <a:r>
              <a:rPr lang="en-US" altLang="zh-CN" sz="2400" dirty="0" err="1">
                <a:latin typeface="微软雅黑" charset="-122"/>
                <a:ea typeface="微软雅黑" charset="-122"/>
              </a:rPr>
              <a:t>RocketMQ</a:t>
            </a:r>
            <a:r>
              <a:rPr lang="zh-CN" altLang="en-US" sz="2400" dirty="0">
                <a:latin typeface="微软雅黑" charset="-122"/>
                <a:ea typeface="微软雅黑" charset="-122"/>
              </a:rPr>
              <a:t>存储系统之异步刷盘</a:t>
            </a:r>
            <a:endParaRPr lang="zh-CN" altLang="zh-CN" sz="2400" dirty="0">
              <a:latin typeface="Arial" panose="020B060402020209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38775" y="4480194"/>
            <a:ext cx="2440999" cy="599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3163" y="3030911"/>
            <a:ext cx="23766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CommitRealTimeService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57719" y="4605632"/>
            <a:ext cx="20031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FlshTimeRealService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19926" y="1243036"/>
            <a:ext cx="2440997" cy="563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182900" y="1357929"/>
            <a:ext cx="11150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err="1"/>
              <a:t>PageCache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4598895" y="3180578"/>
            <a:ext cx="0" cy="3592754"/>
          </a:xfrm>
          <a:prstGeom prst="line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矩形 66"/>
          <p:cNvSpPr/>
          <p:nvPr/>
        </p:nvSpPr>
        <p:spPr>
          <a:xfrm>
            <a:off x="2339208" y="5628954"/>
            <a:ext cx="1900936" cy="563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545920" y="5628954"/>
            <a:ext cx="14741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dirty="0" err="1"/>
              <a:t>TransientStore</a:t>
            </a:r>
            <a:endParaRPr lang="en-US" altLang="zh-CN" dirty="0"/>
          </a:p>
          <a:p>
            <a:r>
              <a:rPr lang="en-US" altLang="zh-CN" dirty="0"/>
              <a:t>        Pool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1881665" y="4757769"/>
            <a:ext cx="0" cy="322135"/>
          </a:xfrm>
          <a:prstGeom prst="line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直接箭头连接符 69"/>
          <p:cNvCxnSpPr/>
          <p:nvPr/>
        </p:nvCxnSpPr>
        <p:spPr>
          <a:xfrm>
            <a:off x="780240" y="5085439"/>
            <a:ext cx="0" cy="610760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直接箭头连接符 70"/>
          <p:cNvCxnSpPr/>
          <p:nvPr/>
        </p:nvCxnSpPr>
        <p:spPr>
          <a:xfrm>
            <a:off x="3168048" y="5085439"/>
            <a:ext cx="0" cy="553988"/>
          </a:xfrm>
          <a:prstGeom prst="straightConnector1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接连接符 41"/>
          <p:cNvCxnSpPr/>
          <p:nvPr/>
        </p:nvCxnSpPr>
        <p:spPr>
          <a:xfrm>
            <a:off x="4598895" y="3180577"/>
            <a:ext cx="921031" cy="0"/>
          </a:xfrm>
          <a:prstGeom prst="line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接连接符 50"/>
          <p:cNvCxnSpPr/>
          <p:nvPr/>
        </p:nvCxnSpPr>
        <p:spPr>
          <a:xfrm>
            <a:off x="1915533" y="6375191"/>
            <a:ext cx="0" cy="398141"/>
          </a:xfrm>
          <a:prstGeom prst="line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8" name="直接连接符 77"/>
          <p:cNvCxnSpPr/>
          <p:nvPr/>
        </p:nvCxnSpPr>
        <p:spPr>
          <a:xfrm>
            <a:off x="1922797" y="6773332"/>
            <a:ext cx="2676098" cy="0"/>
          </a:xfrm>
          <a:prstGeom prst="line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直接箭头连接符 92"/>
          <p:cNvCxnSpPr>
            <a:stCxn id="59" idx="0"/>
            <a:endCxn id="48" idx="2"/>
          </p:cNvCxnSpPr>
          <p:nvPr/>
        </p:nvCxnSpPr>
        <p:spPr>
          <a:xfrm flipH="1" flipV="1">
            <a:off x="6740425" y="1806252"/>
            <a:ext cx="2" cy="1099575"/>
          </a:xfrm>
          <a:prstGeom prst="straightConnector1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矩形 93"/>
          <p:cNvSpPr/>
          <p:nvPr/>
        </p:nvSpPr>
        <p:spPr>
          <a:xfrm>
            <a:off x="5540820" y="5993675"/>
            <a:ext cx="2440997" cy="563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550537" y="6108568"/>
            <a:ext cx="4818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Disk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4598894" y="4757769"/>
            <a:ext cx="921031" cy="0"/>
          </a:xfrm>
          <a:prstGeom prst="line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9" name="直接箭头连接符 98"/>
          <p:cNvCxnSpPr>
            <a:stCxn id="44" idx="2"/>
            <a:endCxn id="94" idx="0"/>
          </p:cNvCxnSpPr>
          <p:nvPr/>
        </p:nvCxnSpPr>
        <p:spPr>
          <a:xfrm>
            <a:off x="6759275" y="5079904"/>
            <a:ext cx="2044" cy="913771"/>
          </a:xfrm>
          <a:prstGeom prst="straightConnector1">
            <a:avLst/>
          </a:prstGeom>
          <a:noFill/>
          <a:ln w="28575" cap="flat">
            <a:solidFill>
              <a:schemeClr val="accent2">
                <a:lumMod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连接符: 曲线 105"/>
          <p:cNvCxnSpPr/>
          <p:nvPr/>
        </p:nvCxnSpPr>
        <p:spPr>
          <a:xfrm rot="5400000">
            <a:off x="6167473" y="3713468"/>
            <a:ext cx="974656" cy="558799"/>
          </a:xfrm>
          <a:prstGeom prst="curvedConnector3">
            <a:avLst/>
          </a:prstGeom>
          <a:noFill/>
          <a:ln w="38100" cap="flat">
            <a:solidFill>
              <a:schemeClr val="accent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8" name="文本框 107"/>
          <p:cNvSpPr txBox="1"/>
          <p:nvPr/>
        </p:nvSpPr>
        <p:spPr>
          <a:xfrm>
            <a:off x="6755400" y="397759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唤醒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Calibri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914606" y="2800079"/>
            <a:ext cx="52834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1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charset="-122"/>
                <a:ea typeface="微软雅黑" charset="-122"/>
              </a:rPr>
              <a:t>.1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6969326" y="3505539"/>
            <a:ext cx="73589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1.3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182900" y="2318728"/>
            <a:ext cx="56156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1.2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847669" y="5065659"/>
            <a:ext cx="73589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微软雅黑" charset="-122"/>
                <a:ea typeface="微软雅黑" charset="-122"/>
                <a:sym typeface="Calibri"/>
              </a:rPr>
              <a:t>1.4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154906" y="5465367"/>
            <a:ext cx="73589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4"/>
                </a:solidFill>
                <a:latin typeface="微软雅黑" charset="-122"/>
                <a:ea typeface="微软雅黑" charset="-122"/>
              </a:rPr>
              <a:t>2.2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914606" y="4346925"/>
            <a:ext cx="73589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4"/>
                </a:solidFill>
                <a:latin typeface="微软雅黑" charset="-122"/>
                <a:ea typeface="微软雅黑" charset="-122"/>
              </a:rPr>
              <a:t>2.1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微软雅黑" charset="-122"/>
              <a:ea typeface="微软雅黑" charset="-122"/>
              <a:sym typeface="Calibri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>
            <a:off x="784485" y="5099345"/>
            <a:ext cx="2383563" cy="0"/>
          </a:xfrm>
          <a:prstGeom prst="line">
            <a:avLst/>
          </a:prstGeom>
          <a:noFill/>
          <a:ln w="28575" cap="flat">
            <a:solidFill>
              <a:srgbClr val="7030A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18" y="1518285"/>
            <a:ext cx="3741182" cy="267335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18514" tIns="18514" rIns="18514" bIns="18514" numCol="1" spcCol="38100" rtlCol="0" anchor="t" forceAA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5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MMAP</a:t>
            </a:r>
            <a:endParaRPr kumimoji="0" lang="en-US" altLang="zh-CN" sz="1500" b="1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35" y="278765"/>
            <a:ext cx="8207375" cy="63004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274320"/>
            <a:ext cx="8063230" cy="6090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WPS 表格</Application>
  <PresentationFormat>宽屏</PresentationFormat>
  <Paragraphs>301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Arial Rounded MT Bold</vt:lpstr>
      <vt:lpstr>微软雅黑</vt:lpstr>
      <vt:lpstr>Calibri</vt:lpstr>
      <vt:lpstr>宋体</vt:lpstr>
      <vt:lpstr>Consolas</vt:lpstr>
      <vt:lpstr>苹方-简</vt:lpstr>
      <vt:lpstr>Microsoft YaHei</vt:lpstr>
      <vt:lpstr>汉仪旗黑KW</vt:lpstr>
      <vt:lpstr>DengXian</vt:lpstr>
      <vt:lpstr>汉仪中等线KW</vt:lpstr>
      <vt:lpstr>PingFangSC-Semibold</vt:lpstr>
      <vt:lpstr>Thonburi</vt:lpstr>
      <vt:lpstr>Roboto</vt:lpstr>
      <vt:lpstr>Helvetica Neue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lichao</dc:creator>
  <cp:lastModifiedBy>lichao</cp:lastModifiedBy>
  <cp:revision>4</cp:revision>
  <dcterms:created xsi:type="dcterms:W3CDTF">2019-10-25T01:32:34Z</dcterms:created>
  <dcterms:modified xsi:type="dcterms:W3CDTF">2019-10-25T01:32:34Z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