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1" r:id="rId2"/>
    <p:sldMasterId id="2147483690" r:id="rId3"/>
  </p:sldMasterIdLst>
  <p:notesMasterIdLst>
    <p:notesMasterId r:id="rId19"/>
  </p:notesMasterIdLst>
  <p:handoutMasterIdLst>
    <p:handoutMasterId r:id="rId20"/>
  </p:handoutMasterIdLst>
  <p:sldIdLst>
    <p:sldId id="265" r:id="rId4"/>
    <p:sldId id="321" r:id="rId5"/>
    <p:sldId id="320" r:id="rId6"/>
    <p:sldId id="331" r:id="rId7"/>
    <p:sldId id="330" r:id="rId8"/>
    <p:sldId id="329" r:id="rId9"/>
    <p:sldId id="328" r:id="rId10"/>
    <p:sldId id="327" r:id="rId11"/>
    <p:sldId id="326" r:id="rId12"/>
    <p:sldId id="325" r:id="rId13"/>
    <p:sldId id="333" r:id="rId14"/>
    <p:sldId id="324" r:id="rId15"/>
    <p:sldId id="323" r:id="rId16"/>
    <p:sldId id="322" r:id="rId17"/>
    <p:sldId id="332" r:id="rId18"/>
  </p:sldIdLst>
  <p:sldSz cx="12192000" cy="6858000"/>
  <p:notesSz cx="6858000" cy="9144000"/>
  <p:defaultTextStyle>
    <a:defPPr>
      <a:defRPr lang="zh-CN"/>
    </a:defPPr>
    <a:lvl1pPr algn="ctr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609600" indent="-152400" algn="ctr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1219200" indent="-304800" algn="ctr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828800" indent="-457200" algn="ctr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2438400" indent="-609600" algn="ctr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FCF"/>
    <a:srgbClr val="76CBE0"/>
    <a:srgbClr val="EE122C"/>
    <a:srgbClr val="FF40FF"/>
    <a:srgbClr val="F46B34"/>
    <a:srgbClr val="FF7E79"/>
    <a:srgbClr val="F57D4D"/>
    <a:srgbClr val="ED9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5" autoAdjust="0"/>
    <p:restoredTop sz="83681" autoAdjust="0"/>
  </p:normalViewPr>
  <p:slideViewPr>
    <p:cSldViewPr snapToGrid="0">
      <p:cViewPr varScale="1">
        <p:scale>
          <a:sx n="96" d="100"/>
          <a:sy n="96" d="100"/>
        </p:scale>
        <p:origin x="2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民谣歌手的正面情绪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赵雷</c:v>
                </c:pt>
                <c:pt idx="1">
                  <c:v>李志</c:v>
                </c:pt>
                <c:pt idx="2">
                  <c:v>郝云</c:v>
                </c:pt>
                <c:pt idx="3">
                  <c:v>尧十三</c:v>
                </c:pt>
                <c:pt idx="4">
                  <c:v>马頔</c:v>
                </c:pt>
                <c:pt idx="5">
                  <c:v>王梵瑞</c:v>
                </c:pt>
                <c:pt idx="6">
                  <c:v>周云蓬</c:v>
                </c:pt>
                <c:pt idx="7">
                  <c:v>好妹妹</c:v>
                </c:pt>
                <c:pt idx="8">
                  <c:v>丢火车</c:v>
                </c:pt>
                <c:pt idx="9">
                  <c:v>陈粒</c:v>
                </c:pt>
                <c:pt idx="10">
                  <c:v>逃跑计划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41</c:v>
                </c:pt>
                <c:pt idx="1">
                  <c:v>12</c:v>
                </c:pt>
                <c:pt idx="2">
                  <c:v>100</c:v>
                </c:pt>
                <c:pt idx="3">
                  <c:v>23</c:v>
                </c:pt>
                <c:pt idx="4">
                  <c:v>24</c:v>
                </c:pt>
                <c:pt idx="5">
                  <c:v>70</c:v>
                </c:pt>
                <c:pt idx="6">
                  <c:v>24</c:v>
                </c:pt>
                <c:pt idx="7">
                  <c:v>26</c:v>
                </c:pt>
                <c:pt idx="8">
                  <c:v>98</c:v>
                </c:pt>
                <c:pt idx="9">
                  <c:v>72</c:v>
                </c:pt>
                <c:pt idx="1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60-4A2B-BBF9-CFBD2E6DC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6"/>
        <c:overlap val="-27"/>
        <c:axId val="1861090480"/>
        <c:axId val="1861090064"/>
      </c:barChart>
      <c:catAx>
        <c:axId val="186109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1090064"/>
        <c:crosses val="autoZero"/>
        <c:auto val="1"/>
        <c:lblAlgn val="ctr"/>
        <c:lblOffset val="100"/>
        <c:noMultiLvlLbl val="0"/>
      </c:catAx>
      <c:valAx>
        <c:axId val="186109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109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56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56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50A0F12-8CA7-4333-BA67-2AB1B593C8F9}" type="datetimeFigureOut">
              <a:rPr lang="zh-CN" altLang="en-US"/>
              <a:pPr>
                <a:defRPr/>
              </a:pPr>
              <a:t>2018/6/20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856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4F999D4-B113-43C7-85EF-B5461E2353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56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56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A8DEC3D-71CB-4335-9FFE-B465D4FA29A9}" type="datetimeFigureOut">
              <a:rPr lang="zh-CN" altLang="en-US"/>
              <a:pPr>
                <a:defRPr/>
              </a:pPr>
              <a:t>2018/6/20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模板来自于 </a:t>
            </a:r>
            <a:r>
              <a:rPr lang="en-US" altLang="zh-CN" noProof="0" dirty="0"/>
              <a:t>http://docer.mysoeasy.com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856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A858298-E00F-4291-BEC5-A3A66E1FAC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613" rtl="0" fontAlgn="base">
      <a:spcBef>
        <a:spcPct val="30000"/>
      </a:spcBef>
      <a:spcAft>
        <a:spcPct val="0"/>
      </a:spcAft>
      <a:buFont typeface="Arial" charset="0"/>
      <a:defRPr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65" dirty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fld id="{3B9C68A7-7EA1-4CB5-B427-6439D04AC1AD}" type="slidenum">
              <a:rPr lang="zh-CN" altLang="en-US">
                <a:solidFill>
                  <a:srgbClr val="000000"/>
                </a:solidFill>
              </a:rPr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7"/>
          <p:cNvSpPr>
            <a:spLocks noEditPoints="1"/>
          </p:cNvSpPr>
          <p:nvPr userDrawn="1"/>
        </p:nvSpPr>
        <p:spPr bwMode="auto">
          <a:xfrm rot="20644514">
            <a:off x="1047750" y="682625"/>
            <a:ext cx="1041400" cy="801688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363" y="312738"/>
            <a:ext cx="773112" cy="769937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8388" y="514350"/>
            <a:ext cx="1363662" cy="773113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5" name="Freeform 345"/>
          <p:cNvSpPr>
            <a:spLocks noEditPoints="1"/>
          </p:cNvSpPr>
          <p:nvPr userDrawn="1"/>
        </p:nvSpPr>
        <p:spPr bwMode="auto">
          <a:xfrm rot="19951744">
            <a:off x="485775" y="1535113"/>
            <a:ext cx="2165350" cy="3065462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6" name="Freeform 387"/>
          <p:cNvSpPr>
            <a:spLocks noEditPoints="1"/>
          </p:cNvSpPr>
          <p:nvPr userDrawn="1"/>
        </p:nvSpPr>
        <p:spPr bwMode="auto">
          <a:xfrm rot="1888595">
            <a:off x="2441575" y="392113"/>
            <a:ext cx="1573213" cy="2081212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7"/>
          <p:cNvSpPr>
            <a:spLocks noEditPoints="1"/>
          </p:cNvSpPr>
          <p:nvPr userDrawn="1"/>
        </p:nvSpPr>
        <p:spPr bwMode="auto">
          <a:xfrm rot="20644514">
            <a:off x="1047750" y="682625"/>
            <a:ext cx="1041400" cy="801688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363" y="312738"/>
            <a:ext cx="773112" cy="769937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8388" y="514350"/>
            <a:ext cx="1363662" cy="773113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5" name="Freeform 345"/>
          <p:cNvSpPr>
            <a:spLocks noEditPoints="1"/>
          </p:cNvSpPr>
          <p:nvPr userDrawn="1"/>
        </p:nvSpPr>
        <p:spPr bwMode="auto">
          <a:xfrm rot="19951744">
            <a:off x="485775" y="1535113"/>
            <a:ext cx="2165350" cy="3065462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6" name="Freeform 387"/>
          <p:cNvSpPr>
            <a:spLocks noEditPoints="1"/>
          </p:cNvSpPr>
          <p:nvPr userDrawn="1"/>
        </p:nvSpPr>
        <p:spPr bwMode="auto">
          <a:xfrm rot="1888595">
            <a:off x="2441575" y="392113"/>
            <a:ext cx="1573213" cy="2081212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7"/>
          <p:cNvSpPr>
            <a:spLocks noEditPoints="1"/>
          </p:cNvSpPr>
          <p:nvPr userDrawn="1"/>
        </p:nvSpPr>
        <p:spPr bwMode="auto">
          <a:xfrm rot="20644514">
            <a:off x="1047750" y="682625"/>
            <a:ext cx="1041400" cy="801688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+mn-ea"/>
            </a:endParaRPr>
          </a:p>
        </p:txBody>
      </p:sp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363" y="312738"/>
            <a:ext cx="773112" cy="769937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+mn-ea"/>
            </a:endParaRPr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8388" y="514350"/>
            <a:ext cx="1363662" cy="773113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+mn-ea"/>
            </a:endParaRPr>
          </a:p>
        </p:txBody>
      </p:sp>
      <p:sp>
        <p:nvSpPr>
          <p:cNvPr id="5" name="Freeform 345"/>
          <p:cNvSpPr>
            <a:spLocks noEditPoints="1"/>
          </p:cNvSpPr>
          <p:nvPr userDrawn="1"/>
        </p:nvSpPr>
        <p:spPr bwMode="auto">
          <a:xfrm rot="19951744">
            <a:off x="485775" y="1535113"/>
            <a:ext cx="2165350" cy="3065462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+mn-ea"/>
            </a:endParaRPr>
          </a:p>
        </p:txBody>
      </p:sp>
      <p:sp>
        <p:nvSpPr>
          <p:cNvPr id="6" name="Freeform 387"/>
          <p:cNvSpPr>
            <a:spLocks noEditPoints="1"/>
          </p:cNvSpPr>
          <p:nvPr userDrawn="1"/>
        </p:nvSpPr>
        <p:spPr bwMode="auto">
          <a:xfrm rot="1888595">
            <a:off x="2441575" y="392113"/>
            <a:ext cx="1573213" cy="2081212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+mn-ea"/>
            </a:endParaRPr>
          </a:p>
        </p:txBody>
      </p:sp>
      <p:pic>
        <p:nvPicPr>
          <p:cNvPr id="7" name="Picture 2" descr="https://ss2.baidu.com/6ONYsjip0QIZ8tyhnq/it/u=2025476624,2981669612&amp;fm=58&amp;bpow=600&amp;bpoh=6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748963" y="280988"/>
            <a:ext cx="103346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ttps://timgsa.baidu.com/timg?image&amp;quality=80&amp;size=b9999_10000&amp;sec=1527881163849&amp;di=82dc27047c29d365e5836f3c193bf8f4&amp;imgtype=0&amp;src=http%3A%2F%2Fwww.frdex.com.cn%2Fnews%2Fpics%2F20120323%2F201203231332468119224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626600" y="201613"/>
            <a:ext cx="22860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36920" y="1907554"/>
            <a:ext cx="7893050" cy="188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必不应</a:t>
            </a:r>
            <a:endParaRPr lang="en-US" altLang="zh-CN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90000"/>
              </a:lnSpc>
            </a:pP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9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——RNN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写歌词，爬虫，倒排索引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9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七零八落的凑成的期末作业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6" name="文本框 2"/>
          <p:cNvSpPr txBox="1">
            <a:spLocks noChangeArrowheads="1"/>
          </p:cNvSpPr>
          <p:nvPr/>
        </p:nvSpPr>
        <p:spPr bwMode="auto">
          <a:xfrm>
            <a:off x="3922592" y="4383365"/>
            <a:ext cx="3321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Century Gothic" pitchFamily="34" charset="0"/>
              </a:rPr>
              <a:t>陈伟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itchFamily="34" charset="0"/>
              </a:rPr>
              <a:t>文 徐洪义 盛俊杰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1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5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507573832"/>
              </p:ext>
            </p:extLst>
          </p:nvPr>
        </p:nvGraphicFramePr>
        <p:xfrm>
          <a:off x="1276625" y="77525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9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6059" y="774638"/>
            <a:ext cx="2954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 smtClean="0"/>
              <a:t>最低的是李志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去处一部分停用词后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这让人心慌</a:t>
            </a:r>
            <a:endParaRPr lang="en-US" altLang="zh-CN" dirty="0" smtClean="0"/>
          </a:p>
          <a:p>
            <a:pPr algn="just"/>
            <a:r>
              <a:rPr lang="zh-CN" altLang="en-US" dirty="0"/>
              <a:t>这让</a:t>
            </a:r>
            <a:r>
              <a:rPr lang="zh-CN" altLang="en-US" dirty="0" smtClean="0"/>
              <a:t>人心慌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62" y="3082962"/>
            <a:ext cx="5476190" cy="28190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0239" y="1524502"/>
            <a:ext cx="20826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心慌：</a:t>
            </a:r>
            <a:r>
              <a:rPr lang="en-US" altLang="zh-CN" dirty="0" smtClean="0"/>
              <a:t>0.2478</a:t>
            </a:r>
          </a:p>
          <a:p>
            <a:r>
              <a:rPr lang="zh-CN" altLang="en-US" dirty="0" smtClean="0"/>
              <a:t> 我  ：</a:t>
            </a:r>
            <a:r>
              <a:rPr lang="en-US" altLang="zh-CN" dirty="0" smtClean="0"/>
              <a:t>0.2292</a:t>
            </a:r>
          </a:p>
          <a:p>
            <a:r>
              <a:rPr lang="zh-CN" altLang="en-US" dirty="0" smtClean="0"/>
              <a:t>想起：</a:t>
            </a:r>
            <a:r>
              <a:rPr lang="en-US" altLang="zh-CN" dirty="0" smtClean="0"/>
              <a:t>0.2044</a:t>
            </a:r>
          </a:p>
          <a:p>
            <a:r>
              <a:rPr lang="zh-CN" altLang="en-US" dirty="0" smtClean="0"/>
              <a:t>沉默：</a:t>
            </a:r>
            <a:r>
              <a:rPr lang="en-US" altLang="zh-CN" dirty="0" smtClean="0"/>
              <a:t>0.1737</a:t>
            </a:r>
          </a:p>
          <a:p>
            <a:r>
              <a:rPr lang="zh-CN" altLang="en-US" dirty="0" smtClean="0"/>
              <a:t>宝贝：</a:t>
            </a:r>
            <a:r>
              <a:rPr lang="en-US" altLang="zh-CN" dirty="0" smtClean="0"/>
              <a:t>0.1511</a:t>
            </a:r>
          </a:p>
          <a:p>
            <a:r>
              <a:rPr lang="zh-CN" altLang="en-US" dirty="0" smtClean="0"/>
              <a:t>禁忌：</a:t>
            </a:r>
            <a:r>
              <a:rPr lang="en-US" altLang="zh-CN" dirty="0" smtClean="0"/>
              <a:t>0.1427</a:t>
            </a:r>
          </a:p>
          <a:p>
            <a:r>
              <a:rPr lang="zh-CN" altLang="en-US" dirty="0" smtClean="0"/>
              <a:t>孤独：</a:t>
            </a:r>
            <a:r>
              <a:rPr lang="en-US" altLang="zh-CN" dirty="0" smtClean="0"/>
              <a:t>0.1427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4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1" y="1912371"/>
            <a:ext cx="5229376" cy="35839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929" y="1912371"/>
            <a:ext cx="5047619" cy="362857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4229" y="78519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再做一些无聊的统计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2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0660" y="2604052"/>
            <a:ext cx="3288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Consolas" panose="020B0609020204030204" pitchFamily="49" charset="0"/>
              </a:rPr>
              <a:t>Quick Start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707" y="733090"/>
            <a:ext cx="300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数据获取</a:t>
            </a:r>
            <a:endParaRPr lang="zh-CN" altLang="en-US" sz="3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01" y="3367975"/>
            <a:ext cx="4264734" cy="3181397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3370968" y="2555874"/>
            <a:ext cx="694136" cy="3968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245612" y="2376536"/>
            <a:ext cx="1848678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每个歌手</a:t>
            </a:r>
            <a:r>
              <a:rPr lang="en-US" altLang="zh-CN" b="1" dirty="0" smtClean="0"/>
              <a:t>top50</a:t>
            </a:r>
            <a:r>
              <a:rPr lang="zh-CN" altLang="en-US" b="1" dirty="0" smtClean="0"/>
              <a:t>的歌</a:t>
            </a:r>
            <a:endParaRPr lang="zh-CN" altLang="en-US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42" y="402845"/>
            <a:ext cx="2940470" cy="162717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1371601" y="2371566"/>
            <a:ext cx="1808921" cy="74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歌手</a:t>
            </a:r>
            <a:r>
              <a:rPr lang="en-US" altLang="zh-CN" b="1" dirty="0" smtClean="0"/>
              <a:t>List</a:t>
            </a:r>
            <a:endParaRPr lang="zh-CN" altLang="en-US" b="1" dirty="0"/>
          </a:p>
        </p:txBody>
      </p:sp>
      <p:cxnSp>
        <p:nvCxnSpPr>
          <p:cNvPr id="19" name="直接箭头连接符 18"/>
          <p:cNvCxnSpPr>
            <a:stCxn id="13" idx="3"/>
          </p:cNvCxnSpPr>
          <p:nvPr/>
        </p:nvCxnSpPr>
        <p:spPr>
          <a:xfrm flipV="1">
            <a:off x="6094290" y="2197269"/>
            <a:ext cx="922736" cy="547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04336" y="2752893"/>
            <a:ext cx="9822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104336" y="2741798"/>
            <a:ext cx="982264" cy="549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086600" y="1948251"/>
            <a:ext cx="1708018" cy="4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歌词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7096646" y="2541235"/>
            <a:ext cx="1697972" cy="4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封面图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7096645" y="3079640"/>
            <a:ext cx="1719363" cy="4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</a:t>
            </a:r>
            <a:r>
              <a:rPr lang="zh-CN" altLang="en-US" dirty="0" smtClean="0"/>
              <a:t>链</a:t>
            </a:r>
            <a:r>
              <a:rPr lang="zh-CN" altLang="en-US" b="1" dirty="0" smtClean="0"/>
              <a:t>播放器</a:t>
            </a:r>
            <a:endParaRPr lang="zh-CN" altLang="en-US" b="1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8794618" y="2752893"/>
            <a:ext cx="9822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9776882" y="2377441"/>
            <a:ext cx="1931414" cy="74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Web</a:t>
            </a:r>
            <a:r>
              <a:rPr lang="zh-CN" altLang="en-US" b="1" dirty="0" smtClean="0"/>
              <a:t>展示页</a:t>
            </a:r>
            <a:endParaRPr lang="zh-CN" altLang="en-US" b="1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8842603" y="2806132"/>
            <a:ext cx="922736" cy="547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788847" y="2123435"/>
            <a:ext cx="982264" cy="549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95" y="3618044"/>
            <a:ext cx="4916664" cy="3005820"/>
          </a:xfrm>
          <a:prstGeom prst="rect">
            <a:avLst/>
          </a:prstGeom>
        </p:spPr>
      </p:pic>
      <p:cxnSp>
        <p:nvCxnSpPr>
          <p:cNvPr id="38" name="曲线连接符 37"/>
          <p:cNvCxnSpPr>
            <a:stCxn id="31" idx="2"/>
            <a:endCxn id="35" idx="0"/>
          </p:cNvCxnSpPr>
          <p:nvPr/>
        </p:nvCxnSpPr>
        <p:spPr>
          <a:xfrm rot="5400000">
            <a:off x="9671389" y="2546844"/>
            <a:ext cx="500138" cy="164226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5" idx="2"/>
            <a:endCxn id="11" idx="0"/>
          </p:cNvCxnSpPr>
          <p:nvPr/>
        </p:nvCxnSpPr>
        <p:spPr>
          <a:xfrm rot="16200000" flipH="1">
            <a:off x="2695543" y="2692550"/>
            <a:ext cx="255944" cy="109490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13" idx="0"/>
            <a:endCxn id="14" idx="2"/>
          </p:cNvCxnSpPr>
          <p:nvPr/>
        </p:nvCxnSpPr>
        <p:spPr>
          <a:xfrm rot="16200000" flipV="1">
            <a:off x="4867104" y="2073689"/>
            <a:ext cx="346521" cy="25917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05" y="2286322"/>
            <a:ext cx="5779968" cy="3676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5067" y="795131"/>
            <a:ext cx="5349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 smtClean="0"/>
              <a:t>爬个十分钟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就被网易云封了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不得已搞个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池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不过换其他的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一下子速度就降了不少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14684" y="3524407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爬虫</a:t>
            </a:r>
            <a:endParaRPr lang="en-US" altLang="zh-CN" dirty="0" smtClean="0"/>
          </a:p>
          <a:p>
            <a:r>
              <a:rPr lang="zh-CN" altLang="en-US" dirty="0" smtClean="0"/>
              <a:t>常规</a:t>
            </a:r>
            <a:endParaRPr lang="en-US" altLang="zh-CN" dirty="0" smtClean="0"/>
          </a:p>
          <a:p>
            <a:r>
              <a:rPr lang="zh-CN" altLang="en-US" dirty="0"/>
              <a:t>操作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904" y="3732471"/>
            <a:ext cx="830332" cy="7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196549" y="1479273"/>
            <a:ext cx="1023729" cy="705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歌词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4045229" y="1479273"/>
            <a:ext cx="1023729" cy="705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中文分词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5898049" y="1479271"/>
            <a:ext cx="1023729" cy="705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倒排索引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7872658" y="1479271"/>
            <a:ext cx="1374911" cy="705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简易搜索引擎</a:t>
            </a:r>
            <a:endParaRPr lang="zh-CN" altLang="en-US" b="1" dirty="0"/>
          </a:p>
        </p:txBody>
      </p:sp>
      <p:sp>
        <p:nvSpPr>
          <p:cNvPr id="6" name="右箭头 5"/>
          <p:cNvSpPr/>
          <p:nvPr/>
        </p:nvSpPr>
        <p:spPr>
          <a:xfrm>
            <a:off x="3285685" y="1633689"/>
            <a:ext cx="694136" cy="3968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967301" y="1654723"/>
            <a:ext cx="694136" cy="3968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188207" y="1633689"/>
            <a:ext cx="694136" cy="3968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4" y="2899284"/>
            <a:ext cx="4542474" cy="32367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624" y="2899284"/>
            <a:ext cx="4717776" cy="3382842"/>
          </a:xfrm>
          <a:prstGeom prst="rect">
            <a:avLst/>
          </a:prstGeom>
        </p:spPr>
      </p:pic>
      <p:cxnSp>
        <p:nvCxnSpPr>
          <p:cNvPr id="12" name="曲线连接符 11"/>
          <p:cNvCxnSpPr/>
          <p:nvPr/>
        </p:nvCxnSpPr>
        <p:spPr>
          <a:xfrm flipV="1">
            <a:off x="2912165" y="3399183"/>
            <a:ext cx="5647948" cy="1868556"/>
          </a:xfrm>
          <a:prstGeom prst="curvedConnector3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43" y="1636499"/>
            <a:ext cx="2109400" cy="2109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6922" y="1331844"/>
            <a:ext cx="5109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 smtClean="0"/>
              <a:t>那个，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用的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的框架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倒排索引用的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的包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然后跨语言调用就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你懂我意思吧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5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3759" y="375282"/>
            <a:ext cx="3957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第二</a:t>
            </a:r>
            <a:r>
              <a:rPr lang="zh-CN" altLang="en-US" sz="3600" dirty="0" smtClean="0"/>
              <a:t>次作业做爬虫，</a:t>
            </a:r>
            <a:r>
              <a:rPr lang="zh-CN" altLang="en-US" sz="3200" dirty="0" smtClean="0"/>
              <a:t>做过了又不好意思什么都不做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9" y="2663686"/>
            <a:ext cx="5160304" cy="2802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132" y="838671"/>
            <a:ext cx="5287397" cy="573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72208" y="1838739"/>
            <a:ext cx="1948069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同</a:t>
            </a:r>
            <a:r>
              <a:rPr lang="zh-CN" altLang="en-US" b="1" dirty="0" smtClean="0"/>
              <a:t>一歌手的所有歌词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4495799" y="1858618"/>
            <a:ext cx="1948069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Jieba</a:t>
            </a:r>
            <a:r>
              <a:rPr lang="zh-CN" altLang="en-US" b="1" dirty="0" smtClean="0"/>
              <a:t>分词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7888355" y="1858618"/>
            <a:ext cx="2001080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Word Cloud</a:t>
            </a:r>
            <a:endParaRPr lang="zh-CN" altLang="en-US" b="1" dirty="0"/>
          </a:p>
        </p:txBody>
      </p:sp>
      <p:sp>
        <p:nvSpPr>
          <p:cNvPr id="6" name="右箭头 5"/>
          <p:cNvSpPr/>
          <p:nvPr/>
        </p:nvSpPr>
        <p:spPr>
          <a:xfrm>
            <a:off x="3426488" y="1998127"/>
            <a:ext cx="694136" cy="3968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819043" y="1998127"/>
            <a:ext cx="694136" cy="3968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50" y="3130826"/>
            <a:ext cx="5599053" cy="276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167" y="345465"/>
            <a:ext cx="8221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第三次作业刚了两周</a:t>
            </a:r>
            <a:r>
              <a:rPr lang="en-US" altLang="zh-CN" sz="3600" dirty="0" smtClean="0"/>
              <a:t>CCIR</a:t>
            </a:r>
            <a:r>
              <a:rPr lang="zh-CN" altLang="en-US" sz="3600" dirty="0" smtClean="0"/>
              <a:t>然后弃赛了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71" y="1439934"/>
            <a:ext cx="1308100" cy="1600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71" y="1439934"/>
            <a:ext cx="1308100" cy="1600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9821" y="3488273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 smtClean="0"/>
              <a:t>回到</a:t>
            </a:r>
            <a:r>
              <a:rPr lang="en-US" altLang="zh-CN" dirty="0" err="1" smtClean="0"/>
              <a:t>Bibuying</a:t>
            </a:r>
            <a:r>
              <a:rPr lang="en-US" altLang="zh-CN" dirty="0" smtClean="0"/>
              <a:t>,</a:t>
            </a:r>
          </a:p>
          <a:p>
            <a:pPr algn="just"/>
            <a:r>
              <a:rPr lang="zh-CN" altLang="en-US" dirty="0" smtClean="0"/>
              <a:t>把主页上的小手机玩一玩吧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906" y="1111449"/>
            <a:ext cx="3148281" cy="51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5、20、25、26、28、29"/>
  <p:tag name="KSO_WM_TEMPLATE_CATEGORY" val="custom"/>
  <p:tag name="KSO_WM_TEMPLATE_INDEX" val="160337"/>
  <p:tag name="KSO_WM_TAG_VERSION" val="1.0"/>
  <p:tag name="KSO_WM_SLIDE_ID" val="custom1603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A000120141114A22KPBG</Template>
  <TotalTime>10292</TotalTime>
  <Words>208</Words>
  <Application>Microsoft Office PowerPoint</Application>
  <PresentationFormat>宽屏</PresentationFormat>
  <Paragraphs>49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Calibri</vt:lpstr>
      <vt:lpstr>Century Gothic</vt:lpstr>
      <vt:lpstr>Consolas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陈海文</cp:lastModifiedBy>
  <cp:revision>1295</cp:revision>
  <dcterms:created xsi:type="dcterms:W3CDTF">2014-06-03T02:52:00Z</dcterms:created>
  <dcterms:modified xsi:type="dcterms:W3CDTF">2018-06-19T16:26:20Z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A000120141114A22KPBG.pptx</vt:lpwstr>
  </property>
  <property fmtid="{D5CDD505-2E9C-101B-9397-08002B2CF9AE}" pid="3" name="标题">
    <vt:lpwstr>蓝色风格_A000120141114A22KPBG</vt:lpwstr>
  </property>
  <property fmtid="{D5CDD505-2E9C-101B-9397-08002B2CF9AE}" pid="4" name="关键字">
    <vt:lpwstr>PPT背景模板 商业科技 蓝 蓝色 宽屏 星光 闪烁 宽屏 V2007</vt:lpwstr>
  </property>
  <property fmtid="{D5CDD505-2E9C-101B-9397-08002B2CF9AE}" pid="5" name="KSOProductBuildVer">
    <vt:lpwstr>2052-10.1.0.6206</vt:lpwstr>
  </property>
  <property fmtid="{D5CDD505-2E9C-101B-9397-08002B2CF9AE}" pid="6" name="name">
    <vt:lpwstr>蓝色简约.pptx</vt:lpwstr>
  </property>
  <property fmtid="{D5CDD505-2E9C-101B-9397-08002B2CF9AE}" pid="7" name="fileid">
    <vt:lpwstr>861037</vt:lpwstr>
  </property>
  <property fmtid="{D5CDD505-2E9C-101B-9397-08002B2CF9AE}" pid="8" name="search_tags">
    <vt:lpwstr>PPT模板</vt:lpwstr>
  </property>
</Properties>
</file>