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 id="2147483661" r:id="rId2"/>
    <p:sldMasterId id="2147483690" r:id="rId3"/>
  </p:sldMasterIdLst>
  <p:notesMasterIdLst>
    <p:notesMasterId r:id="rId41"/>
  </p:notesMasterIdLst>
  <p:handoutMasterIdLst>
    <p:handoutMasterId r:id="rId42"/>
  </p:handoutMasterIdLst>
  <p:sldIdLst>
    <p:sldId id="265" r:id="rId4"/>
    <p:sldId id="321" r:id="rId5"/>
    <p:sldId id="320" r:id="rId6"/>
    <p:sldId id="331" r:id="rId7"/>
    <p:sldId id="330" r:id="rId8"/>
    <p:sldId id="329" r:id="rId9"/>
    <p:sldId id="328" r:id="rId10"/>
    <p:sldId id="327" r:id="rId11"/>
    <p:sldId id="326" r:id="rId12"/>
    <p:sldId id="355" r:id="rId13"/>
    <p:sldId id="358" r:id="rId14"/>
    <p:sldId id="333" r:id="rId15"/>
    <p:sldId id="365" r:id="rId16"/>
    <p:sldId id="335" r:id="rId17"/>
    <p:sldId id="366" r:id="rId18"/>
    <p:sldId id="337" r:id="rId19"/>
    <p:sldId id="367" r:id="rId20"/>
    <p:sldId id="372" r:id="rId21"/>
    <p:sldId id="356" r:id="rId22"/>
    <p:sldId id="362" r:id="rId23"/>
    <p:sldId id="363" r:id="rId24"/>
    <p:sldId id="364" r:id="rId25"/>
    <p:sldId id="359" r:id="rId26"/>
    <p:sldId id="373" r:id="rId27"/>
    <p:sldId id="341" r:id="rId28"/>
    <p:sldId id="342" r:id="rId29"/>
    <p:sldId id="343" r:id="rId30"/>
    <p:sldId id="344" r:id="rId31"/>
    <p:sldId id="345" r:id="rId32"/>
    <p:sldId id="346" r:id="rId33"/>
    <p:sldId id="347" r:id="rId34"/>
    <p:sldId id="348" r:id="rId35"/>
    <p:sldId id="349" r:id="rId36"/>
    <p:sldId id="351" r:id="rId37"/>
    <p:sldId id="360" r:id="rId38"/>
    <p:sldId id="374" r:id="rId39"/>
    <p:sldId id="375" r:id="rId40"/>
  </p:sldIdLst>
  <p:sldSz cx="12192000" cy="6858000"/>
  <p:notesSz cx="6858000" cy="9144000"/>
  <p:defaultTextStyle>
    <a:defPPr>
      <a:defRPr lang="zh-CN"/>
    </a:defPPr>
    <a:lvl1pPr algn="ctr" defTabSz="1217613" rtl="0" fontAlgn="base">
      <a:spcBef>
        <a:spcPct val="0"/>
      </a:spcBef>
      <a:spcAft>
        <a:spcPct val="0"/>
      </a:spcAft>
      <a:defRPr sz="2400" kern="1200">
        <a:solidFill>
          <a:schemeClr val="tx1"/>
        </a:solidFill>
        <a:latin typeface="Arial" charset="0"/>
        <a:ea typeface="宋体" charset="-122"/>
        <a:cs typeface="+mn-cs"/>
      </a:defRPr>
    </a:lvl1pPr>
    <a:lvl2pPr marL="609600" indent="-152400" algn="ctr" defTabSz="1217613" rtl="0" fontAlgn="base">
      <a:spcBef>
        <a:spcPct val="0"/>
      </a:spcBef>
      <a:spcAft>
        <a:spcPct val="0"/>
      </a:spcAft>
      <a:defRPr sz="2400" kern="1200">
        <a:solidFill>
          <a:schemeClr val="tx1"/>
        </a:solidFill>
        <a:latin typeface="Arial" charset="0"/>
        <a:ea typeface="宋体" charset="-122"/>
        <a:cs typeface="+mn-cs"/>
      </a:defRPr>
    </a:lvl2pPr>
    <a:lvl3pPr marL="1219200" indent="-304800" algn="ctr" defTabSz="1217613" rtl="0" fontAlgn="base">
      <a:spcBef>
        <a:spcPct val="0"/>
      </a:spcBef>
      <a:spcAft>
        <a:spcPct val="0"/>
      </a:spcAft>
      <a:defRPr sz="2400" kern="1200">
        <a:solidFill>
          <a:schemeClr val="tx1"/>
        </a:solidFill>
        <a:latin typeface="Arial" charset="0"/>
        <a:ea typeface="宋体" charset="-122"/>
        <a:cs typeface="+mn-cs"/>
      </a:defRPr>
    </a:lvl3pPr>
    <a:lvl4pPr marL="1828800" indent="-457200" algn="ctr" defTabSz="1217613" rtl="0" fontAlgn="base">
      <a:spcBef>
        <a:spcPct val="0"/>
      </a:spcBef>
      <a:spcAft>
        <a:spcPct val="0"/>
      </a:spcAft>
      <a:defRPr sz="2400" kern="1200">
        <a:solidFill>
          <a:schemeClr val="tx1"/>
        </a:solidFill>
        <a:latin typeface="Arial" charset="0"/>
        <a:ea typeface="宋体" charset="-122"/>
        <a:cs typeface="+mn-cs"/>
      </a:defRPr>
    </a:lvl4pPr>
    <a:lvl5pPr marL="2438400" indent="-609600" algn="ctr" defTabSz="1217613" rtl="0" fontAlgn="base">
      <a:spcBef>
        <a:spcPct val="0"/>
      </a:spcBef>
      <a:spcAft>
        <a:spcPct val="0"/>
      </a:spcAft>
      <a:defRPr sz="2400" kern="1200">
        <a:solidFill>
          <a:schemeClr val="tx1"/>
        </a:solidFill>
        <a:latin typeface="Arial" charset="0"/>
        <a:ea typeface="宋体" charset="-122"/>
        <a:cs typeface="+mn-cs"/>
      </a:defRPr>
    </a:lvl5pPr>
    <a:lvl6pPr marL="2286000" algn="l" defTabSz="914400" rtl="0" eaLnBrk="1" latinLnBrk="0" hangingPunct="1">
      <a:defRPr sz="2400" kern="1200">
        <a:solidFill>
          <a:schemeClr val="tx1"/>
        </a:solidFill>
        <a:latin typeface="Arial" charset="0"/>
        <a:ea typeface="宋体" charset="-122"/>
        <a:cs typeface="+mn-cs"/>
      </a:defRPr>
    </a:lvl6pPr>
    <a:lvl7pPr marL="2743200" algn="l" defTabSz="914400" rtl="0" eaLnBrk="1" latinLnBrk="0" hangingPunct="1">
      <a:defRPr sz="2400" kern="1200">
        <a:solidFill>
          <a:schemeClr val="tx1"/>
        </a:solidFill>
        <a:latin typeface="Arial" charset="0"/>
        <a:ea typeface="宋体" charset="-122"/>
        <a:cs typeface="+mn-cs"/>
      </a:defRPr>
    </a:lvl7pPr>
    <a:lvl8pPr marL="3200400" algn="l" defTabSz="914400" rtl="0" eaLnBrk="1" latinLnBrk="0" hangingPunct="1">
      <a:defRPr sz="2400" kern="1200">
        <a:solidFill>
          <a:schemeClr val="tx1"/>
        </a:solidFill>
        <a:latin typeface="Arial" charset="0"/>
        <a:ea typeface="宋体" charset="-122"/>
        <a:cs typeface="+mn-cs"/>
      </a:defRPr>
    </a:lvl8pPr>
    <a:lvl9pPr marL="3657600" algn="l" defTabSz="914400" rtl="0" eaLnBrk="1" latinLnBrk="0" hangingPunct="1">
      <a:defRPr sz="2400"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AFCF"/>
    <a:srgbClr val="76CBE0"/>
    <a:srgbClr val="EE122C"/>
    <a:srgbClr val="FF40FF"/>
    <a:srgbClr val="F46B34"/>
    <a:srgbClr val="FF7E79"/>
    <a:srgbClr val="F57D4D"/>
    <a:srgbClr val="ED93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05" autoAdjust="0"/>
    <p:restoredTop sz="83681" autoAdjust="0"/>
  </p:normalViewPr>
  <p:slideViewPr>
    <p:cSldViewPr snapToGrid="0">
      <p:cViewPr varScale="1">
        <p:scale>
          <a:sx n="57" d="100"/>
          <a:sy n="57" d="100"/>
        </p:scale>
        <p:origin x="48" y="283"/>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86" d="100"/>
          <a:sy n="86" d="100"/>
        </p:scale>
        <p:origin x="3012"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handoutMaster" Target="handoutMasters/handoutMaster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民谣歌手的正面情绪</c:v>
                </c:pt>
              </c:strCache>
            </c:strRef>
          </c:tx>
          <c:spPr>
            <a:solidFill>
              <a:schemeClr val="accent1"/>
            </a:solidFill>
            <a:ln>
              <a:noFill/>
            </a:ln>
            <a:effectLst/>
          </c:spPr>
          <c:invertIfNegative val="0"/>
          <c:cat>
            <c:strRef>
              <c:f>Sheet1!$A$2:$A$12</c:f>
              <c:strCache>
                <c:ptCount val="11"/>
                <c:pt idx="0">
                  <c:v>赵雷</c:v>
                </c:pt>
                <c:pt idx="1">
                  <c:v>李志</c:v>
                </c:pt>
                <c:pt idx="2">
                  <c:v>郝云</c:v>
                </c:pt>
                <c:pt idx="3">
                  <c:v>尧十三</c:v>
                </c:pt>
                <c:pt idx="4">
                  <c:v>马頔</c:v>
                </c:pt>
                <c:pt idx="5">
                  <c:v>王梵瑞</c:v>
                </c:pt>
                <c:pt idx="6">
                  <c:v>周云蓬</c:v>
                </c:pt>
                <c:pt idx="7">
                  <c:v>好妹妹</c:v>
                </c:pt>
                <c:pt idx="8">
                  <c:v>丢火车</c:v>
                </c:pt>
                <c:pt idx="9">
                  <c:v>陈粒</c:v>
                </c:pt>
                <c:pt idx="10">
                  <c:v>逃跑计划</c:v>
                </c:pt>
              </c:strCache>
            </c:strRef>
          </c:cat>
          <c:val>
            <c:numRef>
              <c:f>Sheet1!$B$2:$B$12</c:f>
              <c:numCache>
                <c:formatCode>General</c:formatCode>
                <c:ptCount val="11"/>
                <c:pt idx="0">
                  <c:v>41</c:v>
                </c:pt>
                <c:pt idx="1">
                  <c:v>12</c:v>
                </c:pt>
                <c:pt idx="2">
                  <c:v>100</c:v>
                </c:pt>
                <c:pt idx="3">
                  <c:v>23</c:v>
                </c:pt>
                <c:pt idx="4">
                  <c:v>24</c:v>
                </c:pt>
                <c:pt idx="5">
                  <c:v>70</c:v>
                </c:pt>
                <c:pt idx="6">
                  <c:v>24</c:v>
                </c:pt>
                <c:pt idx="7">
                  <c:v>26</c:v>
                </c:pt>
                <c:pt idx="8">
                  <c:v>98</c:v>
                </c:pt>
                <c:pt idx="9">
                  <c:v>72</c:v>
                </c:pt>
                <c:pt idx="10">
                  <c:v>26</c:v>
                </c:pt>
              </c:numCache>
            </c:numRef>
          </c:val>
          <c:extLst>
            <c:ext xmlns:c16="http://schemas.microsoft.com/office/drawing/2014/chart" uri="{C3380CC4-5D6E-409C-BE32-E72D297353CC}">
              <c16:uniqueId val="{00000000-7860-4A2B-BBF9-CFBD2E6DCF83}"/>
            </c:ext>
          </c:extLst>
        </c:ser>
        <c:dLbls>
          <c:showLegendKey val="0"/>
          <c:showVal val="0"/>
          <c:showCatName val="0"/>
          <c:showSerName val="0"/>
          <c:showPercent val="0"/>
          <c:showBubbleSize val="0"/>
        </c:dLbls>
        <c:gapWidth val="86"/>
        <c:overlap val="-27"/>
        <c:axId val="1861090480"/>
        <c:axId val="1861090064"/>
      </c:barChart>
      <c:catAx>
        <c:axId val="18610904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861090064"/>
        <c:crosses val="autoZero"/>
        <c:auto val="1"/>
        <c:lblAlgn val="ctr"/>
        <c:lblOffset val="100"/>
        <c:noMultiLvlLbl val="0"/>
      </c:catAx>
      <c:valAx>
        <c:axId val="18610900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8610904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defTabSz="1218565"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defTabSz="1218565" fontAlgn="auto">
              <a:spcBef>
                <a:spcPts val="0"/>
              </a:spcBef>
              <a:spcAft>
                <a:spcPts val="0"/>
              </a:spcAft>
              <a:defRPr sz="1200" smtClean="0">
                <a:latin typeface="+mn-lt"/>
                <a:ea typeface="+mn-ea"/>
              </a:defRPr>
            </a:lvl1pPr>
          </a:lstStyle>
          <a:p>
            <a:pPr>
              <a:defRPr/>
            </a:pPr>
            <a:fld id="{650A0F12-8CA7-4333-BA67-2AB1B593C8F9}" type="datetimeFigureOut">
              <a:rPr lang="zh-CN" altLang="en-US"/>
              <a:pPr>
                <a:defRPr/>
              </a:pPr>
              <a:t>2018/6/20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defTabSz="1218565" fontAlgn="auto">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defTabSz="1218565" fontAlgn="auto">
              <a:spcBef>
                <a:spcPts val="0"/>
              </a:spcBef>
              <a:spcAft>
                <a:spcPts val="0"/>
              </a:spcAft>
              <a:defRPr sz="1200" smtClean="0">
                <a:latin typeface="+mn-lt"/>
                <a:ea typeface="+mn-ea"/>
              </a:defRPr>
            </a:lvl1pPr>
          </a:lstStyle>
          <a:p>
            <a:pPr>
              <a:defRPr/>
            </a:pPr>
            <a:fld id="{B4F999D4-B113-43C7-85EF-B5461E23537B}"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defTabSz="1218565"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defTabSz="1218565" fontAlgn="auto">
              <a:spcBef>
                <a:spcPts val="0"/>
              </a:spcBef>
              <a:spcAft>
                <a:spcPts val="0"/>
              </a:spcAft>
              <a:defRPr sz="1200" smtClean="0">
                <a:latin typeface="+mn-lt"/>
                <a:ea typeface="+mn-ea"/>
              </a:defRPr>
            </a:lvl1pPr>
          </a:lstStyle>
          <a:p>
            <a:pPr>
              <a:defRPr/>
            </a:pPr>
            <a:fld id="{3A8DEC3D-71CB-4335-9FFE-B465D4FA29A9}" type="datetimeFigureOut">
              <a:rPr lang="zh-CN" altLang="en-US"/>
              <a:pPr>
                <a:defRPr/>
              </a:pPr>
              <a:t>2018/6/20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dirty="0"/>
              <a:t>模板来自于 </a:t>
            </a:r>
            <a:r>
              <a:rPr lang="en-US" altLang="zh-CN" noProof="0" dirty="0"/>
              <a:t>http://docer.mysoeasy.com</a:t>
            </a:r>
            <a:endParaRPr lang="zh-CN" altLang="en-US" noProof="0"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defTabSz="1218565"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defTabSz="1218565" fontAlgn="auto">
              <a:spcBef>
                <a:spcPts val="0"/>
              </a:spcBef>
              <a:spcAft>
                <a:spcPts val="0"/>
              </a:spcAft>
              <a:defRPr sz="1200" smtClean="0">
                <a:latin typeface="+mn-lt"/>
                <a:ea typeface="+mn-ea"/>
              </a:defRPr>
            </a:lvl1pPr>
          </a:lstStyle>
          <a:p>
            <a:pPr>
              <a:defRPr/>
            </a:pPr>
            <a:fld id="{4A858298-E00F-4291-BEC5-A3A66E1FAC74}"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defTabSz="1217613" rtl="0" fontAlgn="base">
      <a:spcBef>
        <a:spcPct val="30000"/>
      </a:spcBef>
      <a:spcAft>
        <a:spcPct val="0"/>
      </a:spcAft>
      <a:buFont typeface="Arial" charset="0"/>
      <a:defRPr kern="1200">
        <a:solidFill>
          <a:srgbClr val="FF0000"/>
        </a:solidFill>
        <a:latin typeface="+mn-lt"/>
        <a:ea typeface="+mn-ea"/>
        <a:cs typeface="+mn-cs"/>
      </a:defRPr>
    </a:lvl1pPr>
    <a:lvl2pPr marL="742950" indent="-285750" algn="l" defTabSz="1217613" rtl="0" fontAlgn="base">
      <a:spcBef>
        <a:spcPct val="30000"/>
      </a:spcBef>
      <a:spcAft>
        <a:spcPct val="0"/>
      </a:spcAft>
      <a:defRPr sz="1600" kern="1200">
        <a:solidFill>
          <a:schemeClr val="tx1"/>
        </a:solidFill>
        <a:latin typeface="+mn-lt"/>
        <a:ea typeface="+mn-ea"/>
        <a:cs typeface="+mn-cs"/>
      </a:defRPr>
    </a:lvl2pPr>
    <a:lvl3pPr marL="1143000" indent="-228600" algn="l" defTabSz="1217613" rtl="0" fontAlgn="base">
      <a:spcBef>
        <a:spcPct val="30000"/>
      </a:spcBef>
      <a:spcAft>
        <a:spcPct val="0"/>
      </a:spcAft>
      <a:defRPr sz="1600" kern="1200">
        <a:solidFill>
          <a:schemeClr val="tx1"/>
        </a:solidFill>
        <a:latin typeface="+mn-lt"/>
        <a:ea typeface="+mn-ea"/>
        <a:cs typeface="+mn-cs"/>
      </a:defRPr>
    </a:lvl3pPr>
    <a:lvl4pPr marL="1600200" indent="-228600" algn="l" defTabSz="1217613" rtl="0" fontAlgn="base">
      <a:spcBef>
        <a:spcPct val="30000"/>
      </a:spcBef>
      <a:spcAft>
        <a:spcPct val="0"/>
      </a:spcAft>
      <a:defRPr sz="1600" kern="1200">
        <a:solidFill>
          <a:schemeClr val="tx1"/>
        </a:solidFill>
        <a:latin typeface="+mn-lt"/>
        <a:ea typeface="+mn-ea"/>
        <a:cs typeface="+mn-cs"/>
      </a:defRPr>
    </a:lvl4pPr>
    <a:lvl5pPr marL="2057400" indent="-228600" algn="l" defTabSz="1217613" rtl="0" fontAlgn="base">
      <a:spcBef>
        <a:spcPct val="30000"/>
      </a:spcBef>
      <a:spcAft>
        <a:spcPct val="0"/>
      </a:spcAft>
      <a:defRPr sz="1600" kern="1200">
        <a:solidFill>
          <a:schemeClr val="tx1"/>
        </a:solidFill>
        <a:latin typeface="+mn-lt"/>
        <a:ea typeface="+mn-ea"/>
        <a:cs typeface="+mn-cs"/>
      </a:defRPr>
    </a:lvl5pPr>
    <a:lvl6pPr marL="3048000" algn="l" defTabSz="1218565" rtl="0" eaLnBrk="1" latinLnBrk="0" hangingPunct="1">
      <a:defRPr sz="1600" kern="1200">
        <a:solidFill>
          <a:schemeClr val="tx1"/>
        </a:solidFill>
        <a:latin typeface="+mn-lt"/>
        <a:ea typeface="+mn-ea"/>
        <a:cs typeface="+mn-cs"/>
      </a:defRPr>
    </a:lvl6pPr>
    <a:lvl7pPr marL="3657600" algn="l" defTabSz="1218565" rtl="0" eaLnBrk="1" latinLnBrk="0" hangingPunct="1">
      <a:defRPr sz="1600" kern="1200">
        <a:solidFill>
          <a:schemeClr val="tx1"/>
        </a:solidFill>
        <a:latin typeface="+mn-lt"/>
        <a:ea typeface="+mn-ea"/>
        <a:cs typeface="+mn-cs"/>
      </a:defRPr>
    </a:lvl7pPr>
    <a:lvl8pPr marL="4267200" algn="l" defTabSz="1218565" rtl="0" eaLnBrk="1" latinLnBrk="0" hangingPunct="1">
      <a:defRPr sz="1600" kern="1200">
        <a:solidFill>
          <a:schemeClr val="tx1"/>
        </a:solidFill>
        <a:latin typeface="+mn-lt"/>
        <a:ea typeface="+mn-ea"/>
        <a:cs typeface="+mn-cs"/>
      </a:defRPr>
    </a:lvl8pPr>
    <a:lvl9pPr marL="4876800" algn="l" defTabSz="121856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幻灯片图像占位符 1"/>
          <p:cNvSpPr>
            <a:spLocks noGrp="1" noRot="1" noChangeAspect="1"/>
          </p:cNvSpPr>
          <p:nvPr>
            <p:ph type="sldImg"/>
          </p:nvPr>
        </p:nvSpPr>
        <p:spPr bwMode="auto">
          <a:noFill/>
          <a:ln>
            <a:solidFill>
              <a:srgbClr val="000000"/>
            </a:solidFill>
            <a:miter lim="800000"/>
            <a:headEnd/>
            <a:tailEnd/>
          </a:ln>
        </p:spPr>
      </p:sp>
      <p:sp>
        <p:nvSpPr>
          <p:cNvPr id="3" name="备注占位符 2"/>
          <p:cNvSpPr>
            <a:spLocks noGrp="1"/>
          </p:cNvSpPr>
          <p:nvPr>
            <p:ph type="body" idx="1"/>
          </p:nvPr>
        </p:nvSpPr>
        <p:spPr/>
        <p:txBody>
          <a:bodyPr/>
          <a:lstStyle/>
          <a:p>
            <a:pPr defTabSz="1218565" fontAlgn="auto">
              <a:spcBef>
                <a:spcPts val="0"/>
              </a:spcBef>
              <a:spcAft>
                <a:spcPts val="0"/>
              </a:spcAft>
              <a:buFont typeface="Arial" panose="020B0604020202020204" pitchFamily="34" charset="0"/>
              <a:buNone/>
              <a:defRPr/>
            </a:pPr>
            <a:endParaRPr lang="zh-CN" altLang="en-US" sz="1865" dirty="0"/>
          </a:p>
        </p:txBody>
      </p:sp>
      <p:sp>
        <p:nvSpPr>
          <p:cNvPr id="12291"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1217613" fontAlgn="base">
              <a:spcBef>
                <a:spcPct val="0"/>
              </a:spcBef>
              <a:spcAft>
                <a:spcPct val="0"/>
              </a:spcAft>
            </a:pPr>
            <a:fld id="{3B9C68A7-7EA1-4CB5-B427-6439D04AC1AD}" type="slidenum">
              <a:rPr lang="zh-CN" altLang="en-US">
                <a:solidFill>
                  <a:srgbClr val="000000"/>
                </a:solidFill>
              </a:rPr>
              <a:pPr defTabSz="1217613" fontAlgn="base">
                <a:spcBef>
                  <a:spcPct val="0"/>
                </a:spcBef>
                <a:spcAft>
                  <a:spcPct val="0"/>
                </a:spcAft>
              </a:pPr>
              <a:t>1</a:t>
            </a:fld>
            <a:endParaRPr lang="zh-CN" altLang="en-US">
              <a:solidFill>
                <a:srgbClr val="0000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1217613" rtl="0" eaLnBrk="1" fontAlgn="base" latinLnBrk="0" hangingPunct="1">
              <a:lnSpc>
                <a:spcPct val="100000"/>
              </a:lnSpc>
              <a:spcBef>
                <a:spcPct val="30000"/>
              </a:spcBef>
              <a:spcAft>
                <a:spcPct val="0"/>
              </a:spcAft>
              <a:buClrTx/>
              <a:buSzTx/>
              <a:buFont typeface="Arial" charset="0"/>
              <a:buNone/>
              <a:tabLst/>
              <a:defRPr/>
            </a:pPr>
            <a:r>
              <a:rPr lang="en-US" altLang="zh-CN" dirty="0" smtClean="0"/>
              <a:t>1.</a:t>
            </a:r>
            <a:r>
              <a:rPr lang="zh-CN" altLang="en-US" dirty="0" smtClean="0"/>
              <a:t> 这对应于前面网络输出结构的操作</a:t>
            </a:r>
          </a:p>
          <a:p>
            <a:r>
              <a:rPr lang="en-US" altLang="zh-CN" dirty="0" smtClean="0"/>
              <a:t>2.</a:t>
            </a:r>
            <a:r>
              <a:rPr lang="zh-CN" altLang="en-US" b="0" i="0" kern="1200" dirty="0" smtClean="0">
                <a:solidFill>
                  <a:srgbClr val="FF0000"/>
                </a:solidFill>
                <a:effectLst/>
                <a:latin typeface="+mn-lt"/>
                <a:ea typeface="+mn-ea"/>
                <a:cs typeface="+mn-cs"/>
              </a:rPr>
              <a:t>因为</a:t>
            </a:r>
            <a:r>
              <a:rPr lang="en-US" altLang="zh-CN" b="0" i="0" kern="1200" dirty="0" smtClean="0">
                <a:solidFill>
                  <a:srgbClr val="FF0000"/>
                </a:solidFill>
                <a:effectLst/>
                <a:latin typeface="+mn-lt"/>
                <a:ea typeface="+mn-ea"/>
                <a:cs typeface="+mn-cs"/>
              </a:rPr>
              <a:t>RNN</a:t>
            </a:r>
            <a:r>
              <a:rPr lang="zh-CN" altLang="en-US" b="0" i="0" kern="1200" dirty="0" smtClean="0">
                <a:solidFill>
                  <a:srgbClr val="FF0000"/>
                </a:solidFill>
                <a:effectLst/>
                <a:latin typeface="+mn-lt"/>
                <a:ea typeface="+mn-ea"/>
                <a:cs typeface="+mn-cs"/>
              </a:rPr>
              <a:t>中容易出现梯度爆炸的问题</a:t>
            </a:r>
            <a:endParaRPr lang="zh-CN" altLang="en-US" dirty="0"/>
          </a:p>
        </p:txBody>
      </p:sp>
      <p:sp>
        <p:nvSpPr>
          <p:cNvPr id="4" name="灯片编号占位符 3"/>
          <p:cNvSpPr>
            <a:spLocks noGrp="1"/>
          </p:cNvSpPr>
          <p:nvPr>
            <p:ph type="sldNum" sz="quarter" idx="10"/>
          </p:nvPr>
        </p:nvSpPr>
        <p:spPr/>
        <p:txBody>
          <a:bodyPr/>
          <a:lstStyle/>
          <a:p>
            <a:pPr>
              <a:defRPr/>
            </a:pPr>
            <a:fld id="{4A858298-E00F-4291-BEC5-A3A66E1FAC74}" type="slidenum">
              <a:rPr lang="zh-CN" altLang="en-US" smtClean="0"/>
              <a:pPr>
                <a:defRPr/>
              </a:pPr>
              <a:t>30</a:t>
            </a:fld>
            <a:endParaRPr lang="zh-CN" altLang="en-US"/>
          </a:p>
        </p:txBody>
      </p:sp>
    </p:spTree>
    <p:extLst>
      <p:ext uri="{BB962C8B-B14F-4D97-AF65-F5344CB8AC3E}">
        <p14:creationId xmlns:p14="http://schemas.microsoft.com/office/powerpoint/2010/main" val="16957416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1217613" rtl="0" eaLnBrk="1" fontAlgn="base" latinLnBrk="0" hangingPunct="1">
              <a:lnSpc>
                <a:spcPct val="100000"/>
              </a:lnSpc>
              <a:spcBef>
                <a:spcPct val="30000"/>
              </a:spcBef>
              <a:spcAft>
                <a:spcPct val="0"/>
              </a:spcAft>
              <a:buClrTx/>
              <a:buSzTx/>
              <a:buFont typeface="Arial" charset="0"/>
              <a:buNone/>
              <a:tabLst/>
              <a:defRPr/>
            </a:pPr>
            <a:r>
              <a:rPr lang="en-US" altLang="zh-CN" dirty="0" err="1" smtClean="0"/>
              <a:t>num_layers</a:t>
            </a:r>
            <a:r>
              <a:rPr lang="zh-CN" altLang="en-US" dirty="0" smtClean="0"/>
              <a:t>网络层数、</a:t>
            </a:r>
            <a:r>
              <a:rPr lang="en-US" altLang="zh-CN" dirty="0" err="1" smtClean="0"/>
              <a:t>learning_rate</a:t>
            </a:r>
            <a:r>
              <a:rPr lang="zh-CN" altLang="en-US" dirty="0" smtClean="0"/>
              <a:t>学习率（</a:t>
            </a:r>
            <a:r>
              <a:rPr lang="en-US" altLang="zh-CN" dirty="0" smtClean="0"/>
              <a:t>0.01</a:t>
            </a:r>
            <a:r>
              <a:rPr lang="zh-CN" altLang="en-US" dirty="0" smtClean="0"/>
              <a:t>）、</a:t>
            </a:r>
            <a:r>
              <a:rPr lang="en-US" altLang="zh-CN" dirty="0" err="1" smtClean="0"/>
              <a:t>max_steps</a:t>
            </a:r>
            <a:r>
              <a:rPr lang="zh-CN" altLang="en-US" dirty="0" smtClean="0"/>
              <a:t>（</a:t>
            </a:r>
            <a:r>
              <a:rPr lang="en-US" altLang="zh-CN" dirty="0" smtClean="0"/>
              <a:t>5000</a:t>
            </a:r>
            <a:r>
              <a:rPr lang="zh-CN" altLang="en-US" dirty="0" smtClean="0"/>
              <a:t>）最大迭代步数、</a:t>
            </a:r>
            <a:r>
              <a:rPr lang="en-US" altLang="zh-CN" dirty="0" err="1" smtClean="0"/>
              <a:t>max_vocab</a:t>
            </a:r>
            <a:r>
              <a:rPr lang="zh-CN" altLang="en-US" dirty="0" smtClean="0"/>
              <a:t>最大词数（</a:t>
            </a:r>
            <a:r>
              <a:rPr lang="en-US" altLang="zh-CN" dirty="0" smtClean="0"/>
              <a:t>3500</a:t>
            </a:r>
            <a:r>
              <a:rPr lang="zh-CN" altLang="en-US" dirty="0" smtClean="0"/>
              <a:t>）</a:t>
            </a:r>
          </a:p>
          <a:p>
            <a:endParaRPr lang="zh-CN" altLang="en-US" dirty="0"/>
          </a:p>
        </p:txBody>
      </p:sp>
      <p:sp>
        <p:nvSpPr>
          <p:cNvPr id="4" name="灯片编号占位符 3"/>
          <p:cNvSpPr>
            <a:spLocks noGrp="1"/>
          </p:cNvSpPr>
          <p:nvPr>
            <p:ph type="sldNum" sz="quarter" idx="10"/>
          </p:nvPr>
        </p:nvSpPr>
        <p:spPr/>
        <p:txBody>
          <a:bodyPr/>
          <a:lstStyle/>
          <a:p>
            <a:pPr>
              <a:defRPr/>
            </a:pPr>
            <a:fld id="{4A858298-E00F-4291-BEC5-A3A66E1FAC74}" type="slidenum">
              <a:rPr lang="zh-CN" altLang="en-US" smtClean="0"/>
              <a:pPr>
                <a:defRPr/>
              </a:pPr>
              <a:t>31</a:t>
            </a:fld>
            <a:endParaRPr lang="zh-CN" altLang="en-US"/>
          </a:p>
        </p:txBody>
      </p:sp>
    </p:spTree>
    <p:extLst>
      <p:ext uri="{BB962C8B-B14F-4D97-AF65-F5344CB8AC3E}">
        <p14:creationId xmlns:p14="http://schemas.microsoft.com/office/powerpoint/2010/main" val="17565727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buAutoNum type="arabicPeriod"/>
            </a:pPr>
            <a:r>
              <a:rPr lang="zh-CN" altLang="en-US" b="0" i="0" kern="1200" dirty="0" smtClean="0">
                <a:solidFill>
                  <a:srgbClr val="FF0000"/>
                </a:solidFill>
                <a:effectLst/>
                <a:latin typeface="+mn-lt"/>
                <a:ea typeface="+mn-ea"/>
                <a:cs typeface="+mn-cs"/>
              </a:rPr>
              <a:t>主要是为了得到预热后的隐藏状态，然后将这句话的最后一个词和预热之后的隐藏状态作为网络的第一个输入，得到结果，</a:t>
            </a:r>
            <a:endParaRPr lang="en-US" altLang="zh-CN" b="0" i="0" kern="1200" dirty="0" smtClean="0">
              <a:solidFill>
                <a:srgbClr val="FF0000"/>
              </a:solidFill>
              <a:effectLst/>
              <a:latin typeface="+mn-lt"/>
              <a:ea typeface="+mn-ea"/>
              <a:cs typeface="+mn-cs"/>
            </a:endParaRPr>
          </a:p>
          <a:p>
            <a:pPr marL="342900" indent="-342900">
              <a:buAutoNum type="arabicPeriod"/>
            </a:pPr>
            <a:r>
              <a:rPr lang="zh-CN" altLang="en-US" b="0" i="0" kern="1200" dirty="0" smtClean="0">
                <a:solidFill>
                  <a:srgbClr val="FF0000"/>
                </a:solidFill>
                <a:effectLst/>
                <a:latin typeface="+mn-lt"/>
                <a:ea typeface="+mn-ea"/>
                <a:cs typeface="+mn-cs"/>
              </a:rPr>
              <a:t>然后将结果作为下一步的输入，不断循环，直到达到最后的要求的长度</a:t>
            </a:r>
            <a:endParaRPr lang="en-US" altLang="zh-CN" b="0" i="0" kern="1200" dirty="0" smtClean="0">
              <a:solidFill>
                <a:srgbClr val="FF0000"/>
              </a:solidFill>
              <a:effectLst/>
              <a:latin typeface="+mn-lt"/>
              <a:ea typeface="+mn-ea"/>
              <a:cs typeface="+mn-cs"/>
            </a:endParaRPr>
          </a:p>
          <a:p>
            <a:pPr marL="342900" indent="-342900">
              <a:buAutoNum type="arabicPeriod"/>
            </a:pPr>
            <a:r>
              <a:rPr lang="en-US" altLang="zh-CN" dirty="0" smtClean="0"/>
              <a:t>num_layers3</a:t>
            </a:r>
            <a:r>
              <a:rPr lang="zh-CN" altLang="en-US" dirty="0" smtClean="0"/>
              <a:t>、</a:t>
            </a:r>
            <a:r>
              <a:rPr lang="en-US" altLang="zh-CN" dirty="0" smtClean="0"/>
              <a:t>embedding_size128</a:t>
            </a:r>
            <a:r>
              <a:rPr lang="zh-CN" altLang="en-US" dirty="0" smtClean="0"/>
              <a:t>、调用声称好的</a:t>
            </a:r>
            <a:r>
              <a:rPr lang="en-US" altLang="zh-CN" dirty="0" smtClean="0"/>
              <a:t>checkpoint model</a:t>
            </a:r>
            <a:r>
              <a:rPr lang="zh-CN" altLang="en-US" dirty="0" smtClean="0"/>
              <a:t>、</a:t>
            </a:r>
            <a:r>
              <a:rPr lang="en-US" altLang="zh-CN" dirty="0" err="1" smtClean="0"/>
              <a:t>max_length</a:t>
            </a:r>
            <a:r>
              <a:rPr lang="en-US" altLang="zh-CN" dirty="0" smtClean="0"/>
              <a:t>', 600,</a:t>
            </a:r>
            <a:endParaRPr lang="zh-CN" altLang="en-US" dirty="0"/>
          </a:p>
        </p:txBody>
      </p:sp>
      <p:sp>
        <p:nvSpPr>
          <p:cNvPr id="4" name="灯片编号占位符 3"/>
          <p:cNvSpPr>
            <a:spLocks noGrp="1"/>
          </p:cNvSpPr>
          <p:nvPr>
            <p:ph type="sldNum" sz="quarter" idx="10"/>
          </p:nvPr>
        </p:nvSpPr>
        <p:spPr/>
        <p:txBody>
          <a:bodyPr/>
          <a:lstStyle/>
          <a:p>
            <a:pPr>
              <a:defRPr/>
            </a:pPr>
            <a:fld id="{4A858298-E00F-4291-BEC5-A3A66E1FAC74}" type="slidenum">
              <a:rPr lang="zh-CN" altLang="en-US" smtClean="0"/>
              <a:pPr>
                <a:defRPr/>
              </a:pPr>
              <a:t>32</a:t>
            </a:fld>
            <a:endParaRPr lang="zh-CN" altLang="en-US"/>
          </a:p>
        </p:txBody>
      </p:sp>
    </p:spTree>
    <p:extLst>
      <p:ext uri="{BB962C8B-B14F-4D97-AF65-F5344CB8AC3E}">
        <p14:creationId xmlns:p14="http://schemas.microsoft.com/office/powerpoint/2010/main" val="35204553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和诗不同 歌词中存在许多常用词，会使得语句有些不太连贯。不过经过词频过滤和优化，已达到较好效果</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4A858298-E00F-4291-BEC5-A3A66E1FAC74}" type="slidenum">
              <a:rPr lang="zh-CN" altLang="en-US" smtClean="0"/>
              <a:pPr>
                <a:defRPr/>
              </a:pPr>
              <a:t>33</a:t>
            </a:fld>
            <a:endParaRPr lang="zh-CN" altLang="en-US"/>
          </a:p>
        </p:txBody>
      </p:sp>
    </p:spTree>
    <p:extLst>
      <p:ext uri="{BB962C8B-B14F-4D97-AF65-F5344CB8AC3E}">
        <p14:creationId xmlns:p14="http://schemas.microsoft.com/office/powerpoint/2010/main" val="3149678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dirty="0" smtClean="0"/>
              <a:t>1.</a:t>
            </a:r>
            <a:r>
              <a:rPr lang="zh-CN" altLang="en-US" dirty="0" smtClean="0"/>
              <a:t>支持三种分词模式：精确模式</a:t>
            </a:r>
            <a:r>
              <a:rPr lang="en-US" altLang="zh-CN" dirty="0" smtClean="0"/>
              <a:t>/</a:t>
            </a:r>
            <a:r>
              <a:rPr lang="zh-CN" altLang="en-US" dirty="0" smtClean="0"/>
              <a:t>全模式</a:t>
            </a:r>
            <a:r>
              <a:rPr lang="en-US" altLang="zh-CN" dirty="0" smtClean="0"/>
              <a:t>/</a:t>
            </a:r>
            <a:r>
              <a:rPr lang="zh-CN" altLang="en-US" dirty="0" smtClean="0"/>
              <a:t>搜索引擎模式</a:t>
            </a:r>
          </a:p>
          <a:p>
            <a:pPr algn="l"/>
            <a:r>
              <a:rPr lang="en-US" altLang="zh-CN" dirty="0" smtClean="0"/>
              <a:t>2.</a:t>
            </a:r>
            <a:r>
              <a:rPr lang="zh-CN" altLang="en-US" dirty="0" smtClean="0"/>
              <a:t>支持繁体分词</a:t>
            </a:r>
          </a:p>
          <a:p>
            <a:pPr algn="l"/>
            <a:r>
              <a:rPr lang="en-US" altLang="zh-CN" dirty="0" smtClean="0"/>
              <a:t>3.</a:t>
            </a:r>
            <a:r>
              <a:rPr lang="zh-CN" altLang="en-US" dirty="0" smtClean="0"/>
              <a:t>支持自定义词典</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4A858298-E00F-4291-BEC5-A3A66E1FAC74}" type="slidenum">
              <a:rPr lang="zh-CN" altLang="en-US" smtClean="0"/>
              <a:pPr>
                <a:defRPr/>
              </a:pPr>
              <a:t>13</a:t>
            </a:fld>
            <a:endParaRPr lang="zh-CN" altLang="en-US"/>
          </a:p>
        </p:txBody>
      </p:sp>
    </p:spTree>
    <p:extLst>
      <p:ext uri="{BB962C8B-B14F-4D97-AF65-F5344CB8AC3E}">
        <p14:creationId xmlns:p14="http://schemas.microsoft.com/office/powerpoint/2010/main" val="4029001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A858298-E00F-4291-BEC5-A3A66E1FAC74}" type="slidenum">
              <a:rPr lang="zh-CN" altLang="en-US" smtClean="0"/>
              <a:pPr>
                <a:defRPr/>
              </a:pPr>
              <a:t>20</a:t>
            </a:fld>
            <a:endParaRPr lang="zh-CN" altLang="en-US"/>
          </a:p>
        </p:txBody>
      </p:sp>
    </p:spTree>
    <p:extLst>
      <p:ext uri="{BB962C8B-B14F-4D97-AF65-F5344CB8AC3E}">
        <p14:creationId xmlns:p14="http://schemas.microsoft.com/office/powerpoint/2010/main" val="12045124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1.Rnn</a:t>
            </a:r>
            <a:r>
              <a:rPr lang="zh-CN" altLang="en-US" dirty="0" smtClean="0"/>
              <a:t>擅长：</a:t>
            </a:r>
            <a:r>
              <a:rPr lang="zh-CN" altLang="en-US" b="0" i="0" kern="1200" dirty="0" smtClean="0">
                <a:solidFill>
                  <a:srgbClr val="FF0000"/>
                </a:solidFill>
                <a:effectLst/>
                <a:latin typeface="+mn-lt"/>
                <a:ea typeface="+mn-ea"/>
                <a:cs typeface="+mn-cs"/>
              </a:rPr>
              <a:t>训练样本输入是连续的序列</a:t>
            </a:r>
            <a:r>
              <a:rPr lang="en-US" altLang="zh-CN" b="0" i="0" kern="1200" dirty="0" smtClean="0">
                <a:solidFill>
                  <a:srgbClr val="FF0000"/>
                </a:solidFill>
                <a:effectLst/>
                <a:latin typeface="+mn-lt"/>
                <a:ea typeface="+mn-ea"/>
                <a:cs typeface="+mn-cs"/>
              </a:rPr>
              <a:t>,</a:t>
            </a:r>
            <a:r>
              <a:rPr lang="zh-CN" altLang="en-US" b="0" i="0" kern="1200" dirty="0" smtClean="0">
                <a:solidFill>
                  <a:srgbClr val="FF0000"/>
                </a:solidFill>
                <a:effectLst/>
                <a:latin typeface="+mn-lt"/>
                <a:ea typeface="+mn-ea"/>
                <a:cs typeface="+mn-cs"/>
              </a:rPr>
              <a:t>且序列的长短不一，比如基于时间的序列：一段段连续的语音，一段段连续的手写文字。这些序列比较长，且长度不一</a:t>
            </a:r>
            <a:endParaRPr lang="en-US" altLang="zh-CN" b="0" i="0" kern="1200" dirty="0" smtClean="0">
              <a:solidFill>
                <a:srgbClr val="FF0000"/>
              </a:solidFill>
              <a:effectLst/>
              <a:latin typeface="+mn-lt"/>
              <a:ea typeface="+mn-ea"/>
              <a:cs typeface="+mn-cs"/>
            </a:endParaRPr>
          </a:p>
          <a:p>
            <a:pPr algn="l"/>
            <a:r>
              <a:rPr lang="en-US" altLang="zh-CN" b="0" i="0" kern="1200" dirty="0" smtClean="0">
                <a:solidFill>
                  <a:srgbClr val="FF0000"/>
                </a:solidFill>
                <a:effectLst/>
                <a:latin typeface="+mn-lt"/>
                <a:ea typeface="+mn-ea"/>
                <a:cs typeface="+mn-cs"/>
              </a:rPr>
              <a:t>2.</a:t>
            </a:r>
            <a:r>
              <a:rPr lang="en-US" altLang="zh-CN" dirty="0" smtClean="0"/>
              <a:t> x(t) </a:t>
            </a:r>
            <a:r>
              <a:rPr lang="zh-CN" altLang="en-US" dirty="0" smtClean="0"/>
              <a:t>：序列索引号</a:t>
            </a:r>
            <a:r>
              <a:rPr lang="en-US" altLang="zh-CN" dirty="0" smtClean="0"/>
              <a:t>t</a:t>
            </a:r>
            <a:r>
              <a:rPr lang="zh-CN" altLang="en-US" dirty="0" smtClean="0"/>
              <a:t>时训练样本的输入</a:t>
            </a:r>
          </a:p>
          <a:p>
            <a:pPr algn="l"/>
            <a:r>
              <a:rPr lang="en-US" altLang="zh-CN" dirty="0" smtClean="0"/>
              <a:t>h(t)</a:t>
            </a:r>
            <a:r>
              <a:rPr lang="zh-CN" altLang="en-US" dirty="0" smtClean="0"/>
              <a:t>：序列索引号</a:t>
            </a:r>
            <a:r>
              <a:rPr lang="en-US" altLang="zh-CN" dirty="0" smtClean="0"/>
              <a:t>t</a:t>
            </a:r>
            <a:r>
              <a:rPr lang="zh-CN" altLang="en-US" dirty="0" smtClean="0"/>
              <a:t>时模型的隐藏状态</a:t>
            </a:r>
            <a:endParaRPr lang="en-US" altLang="zh-CN" dirty="0" smtClean="0"/>
          </a:p>
          <a:p>
            <a:pPr algn="l"/>
            <a:r>
              <a:rPr lang="en-US" altLang="zh-CN" dirty="0" smtClean="0"/>
              <a:t>y(t)</a:t>
            </a:r>
            <a:r>
              <a:rPr lang="zh-CN" altLang="en-US" dirty="0" smtClean="0"/>
              <a:t>：序列索引号</a:t>
            </a:r>
            <a:r>
              <a:rPr lang="en-US" altLang="zh-CN" dirty="0" smtClean="0"/>
              <a:t>t</a:t>
            </a:r>
            <a:r>
              <a:rPr lang="zh-CN" altLang="en-US" dirty="0" smtClean="0"/>
              <a:t>时训练样本序列的真实输出</a:t>
            </a:r>
            <a:endParaRPr lang="en-US" altLang="zh-CN" dirty="0" smtClean="0"/>
          </a:p>
          <a:p>
            <a:pPr algn="l"/>
            <a:endParaRPr lang="en-US" altLang="zh-CN" dirty="0" smtClean="0"/>
          </a:p>
          <a:p>
            <a:pPr algn="l"/>
            <a:r>
              <a:rPr lang="en-US" altLang="zh-CN" dirty="0" smtClean="0"/>
              <a:t>h(t)</a:t>
            </a:r>
            <a:r>
              <a:rPr lang="zh-CN" altLang="en-US" dirty="0" smtClean="0"/>
              <a:t>由</a:t>
            </a:r>
            <a:r>
              <a:rPr lang="en-US" altLang="zh-CN" dirty="0" smtClean="0"/>
              <a:t>x(t)</a:t>
            </a:r>
            <a:r>
              <a:rPr lang="zh-CN" altLang="en-US" dirty="0" smtClean="0"/>
              <a:t>和</a:t>
            </a:r>
            <a:r>
              <a:rPr lang="en-US" altLang="zh-CN" dirty="0" smtClean="0"/>
              <a:t>h(t−1)</a:t>
            </a:r>
            <a:r>
              <a:rPr lang="zh-CN" altLang="en-US" dirty="0" smtClean="0"/>
              <a:t>共同决定：</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4A858298-E00F-4291-BEC5-A3A66E1FAC74}" type="slidenum">
              <a:rPr lang="zh-CN" altLang="en-US" smtClean="0"/>
              <a:pPr>
                <a:defRPr/>
              </a:pPr>
              <a:t>24</a:t>
            </a:fld>
            <a:endParaRPr lang="zh-CN" altLang="en-US"/>
          </a:p>
        </p:txBody>
      </p:sp>
    </p:spTree>
    <p:extLst>
      <p:ext uri="{BB962C8B-B14F-4D97-AF65-F5344CB8AC3E}">
        <p14:creationId xmlns:p14="http://schemas.microsoft.com/office/powerpoint/2010/main" val="3808519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kern="1200" dirty="0" smtClean="0">
                <a:solidFill>
                  <a:srgbClr val="FF0000"/>
                </a:solidFill>
                <a:effectLst/>
                <a:latin typeface="+mn-lt"/>
                <a:ea typeface="+mn-ea"/>
                <a:cs typeface="+mn-cs"/>
              </a:rPr>
              <a:t>1.</a:t>
            </a:r>
            <a:r>
              <a:rPr lang="zh-CN" altLang="en-US" b="0" i="0" kern="1200" dirty="0" smtClean="0">
                <a:solidFill>
                  <a:srgbClr val="FF0000"/>
                </a:solidFill>
                <a:effectLst/>
                <a:latin typeface="+mn-lt"/>
                <a:ea typeface="+mn-ea"/>
                <a:cs typeface="+mn-cs"/>
              </a:rPr>
              <a:t>输入一句话作为输入，这句话中的每个字符都按照顺序进入</a:t>
            </a:r>
            <a:r>
              <a:rPr lang="en-US" altLang="zh-CN" b="0" i="0" kern="1200" dirty="0" smtClean="0">
                <a:solidFill>
                  <a:srgbClr val="FF0000"/>
                </a:solidFill>
                <a:effectLst/>
                <a:latin typeface="+mn-lt"/>
                <a:ea typeface="+mn-ea"/>
                <a:cs typeface="+mn-cs"/>
              </a:rPr>
              <a:t>RNN</a:t>
            </a:r>
            <a:r>
              <a:rPr lang="zh-CN" altLang="en-US" b="0" i="0" kern="1200" dirty="0" smtClean="0">
                <a:solidFill>
                  <a:srgbClr val="FF0000"/>
                </a:solidFill>
                <a:effectLst/>
                <a:latin typeface="+mn-lt"/>
                <a:ea typeface="+mn-ea"/>
                <a:cs typeface="+mn-cs"/>
              </a:rPr>
              <a:t>，每个字符传入</a:t>
            </a:r>
            <a:r>
              <a:rPr lang="en-US" altLang="zh-CN" b="0" i="0" kern="1200" dirty="0" smtClean="0">
                <a:solidFill>
                  <a:srgbClr val="FF0000"/>
                </a:solidFill>
                <a:effectLst/>
                <a:latin typeface="+mn-lt"/>
                <a:ea typeface="+mn-ea"/>
                <a:cs typeface="+mn-cs"/>
              </a:rPr>
              <a:t>RNN</a:t>
            </a:r>
            <a:r>
              <a:rPr lang="zh-CN" altLang="en-US" b="0" i="0" kern="1200" dirty="0" smtClean="0">
                <a:solidFill>
                  <a:srgbClr val="FF0000"/>
                </a:solidFill>
                <a:effectLst/>
                <a:latin typeface="+mn-lt"/>
                <a:ea typeface="+mn-ea"/>
                <a:cs typeface="+mn-cs"/>
              </a:rPr>
              <a:t>之后都能够得到一个输出，而这个输出就是这个字符在这句话中紧跟其后的一个字符。比如图</a:t>
            </a:r>
            <a:endParaRPr lang="en-US" altLang="zh-CN" b="0" i="0" kern="1200" dirty="0" smtClean="0">
              <a:solidFill>
                <a:srgbClr val="FF0000"/>
              </a:solidFill>
              <a:effectLst/>
              <a:latin typeface="+mn-lt"/>
              <a:ea typeface="+mn-ea"/>
              <a:cs typeface="+mn-cs"/>
            </a:endParaRPr>
          </a:p>
          <a:p>
            <a:r>
              <a:rPr lang="en-US" altLang="zh-CN" b="0" i="0" kern="1200" dirty="0" smtClean="0">
                <a:solidFill>
                  <a:srgbClr val="FF0000"/>
                </a:solidFill>
                <a:effectLst/>
                <a:latin typeface="+mn-lt"/>
                <a:ea typeface="+mn-ea"/>
                <a:cs typeface="+mn-cs"/>
              </a:rPr>
              <a:t>2.</a:t>
            </a:r>
            <a:r>
              <a:rPr lang="zh-CN" altLang="en-US" b="0" i="0" kern="1200" dirty="0" smtClean="0">
                <a:solidFill>
                  <a:srgbClr val="FF0000"/>
                </a:solidFill>
                <a:effectLst/>
                <a:latin typeface="+mn-lt"/>
                <a:ea typeface="+mn-ea"/>
                <a:cs typeface="+mn-cs"/>
              </a:rPr>
              <a:t>最后一个输出可以有多种选择（可头，可尾）</a:t>
            </a:r>
            <a:endParaRPr lang="zh-CN" altLang="en-US" dirty="0"/>
          </a:p>
        </p:txBody>
      </p:sp>
      <p:sp>
        <p:nvSpPr>
          <p:cNvPr id="4" name="灯片编号占位符 3"/>
          <p:cNvSpPr>
            <a:spLocks noGrp="1"/>
          </p:cNvSpPr>
          <p:nvPr>
            <p:ph type="sldNum" sz="quarter" idx="10"/>
          </p:nvPr>
        </p:nvSpPr>
        <p:spPr/>
        <p:txBody>
          <a:bodyPr/>
          <a:lstStyle/>
          <a:p>
            <a:pPr>
              <a:defRPr/>
            </a:pPr>
            <a:fld id="{4A858298-E00F-4291-BEC5-A3A66E1FAC74}" type="slidenum">
              <a:rPr lang="zh-CN" altLang="en-US" smtClean="0"/>
              <a:pPr>
                <a:defRPr/>
              </a:pPr>
              <a:t>25</a:t>
            </a:fld>
            <a:endParaRPr lang="zh-CN" altLang="en-US"/>
          </a:p>
        </p:txBody>
      </p:sp>
    </p:spTree>
    <p:extLst>
      <p:ext uri="{BB962C8B-B14F-4D97-AF65-F5344CB8AC3E}">
        <p14:creationId xmlns:p14="http://schemas.microsoft.com/office/powerpoint/2010/main" val="667853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b="0" i="0" kern="1200" dirty="0" smtClean="0">
                <a:solidFill>
                  <a:srgbClr val="FF0000"/>
                </a:solidFill>
                <a:effectLst/>
                <a:latin typeface="+mn-lt"/>
                <a:ea typeface="+mn-ea"/>
                <a:cs typeface="+mn-cs"/>
              </a:rPr>
              <a:t>预测时需要给网络一段初始序列进行预热，生成具有记忆的隐藏状态。然后将隐藏状态保留，传入之后的网络，不断地更新句子，达到要求的输出长度</a:t>
            </a:r>
            <a:endParaRPr lang="en-US" altLang="zh-CN" b="0" i="0" kern="1200" dirty="0" smtClean="0">
              <a:solidFill>
                <a:srgbClr val="FF0000"/>
              </a:solidFill>
              <a:effectLst/>
              <a:latin typeface="+mn-lt"/>
              <a:ea typeface="+mn-ea"/>
              <a:cs typeface="+mn-cs"/>
            </a:endParaRPr>
          </a:p>
          <a:p>
            <a:r>
              <a:rPr lang="en-US" altLang="zh-CN" b="0" i="0" kern="1200" dirty="0" smtClean="0">
                <a:solidFill>
                  <a:srgbClr val="FF0000"/>
                </a:solidFill>
                <a:effectLst/>
                <a:latin typeface="+mn-lt"/>
                <a:ea typeface="+mn-ea"/>
                <a:cs typeface="+mn-cs"/>
              </a:rPr>
              <a:t>2.</a:t>
            </a:r>
            <a:r>
              <a:rPr lang="zh-CN" altLang="en-US" b="0" i="0" kern="1200" dirty="0" smtClean="0">
                <a:solidFill>
                  <a:srgbClr val="FF0000"/>
                </a:solidFill>
                <a:effectLst/>
                <a:latin typeface="+mn-lt"/>
                <a:ea typeface="+mn-ea"/>
                <a:cs typeface="+mn-cs"/>
              </a:rPr>
              <a:t>生成过程就是每个字不断输入网络，然后将输出作为下一次的输出，不断循环递归</a:t>
            </a:r>
            <a:endParaRPr lang="zh-CN" altLang="en-US" dirty="0"/>
          </a:p>
        </p:txBody>
      </p:sp>
      <p:sp>
        <p:nvSpPr>
          <p:cNvPr id="4" name="灯片编号占位符 3"/>
          <p:cNvSpPr>
            <a:spLocks noGrp="1"/>
          </p:cNvSpPr>
          <p:nvPr>
            <p:ph type="sldNum" sz="quarter" idx="10"/>
          </p:nvPr>
        </p:nvSpPr>
        <p:spPr/>
        <p:txBody>
          <a:bodyPr/>
          <a:lstStyle/>
          <a:p>
            <a:pPr>
              <a:defRPr/>
            </a:pPr>
            <a:fld id="{4A858298-E00F-4291-BEC5-A3A66E1FAC74}" type="slidenum">
              <a:rPr lang="zh-CN" altLang="en-US" smtClean="0"/>
              <a:pPr>
                <a:defRPr/>
              </a:pPr>
              <a:t>26</a:t>
            </a:fld>
            <a:endParaRPr lang="zh-CN" altLang="en-US"/>
          </a:p>
        </p:txBody>
      </p:sp>
    </p:spTree>
    <p:extLst>
      <p:ext uri="{BB962C8B-B14F-4D97-AF65-F5344CB8AC3E}">
        <p14:creationId xmlns:p14="http://schemas.microsoft.com/office/powerpoint/2010/main" val="633131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kern="1200" dirty="0" smtClean="0">
                <a:solidFill>
                  <a:srgbClr val="FF0000"/>
                </a:solidFill>
                <a:effectLst/>
                <a:latin typeface="+mn-lt"/>
                <a:ea typeface="+mn-ea"/>
                <a:cs typeface="+mn-cs"/>
              </a:rPr>
              <a:t>1.</a:t>
            </a:r>
            <a:r>
              <a:rPr lang="zh-CN" altLang="en-US" b="0" i="0" kern="1200" dirty="0" smtClean="0">
                <a:solidFill>
                  <a:srgbClr val="FF0000"/>
                </a:solidFill>
                <a:effectLst/>
                <a:latin typeface="+mn-lt"/>
                <a:ea typeface="+mn-ea"/>
                <a:cs typeface="+mn-cs"/>
              </a:rPr>
              <a:t>建立字符数字表示，因为字符没有办法直接输入到网络中，所以需要用不同的数字去代表不同的字符</a:t>
            </a:r>
            <a:endParaRPr lang="en-US" altLang="zh-CN" b="0" i="0" kern="1200" dirty="0" smtClean="0">
              <a:solidFill>
                <a:srgbClr val="FF0000"/>
              </a:solidFill>
              <a:effectLst/>
              <a:latin typeface="+mn-lt"/>
              <a:ea typeface="+mn-ea"/>
              <a:cs typeface="+mn-cs"/>
            </a:endParaRPr>
          </a:p>
          <a:p>
            <a:r>
              <a:rPr lang="en-US" altLang="zh-CN" b="0" i="0" kern="1200" dirty="0" smtClean="0">
                <a:solidFill>
                  <a:srgbClr val="FF0000"/>
                </a:solidFill>
                <a:effectLst/>
                <a:latin typeface="+mn-lt"/>
                <a:ea typeface="+mn-ea"/>
                <a:cs typeface="+mn-cs"/>
              </a:rPr>
              <a:t>2.</a:t>
            </a:r>
            <a:r>
              <a:rPr lang="zh-CN" altLang="en-US" b="0" i="0" kern="1200" dirty="0" smtClean="0">
                <a:solidFill>
                  <a:srgbClr val="FF0000"/>
                </a:solidFill>
                <a:effectLst/>
                <a:latin typeface="+mn-lt"/>
                <a:ea typeface="+mn-ea"/>
                <a:cs typeface="+mn-cs"/>
              </a:rPr>
              <a:t> 设定一个最大字符数，如果文本中读取到的所有不重复的字符数超过了这个最大字符数，就按照字符出现的频率截取掉最后频率最小的部分。</a:t>
            </a:r>
            <a:endParaRPr lang="en-US" altLang="zh-CN" b="0" i="0" kern="1200" dirty="0" smtClean="0">
              <a:solidFill>
                <a:srgbClr val="FF0000"/>
              </a:solidFill>
              <a:effectLst/>
              <a:latin typeface="+mn-lt"/>
              <a:ea typeface="+mn-ea"/>
              <a:cs typeface="+mn-cs"/>
            </a:endParaRPr>
          </a:p>
          <a:p>
            <a:pPr marL="0" marR="0" lvl="0" indent="0" algn="l" defTabSz="1217613" rtl="0" eaLnBrk="1" fontAlgn="base" latinLnBrk="0" hangingPunct="1">
              <a:lnSpc>
                <a:spcPct val="100000"/>
              </a:lnSpc>
              <a:spcBef>
                <a:spcPct val="30000"/>
              </a:spcBef>
              <a:spcAft>
                <a:spcPct val="0"/>
              </a:spcAft>
              <a:buClrTx/>
              <a:buSzTx/>
              <a:buFont typeface="Arial" charset="0"/>
              <a:buNone/>
              <a:tabLst/>
              <a:defRPr/>
            </a:pPr>
            <a:r>
              <a:rPr lang="en-US" altLang="zh-CN" dirty="0" smtClean="0"/>
              <a:t>3.</a:t>
            </a:r>
            <a:r>
              <a:rPr lang="en-US" altLang="zh-CN" b="1" dirty="0" smtClean="0"/>
              <a:t> </a:t>
            </a:r>
            <a:r>
              <a:rPr lang="en-US" altLang="zh-CN" dirty="0" err="1" smtClean="0"/>
              <a:t>PyTorch</a:t>
            </a:r>
            <a:r>
              <a:rPr lang="zh-CN" altLang="en-US" dirty="0" smtClean="0"/>
              <a:t>中的</a:t>
            </a:r>
            <a:r>
              <a:rPr lang="en-US" altLang="zh-CN" dirty="0" err="1" smtClean="0"/>
              <a:t>Datase</a:t>
            </a:r>
            <a:r>
              <a:rPr lang="zh-CN" altLang="en-US" dirty="0" smtClean="0"/>
              <a:t>类</a:t>
            </a:r>
            <a:r>
              <a:rPr lang="zh-CN" altLang="en-US" b="1" dirty="0" smtClean="0"/>
              <a:t>，</a:t>
            </a:r>
            <a:r>
              <a:rPr lang="zh-CN" altLang="en-US" b="0" i="0" kern="1200" dirty="0" smtClean="0">
                <a:solidFill>
                  <a:srgbClr val="FF0000"/>
                </a:solidFill>
                <a:effectLst/>
                <a:latin typeface="+mn-lt"/>
                <a:ea typeface="+mn-ea"/>
                <a:cs typeface="+mn-cs"/>
              </a:rPr>
              <a:t>重载</a:t>
            </a:r>
            <a:r>
              <a:rPr lang="en-US" altLang="zh-CN" dirty="0" smtClean="0"/>
              <a:t>__</a:t>
            </a:r>
            <a:r>
              <a:rPr lang="en-US" altLang="zh-CN" dirty="0" err="1" smtClean="0"/>
              <a:t>getitem</a:t>
            </a:r>
            <a:r>
              <a:rPr lang="en-US" altLang="zh-CN" dirty="0" smtClean="0"/>
              <a:t>__</a:t>
            </a:r>
            <a:r>
              <a:rPr lang="zh-CN" altLang="en-US" b="0" i="0" kern="1200" dirty="0" smtClean="0">
                <a:solidFill>
                  <a:srgbClr val="FF0000"/>
                </a:solidFill>
                <a:effectLst/>
                <a:latin typeface="+mn-lt"/>
                <a:ea typeface="+mn-ea"/>
                <a:cs typeface="+mn-cs"/>
              </a:rPr>
              <a:t>和</a:t>
            </a:r>
            <a:r>
              <a:rPr lang="en-US" altLang="zh-CN" dirty="0" smtClean="0"/>
              <a:t>__</a:t>
            </a:r>
            <a:r>
              <a:rPr lang="en-US" altLang="zh-CN" dirty="0" err="1" smtClean="0"/>
              <a:t>len</a:t>
            </a:r>
            <a:r>
              <a:rPr lang="en-US" altLang="zh-CN" dirty="0" smtClean="0"/>
              <a:t>__</a:t>
            </a:r>
            <a:r>
              <a:rPr lang="zh-CN" altLang="en-US" dirty="0" smtClean="0"/>
              <a:t>，定义网易云歌手歌词聚类集合</a:t>
            </a:r>
            <a:endParaRPr lang="en-US" altLang="zh-CN" b="1" dirty="0" smtClean="0"/>
          </a:p>
          <a:p>
            <a:endParaRPr lang="zh-CN" altLang="en-US" dirty="0"/>
          </a:p>
        </p:txBody>
      </p:sp>
      <p:sp>
        <p:nvSpPr>
          <p:cNvPr id="4" name="灯片编号占位符 3"/>
          <p:cNvSpPr>
            <a:spLocks noGrp="1"/>
          </p:cNvSpPr>
          <p:nvPr>
            <p:ph type="sldNum" sz="quarter" idx="10"/>
          </p:nvPr>
        </p:nvSpPr>
        <p:spPr/>
        <p:txBody>
          <a:bodyPr/>
          <a:lstStyle/>
          <a:p>
            <a:pPr>
              <a:defRPr/>
            </a:pPr>
            <a:fld id="{4A858298-E00F-4291-BEC5-A3A66E1FAC74}" type="slidenum">
              <a:rPr lang="zh-CN" altLang="en-US" smtClean="0"/>
              <a:pPr>
                <a:defRPr/>
              </a:pPr>
              <a:t>27</a:t>
            </a:fld>
            <a:endParaRPr lang="zh-CN" altLang="en-US"/>
          </a:p>
        </p:txBody>
      </p:sp>
    </p:spTree>
    <p:extLst>
      <p:ext uri="{BB962C8B-B14F-4D97-AF65-F5344CB8AC3E}">
        <p14:creationId xmlns:p14="http://schemas.microsoft.com/office/powerpoint/2010/main" val="650271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b="0" i="0" kern="1200" dirty="0" smtClean="0">
                <a:solidFill>
                  <a:srgbClr val="FF0000"/>
                </a:solidFill>
                <a:effectLst/>
                <a:latin typeface="+mn-lt"/>
                <a:ea typeface="+mn-ea"/>
                <a:cs typeface="+mn-cs"/>
              </a:rPr>
              <a:t> 词嵌入层，将歌词中的中文将词进行向量化表示，实体抽象成了数学描述，就可以进行建模了</a:t>
            </a:r>
            <a:endParaRPr lang="en-US" altLang="zh-CN" b="0" i="0" kern="1200" dirty="0" smtClean="0">
              <a:solidFill>
                <a:srgbClr val="FF0000"/>
              </a:solidFill>
              <a:effectLst/>
              <a:latin typeface="+mn-lt"/>
              <a:ea typeface="+mn-ea"/>
              <a:cs typeface="+mn-cs"/>
            </a:endParaRPr>
          </a:p>
          <a:p>
            <a:r>
              <a:rPr lang="en-US" altLang="zh-CN" b="0" i="0" kern="1200" dirty="0" smtClean="0">
                <a:solidFill>
                  <a:srgbClr val="FF0000"/>
                </a:solidFill>
                <a:effectLst/>
                <a:latin typeface="+mn-lt"/>
                <a:ea typeface="+mn-ea"/>
                <a:cs typeface="+mn-cs"/>
              </a:rPr>
              <a:t>2.</a:t>
            </a:r>
            <a:r>
              <a:rPr lang="zh-CN" altLang="en-US" b="0" i="0" kern="1200" dirty="0" smtClean="0">
                <a:solidFill>
                  <a:srgbClr val="FF0000"/>
                </a:solidFill>
                <a:effectLst/>
                <a:latin typeface="+mn-lt"/>
                <a:ea typeface="+mn-ea"/>
                <a:cs typeface="+mn-cs"/>
              </a:rPr>
              <a:t>第二层是</a:t>
            </a:r>
            <a:r>
              <a:rPr lang="en-US" altLang="zh-CN" b="0" i="0" kern="1200" dirty="0" smtClean="0">
                <a:solidFill>
                  <a:srgbClr val="FF0000"/>
                </a:solidFill>
                <a:effectLst/>
                <a:latin typeface="+mn-lt"/>
                <a:ea typeface="+mn-ea"/>
                <a:cs typeface="+mn-cs"/>
              </a:rPr>
              <a:t>RNN</a:t>
            </a:r>
            <a:r>
              <a:rPr lang="zh-CN" altLang="en-US" b="0" i="0" kern="1200" dirty="0" smtClean="0">
                <a:solidFill>
                  <a:srgbClr val="FF0000"/>
                </a:solidFill>
                <a:effectLst/>
                <a:latin typeface="+mn-lt"/>
                <a:ea typeface="+mn-ea"/>
                <a:cs typeface="+mn-cs"/>
              </a:rPr>
              <a:t>层，进行歌词模型的训练</a:t>
            </a:r>
            <a:endParaRPr lang="en-US" altLang="zh-CN" b="0" i="0" kern="1200" dirty="0" smtClean="0">
              <a:solidFill>
                <a:srgbClr val="FF0000"/>
              </a:solidFill>
              <a:effectLst/>
              <a:latin typeface="+mn-lt"/>
              <a:ea typeface="+mn-ea"/>
              <a:cs typeface="+mn-cs"/>
            </a:endParaRPr>
          </a:p>
          <a:p>
            <a:r>
              <a:rPr lang="en-US" altLang="zh-CN" b="0" i="0" kern="1200" dirty="0" smtClean="0">
                <a:solidFill>
                  <a:srgbClr val="FF0000"/>
                </a:solidFill>
                <a:effectLst/>
                <a:latin typeface="+mn-lt"/>
                <a:ea typeface="+mn-ea"/>
                <a:cs typeface="+mn-cs"/>
              </a:rPr>
              <a:t>3.</a:t>
            </a:r>
            <a:r>
              <a:rPr lang="zh-CN" altLang="en-US" b="0" i="0" kern="1200" dirty="0" smtClean="0">
                <a:solidFill>
                  <a:srgbClr val="FF0000"/>
                </a:solidFill>
                <a:effectLst/>
                <a:latin typeface="+mn-lt"/>
                <a:ea typeface="+mn-ea"/>
                <a:cs typeface="+mn-cs"/>
              </a:rPr>
              <a:t>第三层是线性映射，因为最后是一个分类问题，所以将结果的位数隐射到类别数目。</a:t>
            </a:r>
            <a:endParaRPr lang="zh-CN" altLang="en-US" dirty="0"/>
          </a:p>
        </p:txBody>
      </p:sp>
      <p:sp>
        <p:nvSpPr>
          <p:cNvPr id="4" name="灯片编号占位符 3"/>
          <p:cNvSpPr>
            <a:spLocks noGrp="1"/>
          </p:cNvSpPr>
          <p:nvPr>
            <p:ph type="sldNum" sz="quarter" idx="10"/>
          </p:nvPr>
        </p:nvSpPr>
        <p:spPr/>
        <p:txBody>
          <a:bodyPr/>
          <a:lstStyle/>
          <a:p>
            <a:pPr>
              <a:defRPr/>
            </a:pPr>
            <a:fld id="{4A858298-E00F-4291-BEC5-A3A66E1FAC74}" type="slidenum">
              <a:rPr lang="zh-CN" altLang="en-US" smtClean="0"/>
              <a:pPr>
                <a:defRPr/>
              </a:pPr>
              <a:t>28</a:t>
            </a:fld>
            <a:endParaRPr lang="zh-CN" altLang="en-US"/>
          </a:p>
        </p:txBody>
      </p:sp>
    </p:spTree>
    <p:extLst>
      <p:ext uri="{BB962C8B-B14F-4D97-AF65-F5344CB8AC3E}">
        <p14:creationId xmlns:p14="http://schemas.microsoft.com/office/powerpoint/2010/main" val="8548497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b="0" i="0" kern="1200" dirty="0" smtClean="0">
                <a:solidFill>
                  <a:srgbClr val="FF0000"/>
                </a:solidFill>
                <a:effectLst/>
                <a:latin typeface="+mn-lt"/>
                <a:ea typeface="+mn-ea"/>
                <a:cs typeface="+mn-cs"/>
              </a:rPr>
              <a:t>虽然训练中可以不用特别指定，但是在生成文本的时候是需要指定的，同时里面有一些小细节，需要将数据的维度进行调换和处理，这是因为</a:t>
            </a:r>
            <a:r>
              <a:rPr lang="en-US" altLang="zh-CN" b="0" i="0" kern="1200" dirty="0" err="1" smtClean="0">
                <a:solidFill>
                  <a:srgbClr val="FF0000"/>
                </a:solidFill>
                <a:effectLst/>
                <a:latin typeface="+mn-lt"/>
                <a:ea typeface="+mn-ea"/>
                <a:cs typeface="+mn-cs"/>
              </a:rPr>
              <a:t>PyTorch</a:t>
            </a:r>
            <a:r>
              <a:rPr lang="zh-CN" altLang="en-US" b="0" i="0" kern="1200" dirty="0" smtClean="0">
                <a:solidFill>
                  <a:srgbClr val="FF0000"/>
                </a:solidFill>
                <a:effectLst/>
                <a:latin typeface="+mn-lt"/>
                <a:ea typeface="+mn-ea"/>
                <a:cs typeface="+mn-cs"/>
              </a:rPr>
              <a:t>中</a:t>
            </a:r>
            <a:r>
              <a:rPr lang="en-US" altLang="zh-CN" b="0" i="0" kern="1200" dirty="0" smtClean="0">
                <a:solidFill>
                  <a:srgbClr val="FF0000"/>
                </a:solidFill>
                <a:effectLst/>
                <a:latin typeface="+mn-lt"/>
                <a:ea typeface="+mn-ea"/>
                <a:cs typeface="+mn-cs"/>
              </a:rPr>
              <a:t>RNN</a:t>
            </a:r>
            <a:r>
              <a:rPr lang="zh-CN" altLang="en-US" b="0" i="0" kern="1200" dirty="0" smtClean="0">
                <a:solidFill>
                  <a:srgbClr val="FF0000"/>
                </a:solidFill>
                <a:effectLst/>
                <a:latin typeface="+mn-lt"/>
                <a:ea typeface="+mn-ea"/>
                <a:cs typeface="+mn-cs"/>
              </a:rPr>
              <a:t>的输入有要求。</a:t>
            </a:r>
            <a:endParaRPr lang="en-US" altLang="zh-CN" b="0" i="0" kern="1200" dirty="0" smtClean="0">
              <a:solidFill>
                <a:srgbClr val="FF0000"/>
              </a:solidFill>
              <a:effectLst/>
              <a:latin typeface="+mn-lt"/>
              <a:ea typeface="+mn-ea"/>
              <a:cs typeface="+mn-cs"/>
            </a:endParaRPr>
          </a:p>
          <a:p>
            <a:r>
              <a:rPr lang="en-US" altLang="zh-CN" b="0" i="0" kern="1200" dirty="0" smtClean="0">
                <a:solidFill>
                  <a:srgbClr val="FF0000"/>
                </a:solidFill>
                <a:effectLst/>
                <a:latin typeface="+mn-lt"/>
                <a:ea typeface="+mn-ea"/>
                <a:cs typeface="+mn-cs"/>
              </a:rPr>
              <a:t>2.</a:t>
            </a:r>
            <a:r>
              <a:rPr lang="zh-CN" altLang="en-US" b="0" i="0" kern="1200" dirty="0" smtClean="0">
                <a:solidFill>
                  <a:srgbClr val="FF0000"/>
                </a:solidFill>
                <a:effectLst/>
                <a:latin typeface="+mn-lt"/>
                <a:ea typeface="+mn-ea"/>
                <a:cs typeface="+mn-cs"/>
              </a:rPr>
              <a:t>这个操作是为了将所有的序列拼起来，比如我们通常是将一个</a:t>
            </a:r>
            <a:r>
              <a:rPr lang="en-US" altLang="zh-CN" b="0" i="0" kern="1200" dirty="0" smtClean="0">
                <a:solidFill>
                  <a:srgbClr val="FF0000"/>
                </a:solidFill>
                <a:effectLst/>
                <a:latin typeface="+mn-lt"/>
                <a:ea typeface="+mn-ea"/>
                <a:cs typeface="+mn-cs"/>
              </a:rPr>
              <a:t>batch</a:t>
            </a:r>
            <a:r>
              <a:rPr lang="zh-CN" altLang="en-US" b="0" i="0" kern="1200" dirty="0" smtClean="0">
                <a:solidFill>
                  <a:srgbClr val="FF0000"/>
                </a:solidFill>
                <a:effectLst/>
                <a:latin typeface="+mn-lt"/>
                <a:ea typeface="+mn-ea"/>
                <a:cs typeface="+mn-cs"/>
              </a:rPr>
              <a:t>送入模型计算，比如现在的输出是</a:t>
            </a:r>
            <a:r>
              <a:rPr lang="en-US" altLang="zh-CN" b="0" i="0" kern="1200" dirty="0" smtClean="0">
                <a:solidFill>
                  <a:srgbClr val="FF0000"/>
                </a:solidFill>
                <a:effectLst/>
                <a:latin typeface="+mn-lt"/>
                <a:ea typeface="+mn-ea"/>
                <a:cs typeface="+mn-cs"/>
              </a:rPr>
              <a:t>(batch, length)</a:t>
            </a:r>
            <a:r>
              <a:rPr lang="zh-CN" altLang="en-US" b="0" i="0" kern="1200" dirty="0" smtClean="0">
                <a:solidFill>
                  <a:srgbClr val="FF0000"/>
                </a:solidFill>
                <a:effectLst/>
                <a:latin typeface="+mn-lt"/>
                <a:ea typeface="+mn-ea"/>
                <a:cs typeface="+mn-cs"/>
              </a:rPr>
              <a:t>（？），通过这个操作之后就变成了</a:t>
            </a:r>
            <a:r>
              <a:rPr lang="en-US" altLang="zh-CN" b="0" i="0" kern="1200" dirty="0" smtClean="0">
                <a:solidFill>
                  <a:srgbClr val="FF0000"/>
                </a:solidFill>
                <a:effectLst/>
                <a:latin typeface="+mn-lt"/>
                <a:ea typeface="+mn-ea"/>
                <a:cs typeface="+mn-cs"/>
              </a:rPr>
              <a:t>(batch x length, 1)</a:t>
            </a:r>
            <a:r>
              <a:rPr lang="zh-CN" altLang="en-US" b="0" i="0" kern="1200" dirty="0" smtClean="0">
                <a:solidFill>
                  <a:srgbClr val="FF0000"/>
                </a:solidFill>
                <a:effectLst/>
                <a:latin typeface="+mn-lt"/>
                <a:ea typeface="+mn-ea"/>
                <a:cs typeface="+mn-cs"/>
              </a:rPr>
              <a:t>，这样做是为了方便</a:t>
            </a:r>
            <a:r>
              <a:rPr lang="en-US" altLang="zh-CN" b="0" i="0" kern="1200" dirty="0" smtClean="0">
                <a:solidFill>
                  <a:srgbClr val="FF0000"/>
                </a:solidFill>
                <a:effectLst/>
                <a:latin typeface="+mn-lt"/>
                <a:ea typeface="+mn-ea"/>
                <a:cs typeface="+mn-cs"/>
              </a:rPr>
              <a:t>loss</a:t>
            </a:r>
            <a:r>
              <a:rPr lang="zh-CN" altLang="en-US" b="0" i="0" kern="1200" dirty="0" smtClean="0">
                <a:solidFill>
                  <a:srgbClr val="FF0000"/>
                </a:solidFill>
                <a:effectLst/>
                <a:latin typeface="+mn-lt"/>
                <a:ea typeface="+mn-ea"/>
                <a:cs typeface="+mn-cs"/>
              </a:rPr>
              <a:t>的计算。</a:t>
            </a:r>
            <a:endParaRPr lang="zh-CN" altLang="en-US" dirty="0"/>
          </a:p>
        </p:txBody>
      </p:sp>
      <p:sp>
        <p:nvSpPr>
          <p:cNvPr id="4" name="灯片编号占位符 3"/>
          <p:cNvSpPr>
            <a:spLocks noGrp="1"/>
          </p:cNvSpPr>
          <p:nvPr>
            <p:ph type="sldNum" sz="quarter" idx="10"/>
          </p:nvPr>
        </p:nvSpPr>
        <p:spPr/>
        <p:txBody>
          <a:bodyPr/>
          <a:lstStyle/>
          <a:p>
            <a:pPr>
              <a:defRPr/>
            </a:pPr>
            <a:fld id="{4A858298-E00F-4291-BEC5-A3A66E1FAC74}" type="slidenum">
              <a:rPr lang="zh-CN" altLang="en-US" smtClean="0"/>
              <a:pPr>
                <a:defRPr/>
              </a:pPr>
              <a:t>29</a:t>
            </a:fld>
            <a:endParaRPr lang="zh-CN" altLang="en-US"/>
          </a:p>
        </p:txBody>
      </p:sp>
    </p:spTree>
    <p:extLst>
      <p:ext uri="{BB962C8B-B14F-4D97-AF65-F5344CB8AC3E}">
        <p14:creationId xmlns:p14="http://schemas.microsoft.com/office/powerpoint/2010/main" val="2963953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sp>
        <p:nvSpPr>
          <p:cNvPr id="2" name="Freeform 77"/>
          <p:cNvSpPr>
            <a:spLocks noEditPoints="1"/>
          </p:cNvSpPr>
          <p:nvPr userDrawn="1"/>
        </p:nvSpPr>
        <p:spPr bwMode="auto">
          <a:xfrm rot="20644514">
            <a:off x="1047750" y="682625"/>
            <a:ext cx="1041400" cy="801688"/>
          </a:xfrm>
          <a:custGeom>
            <a:avLst/>
            <a:gdLst/>
            <a:ahLst/>
            <a:cxnLst>
              <a:cxn ang="0">
                <a:pos x="402" y="8"/>
              </a:cxn>
              <a:cxn ang="0">
                <a:pos x="402" y="6"/>
              </a:cxn>
              <a:cxn ang="0">
                <a:pos x="398" y="2"/>
              </a:cxn>
              <a:cxn ang="0">
                <a:pos x="242" y="0"/>
              </a:cxn>
              <a:cxn ang="0">
                <a:pos x="232" y="2"/>
              </a:cxn>
              <a:cxn ang="0">
                <a:pos x="216" y="10"/>
              </a:cxn>
              <a:cxn ang="0">
                <a:pos x="210" y="18"/>
              </a:cxn>
              <a:cxn ang="0">
                <a:pos x="210" y="18"/>
              </a:cxn>
              <a:cxn ang="0">
                <a:pos x="196" y="6"/>
              </a:cxn>
              <a:cxn ang="0">
                <a:pos x="178" y="0"/>
              </a:cxn>
              <a:cxn ang="0">
                <a:pos x="26" y="0"/>
              </a:cxn>
              <a:cxn ang="0">
                <a:pos x="20" y="4"/>
              </a:cxn>
              <a:cxn ang="0">
                <a:pos x="16" y="8"/>
              </a:cxn>
              <a:cxn ang="0">
                <a:pos x="0" y="34"/>
              </a:cxn>
              <a:cxn ang="0">
                <a:pos x="174" y="306"/>
              </a:cxn>
              <a:cxn ang="0">
                <a:pos x="182" y="314"/>
              </a:cxn>
              <a:cxn ang="0">
                <a:pos x="200" y="322"/>
              </a:cxn>
              <a:cxn ang="0">
                <a:pos x="210" y="322"/>
              </a:cxn>
              <a:cxn ang="0">
                <a:pos x="230" y="318"/>
              </a:cxn>
              <a:cxn ang="0">
                <a:pos x="246" y="306"/>
              </a:cxn>
              <a:cxn ang="0">
                <a:pos x="418" y="34"/>
              </a:cxn>
              <a:cxn ang="0">
                <a:pos x="34" y="18"/>
              </a:cxn>
              <a:cxn ang="0">
                <a:pos x="178" y="18"/>
              </a:cxn>
              <a:cxn ang="0">
                <a:pos x="194" y="24"/>
              </a:cxn>
              <a:cxn ang="0">
                <a:pos x="202" y="42"/>
              </a:cxn>
              <a:cxn ang="0">
                <a:pos x="202" y="194"/>
              </a:cxn>
              <a:cxn ang="0">
                <a:pos x="204" y="200"/>
              </a:cxn>
              <a:cxn ang="0">
                <a:pos x="210" y="202"/>
              </a:cxn>
              <a:cxn ang="0">
                <a:pos x="212" y="202"/>
              </a:cxn>
              <a:cxn ang="0">
                <a:pos x="218" y="198"/>
              </a:cxn>
              <a:cxn ang="0">
                <a:pos x="218" y="42"/>
              </a:cxn>
              <a:cxn ang="0">
                <a:pos x="220" y="32"/>
              </a:cxn>
              <a:cxn ang="0">
                <a:pos x="232" y="18"/>
              </a:cxn>
              <a:cxn ang="0">
                <a:pos x="386" y="18"/>
              </a:cxn>
              <a:cxn ang="0">
                <a:pos x="242" y="274"/>
              </a:cxn>
              <a:cxn ang="0">
                <a:pos x="232" y="276"/>
              </a:cxn>
              <a:cxn ang="0">
                <a:pos x="216" y="284"/>
              </a:cxn>
              <a:cxn ang="0">
                <a:pos x="210" y="290"/>
              </a:cxn>
              <a:cxn ang="0">
                <a:pos x="210" y="290"/>
              </a:cxn>
              <a:cxn ang="0">
                <a:pos x="196" y="278"/>
              </a:cxn>
              <a:cxn ang="0">
                <a:pos x="178" y="274"/>
              </a:cxn>
              <a:cxn ang="0">
                <a:pos x="34" y="18"/>
              </a:cxn>
            </a:cxnLst>
            <a:rect l="0" t="0" r="r" b="b"/>
            <a:pathLst>
              <a:path w="418" h="322">
                <a:moveTo>
                  <a:pt x="402" y="34"/>
                </a:moveTo>
                <a:lnTo>
                  <a:pt x="402" y="8"/>
                </a:lnTo>
                <a:lnTo>
                  <a:pt x="402" y="8"/>
                </a:lnTo>
                <a:lnTo>
                  <a:pt x="402" y="6"/>
                </a:lnTo>
                <a:lnTo>
                  <a:pt x="400" y="4"/>
                </a:lnTo>
                <a:lnTo>
                  <a:pt x="398" y="2"/>
                </a:lnTo>
                <a:lnTo>
                  <a:pt x="394" y="0"/>
                </a:lnTo>
                <a:lnTo>
                  <a:pt x="242" y="0"/>
                </a:lnTo>
                <a:lnTo>
                  <a:pt x="242" y="0"/>
                </a:lnTo>
                <a:lnTo>
                  <a:pt x="232" y="2"/>
                </a:lnTo>
                <a:lnTo>
                  <a:pt x="224" y="6"/>
                </a:lnTo>
                <a:lnTo>
                  <a:pt x="216" y="10"/>
                </a:lnTo>
                <a:lnTo>
                  <a:pt x="210" y="18"/>
                </a:lnTo>
                <a:lnTo>
                  <a:pt x="210" y="18"/>
                </a:lnTo>
                <a:lnTo>
                  <a:pt x="210" y="18"/>
                </a:lnTo>
                <a:lnTo>
                  <a:pt x="210" y="18"/>
                </a:lnTo>
                <a:lnTo>
                  <a:pt x="204" y="10"/>
                </a:lnTo>
                <a:lnTo>
                  <a:pt x="196" y="6"/>
                </a:lnTo>
                <a:lnTo>
                  <a:pt x="188" y="2"/>
                </a:lnTo>
                <a:lnTo>
                  <a:pt x="178" y="0"/>
                </a:lnTo>
                <a:lnTo>
                  <a:pt x="26" y="0"/>
                </a:lnTo>
                <a:lnTo>
                  <a:pt x="26" y="0"/>
                </a:lnTo>
                <a:lnTo>
                  <a:pt x="22" y="2"/>
                </a:lnTo>
                <a:lnTo>
                  <a:pt x="20" y="4"/>
                </a:lnTo>
                <a:lnTo>
                  <a:pt x="18" y="6"/>
                </a:lnTo>
                <a:lnTo>
                  <a:pt x="16" y="8"/>
                </a:lnTo>
                <a:lnTo>
                  <a:pt x="16" y="34"/>
                </a:lnTo>
                <a:lnTo>
                  <a:pt x="0" y="34"/>
                </a:lnTo>
                <a:lnTo>
                  <a:pt x="0" y="306"/>
                </a:lnTo>
                <a:lnTo>
                  <a:pt x="174" y="306"/>
                </a:lnTo>
                <a:lnTo>
                  <a:pt x="174" y="306"/>
                </a:lnTo>
                <a:lnTo>
                  <a:pt x="182" y="314"/>
                </a:lnTo>
                <a:lnTo>
                  <a:pt x="190" y="318"/>
                </a:lnTo>
                <a:lnTo>
                  <a:pt x="200" y="322"/>
                </a:lnTo>
                <a:lnTo>
                  <a:pt x="210" y="322"/>
                </a:lnTo>
                <a:lnTo>
                  <a:pt x="210" y="322"/>
                </a:lnTo>
                <a:lnTo>
                  <a:pt x="220" y="322"/>
                </a:lnTo>
                <a:lnTo>
                  <a:pt x="230" y="318"/>
                </a:lnTo>
                <a:lnTo>
                  <a:pt x="238" y="314"/>
                </a:lnTo>
                <a:lnTo>
                  <a:pt x="246" y="306"/>
                </a:lnTo>
                <a:lnTo>
                  <a:pt x="418" y="306"/>
                </a:lnTo>
                <a:lnTo>
                  <a:pt x="418" y="34"/>
                </a:lnTo>
                <a:lnTo>
                  <a:pt x="402" y="34"/>
                </a:lnTo>
                <a:close/>
                <a:moveTo>
                  <a:pt x="34" y="18"/>
                </a:moveTo>
                <a:lnTo>
                  <a:pt x="178" y="18"/>
                </a:lnTo>
                <a:lnTo>
                  <a:pt x="178" y="18"/>
                </a:lnTo>
                <a:lnTo>
                  <a:pt x="188" y="18"/>
                </a:lnTo>
                <a:lnTo>
                  <a:pt x="194" y="24"/>
                </a:lnTo>
                <a:lnTo>
                  <a:pt x="200" y="32"/>
                </a:lnTo>
                <a:lnTo>
                  <a:pt x="202" y="42"/>
                </a:lnTo>
                <a:lnTo>
                  <a:pt x="202" y="194"/>
                </a:lnTo>
                <a:lnTo>
                  <a:pt x="202" y="194"/>
                </a:lnTo>
                <a:lnTo>
                  <a:pt x="202" y="198"/>
                </a:lnTo>
                <a:lnTo>
                  <a:pt x="204" y="200"/>
                </a:lnTo>
                <a:lnTo>
                  <a:pt x="206" y="202"/>
                </a:lnTo>
                <a:lnTo>
                  <a:pt x="210" y="202"/>
                </a:lnTo>
                <a:lnTo>
                  <a:pt x="210" y="202"/>
                </a:lnTo>
                <a:lnTo>
                  <a:pt x="212" y="202"/>
                </a:lnTo>
                <a:lnTo>
                  <a:pt x="216" y="200"/>
                </a:lnTo>
                <a:lnTo>
                  <a:pt x="218" y="198"/>
                </a:lnTo>
                <a:lnTo>
                  <a:pt x="218" y="194"/>
                </a:lnTo>
                <a:lnTo>
                  <a:pt x="218" y="42"/>
                </a:lnTo>
                <a:lnTo>
                  <a:pt x="218" y="42"/>
                </a:lnTo>
                <a:lnTo>
                  <a:pt x="220" y="32"/>
                </a:lnTo>
                <a:lnTo>
                  <a:pt x="224" y="24"/>
                </a:lnTo>
                <a:lnTo>
                  <a:pt x="232" y="18"/>
                </a:lnTo>
                <a:lnTo>
                  <a:pt x="242" y="18"/>
                </a:lnTo>
                <a:lnTo>
                  <a:pt x="386" y="18"/>
                </a:lnTo>
                <a:lnTo>
                  <a:pt x="386" y="274"/>
                </a:lnTo>
                <a:lnTo>
                  <a:pt x="242" y="274"/>
                </a:lnTo>
                <a:lnTo>
                  <a:pt x="242" y="274"/>
                </a:lnTo>
                <a:lnTo>
                  <a:pt x="232" y="276"/>
                </a:lnTo>
                <a:lnTo>
                  <a:pt x="224" y="278"/>
                </a:lnTo>
                <a:lnTo>
                  <a:pt x="216" y="284"/>
                </a:lnTo>
                <a:lnTo>
                  <a:pt x="210" y="290"/>
                </a:lnTo>
                <a:lnTo>
                  <a:pt x="210" y="290"/>
                </a:lnTo>
                <a:lnTo>
                  <a:pt x="210" y="290"/>
                </a:lnTo>
                <a:lnTo>
                  <a:pt x="210" y="290"/>
                </a:lnTo>
                <a:lnTo>
                  <a:pt x="204" y="284"/>
                </a:lnTo>
                <a:lnTo>
                  <a:pt x="196" y="278"/>
                </a:lnTo>
                <a:lnTo>
                  <a:pt x="188" y="276"/>
                </a:lnTo>
                <a:lnTo>
                  <a:pt x="178" y="274"/>
                </a:lnTo>
                <a:lnTo>
                  <a:pt x="34" y="274"/>
                </a:lnTo>
                <a:lnTo>
                  <a:pt x="34" y="18"/>
                </a:lnTo>
                <a:close/>
              </a:path>
            </a:pathLst>
          </a:custGeom>
          <a:solidFill>
            <a:schemeClr val="bg1">
              <a:alpha val="10000"/>
            </a:schemeClr>
          </a:solidFill>
          <a:ln w="0">
            <a:noFill/>
            <a:prstDash val="solid"/>
            <a:round/>
          </a:ln>
        </p:spPr>
        <p:txBody>
          <a:bodyPr/>
          <a:lstStyle/>
          <a:p>
            <a:pPr algn="l" defTabSz="914400" fontAlgn="auto">
              <a:spcBef>
                <a:spcPts val="0"/>
              </a:spcBef>
              <a:spcAft>
                <a:spcPts val="0"/>
              </a:spcAft>
              <a:defRPr/>
            </a:pPr>
            <a:endParaRPr lang="zh-CN" altLang="en-US" sz="1800">
              <a:solidFill>
                <a:srgbClr val="000000"/>
              </a:solidFill>
              <a:latin typeface="微软雅黑" panose="020B0503020204020204" pitchFamily="34" charset="-122"/>
              <a:ea typeface="宋体" panose="02010600030101010101" pitchFamily="2" charset="-122"/>
            </a:endParaRPr>
          </a:p>
        </p:txBody>
      </p:sp>
      <p:sp>
        <p:nvSpPr>
          <p:cNvPr id="3" name="Freeform 363"/>
          <p:cNvSpPr>
            <a:spLocks noEditPoints="1"/>
          </p:cNvSpPr>
          <p:nvPr userDrawn="1"/>
        </p:nvSpPr>
        <p:spPr bwMode="auto">
          <a:xfrm rot="1658487">
            <a:off x="6583363" y="312738"/>
            <a:ext cx="773112" cy="769937"/>
          </a:xfrm>
          <a:custGeom>
            <a:avLst/>
            <a:gdLst>
              <a:gd name="T0" fmla="*/ 145 w 274"/>
              <a:gd name="T1" fmla="*/ 262 h 273"/>
              <a:gd name="T2" fmla="*/ 189 w 274"/>
              <a:gd name="T3" fmla="*/ 204 h 273"/>
              <a:gd name="T4" fmla="*/ 263 w 274"/>
              <a:gd name="T5" fmla="*/ 204 h 273"/>
              <a:gd name="T6" fmla="*/ 216 w 274"/>
              <a:gd name="T7" fmla="*/ 217 h 273"/>
              <a:gd name="T8" fmla="*/ 104 w 274"/>
              <a:gd name="T9" fmla="*/ 199 h 273"/>
              <a:gd name="T10" fmla="*/ 55 w 274"/>
              <a:gd name="T11" fmla="*/ 186 h 273"/>
              <a:gd name="T12" fmla="*/ 14 w 274"/>
              <a:gd name="T13" fmla="*/ 168 h 273"/>
              <a:gd name="T14" fmla="*/ 44 w 274"/>
              <a:gd name="T15" fmla="*/ 207 h 273"/>
              <a:gd name="T16" fmla="*/ 45 w 274"/>
              <a:gd name="T17" fmla="*/ 217 h 273"/>
              <a:gd name="T18" fmla="*/ 95 w 274"/>
              <a:gd name="T19" fmla="*/ 254 h 273"/>
              <a:gd name="T20" fmla="*/ 86 w 274"/>
              <a:gd name="T21" fmla="*/ 232 h 273"/>
              <a:gd name="T22" fmla="*/ 114 w 274"/>
              <a:gd name="T23" fmla="*/ 255 h 273"/>
              <a:gd name="T24" fmla="*/ 131 w 274"/>
              <a:gd name="T25" fmla="*/ 196 h 273"/>
              <a:gd name="T26" fmla="*/ 110 w 274"/>
              <a:gd name="T27" fmla="*/ 189 h 273"/>
              <a:gd name="T28" fmla="*/ 132 w 274"/>
              <a:gd name="T29" fmla="*/ 145 h 273"/>
              <a:gd name="T30" fmla="*/ 74 w 274"/>
              <a:gd name="T31" fmla="*/ 145 h 273"/>
              <a:gd name="T32" fmla="*/ 67 w 274"/>
              <a:gd name="T33" fmla="*/ 166 h 273"/>
              <a:gd name="T34" fmla="*/ 205 w 274"/>
              <a:gd name="T35" fmla="*/ 111 h 273"/>
              <a:gd name="T36" fmla="*/ 192 w 274"/>
              <a:gd name="T37" fmla="*/ 159 h 273"/>
              <a:gd name="T38" fmla="*/ 150 w 274"/>
              <a:gd name="T39" fmla="*/ 59 h 273"/>
              <a:gd name="T40" fmla="*/ 114 w 274"/>
              <a:gd name="T41" fmla="*/ 94 h 273"/>
              <a:gd name="T42" fmla="*/ 57 w 274"/>
              <a:gd name="T43" fmla="*/ 42 h 273"/>
              <a:gd name="T44" fmla="*/ 9 w 274"/>
              <a:gd name="T45" fmla="*/ 55 h 273"/>
              <a:gd name="T46" fmla="*/ 178 w 274"/>
              <a:gd name="T47" fmla="*/ 23 h 273"/>
              <a:gd name="T48" fmla="*/ 230 w 274"/>
              <a:gd name="T49" fmla="*/ 57 h 273"/>
              <a:gd name="T50" fmla="*/ 137 w 274"/>
              <a:gd name="T51" fmla="*/ 0 h 273"/>
              <a:gd name="T52" fmla="*/ 271 w 274"/>
              <a:gd name="T53" fmla="*/ 108 h 273"/>
              <a:gd name="T54" fmla="*/ 257 w 274"/>
              <a:gd name="T55" fmla="*/ 189 h 273"/>
              <a:gd name="T56" fmla="*/ 260 w 274"/>
              <a:gd name="T57" fmla="*/ 142 h 273"/>
              <a:gd name="T58" fmla="*/ 238 w 274"/>
              <a:gd name="T59" fmla="*/ 133 h 273"/>
              <a:gd name="T60" fmla="*/ 261 w 274"/>
              <a:gd name="T61" fmla="*/ 105 h 273"/>
              <a:gd name="T62" fmla="*/ 206 w 274"/>
              <a:gd name="T63" fmla="*/ 76 h 273"/>
              <a:gd name="T64" fmla="*/ 206 w 274"/>
              <a:gd name="T65" fmla="*/ 103 h 273"/>
              <a:gd name="T66" fmla="*/ 193 w 274"/>
              <a:gd name="T67" fmla="*/ 82 h 273"/>
              <a:gd name="T68" fmla="*/ 169 w 274"/>
              <a:gd name="T69" fmla="*/ 79 h 273"/>
              <a:gd name="T70" fmla="*/ 189 w 274"/>
              <a:gd name="T71" fmla="*/ 66 h 273"/>
              <a:gd name="T72" fmla="*/ 142 w 274"/>
              <a:gd name="T73" fmla="*/ 13 h 273"/>
              <a:gd name="T74" fmla="*/ 136 w 274"/>
              <a:gd name="T75" fmla="*/ 50 h 273"/>
              <a:gd name="T76" fmla="*/ 127 w 274"/>
              <a:gd name="T77" fmla="*/ 11 h 273"/>
              <a:gd name="T78" fmla="*/ 86 w 274"/>
              <a:gd name="T79" fmla="*/ 71 h 273"/>
              <a:gd name="T80" fmla="*/ 104 w 274"/>
              <a:gd name="T81" fmla="*/ 83 h 273"/>
              <a:gd name="T82" fmla="*/ 76 w 274"/>
              <a:gd name="T83" fmla="*/ 105 h 273"/>
              <a:gd name="T84" fmla="*/ 132 w 274"/>
              <a:gd name="T85" fmla="*/ 130 h 273"/>
              <a:gd name="T86" fmla="*/ 140 w 274"/>
              <a:gd name="T87" fmla="*/ 113 h 273"/>
              <a:gd name="T88" fmla="*/ 146 w 274"/>
              <a:gd name="T89" fmla="*/ 131 h 273"/>
              <a:gd name="T90" fmla="*/ 171 w 274"/>
              <a:gd name="T91" fmla="*/ 140 h 273"/>
              <a:gd name="T92" fmla="*/ 142 w 274"/>
              <a:gd name="T93" fmla="*/ 182 h 273"/>
              <a:gd name="T94" fmla="*/ 193 w 274"/>
              <a:gd name="T95" fmla="*/ 191 h 273"/>
              <a:gd name="T96" fmla="*/ 206 w 274"/>
              <a:gd name="T97" fmla="*/ 170 h 273"/>
              <a:gd name="T98" fmla="*/ 206 w 274"/>
              <a:gd name="T99" fmla="*/ 196 h 273"/>
              <a:gd name="T100" fmla="*/ 209 w 274"/>
              <a:gd name="T101" fmla="*/ 207 h 273"/>
              <a:gd name="T102" fmla="*/ 179 w 274"/>
              <a:gd name="T103" fmla="*/ 249 h 273"/>
              <a:gd name="T104" fmla="*/ 212 w 274"/>
              <a:gd name="T105" fmla="*/ 239 h 273"/>
              <a:gd name="T106" fmla="*/ 219 w 274"/>
              <a:gd name="T107" fmla="*/ 246 h 273"/>
              <a:gd name="T108" fmla="*/ 31 w 274"/>
              <a:gd name="T109" fmla="*/ 222 h 273"/>
              <a:gd name="T110" fmla="*/ 14 w 274"/>
              <a:gd name="T111" fmla="*/ 82 h 273"/>
              <a:gd name="T112" fmla="*/ 11 w 274"/>
              <a:gd name="T113" fmla="*/ 130 h 273"/>
              <a:gd name="T114" fmla="*/ 67 w 274"/>
              <a:gd name="T115" fmla="*/ 103 h 273"/>
              <a:gd name="T116" fmla="*/ 63 w 274"/>
              <a:gd name="T117" fmla="*/ 74 h 273"/>
              <a:gd name="T118" fmla="*/ 72 w 274"/>
              <a:gd name="T119" fmla="*/ 67 h 273"/>
              <a:gd name="T120" fmla="*/ 95 w 274"/>
              <a:gd name="T121" fmla="*/ 19 h 273"/>
              <a:gd name="T122" fmla="*/ 58 w 274"/>
              <a:gd name="T123" fmla="*/ 33 h 273"/>
              <a:gd name="T124" fmla="*/ 109 w 274"/>
              <a:gd name="T125" fmla="*/ 4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4" h="273">
                <a:moveTo>
                  <a:pt x="146" y="196"/>
                </a:moveTo>
                <a:lnTo>
                  <a:pt x="143" y="196"/>
                </a:lnTo>
                <a:lnTo>
                  <a:pt x="142" y="198"/>
                </a:lnTo>
                <a:lnTo>
                  <a:pt x="142" y="200"/>
                </a:lnTo>
                <a:lnTo>
                  <a:pt x="142" y="258"/>
                </a:lnTo>
                <a:lnTo>
                  <a:pt x="142" y="260"/>
                </a:lnTo>
                <a:lnTo>
                  <a:pt x="145" y="262"/>
                </a:lnTo>
                <a:lnTo>
                  <a:pt x="147" y="262"/>
                </a:lnTo>
                <a:lnTo>
                  <a:pt x="159" y="255"/>
                </a:lnTo>
                <a:lnTo>
                  <a:pt x="169" y="245"/>
                </a:lnTo>
                <a:lnTo>
                  <a:pt x="178" y="234"/>
                </a:lnTo>
                <a:lnTo>
                  <a:pt x="184" y="219"/>
                </a:lnTo>
                <a:lnTo>
                  <a:pt x="189" y="207"/>
                </a:lnTo>
                <a:lnTo>
                  <a:pt x="189" y="204"/>
                </a:lnTo>
                <a:lnTo>
                  <a:pt x="189" y="203"/>
                </a:lnTo>
                <a:lnTo>
                  <a:pt x="187" y="202"/>
                </a:lnTo>
                <a:lnTo>
                  <a:pt x="168" y="198"/>
                </a:lnTo>
                <a:lnTo>
                  <a:pt x="146" y="196"/>
                </a:lnTo>
                <a:close/>
                <a:moveTo>
                  <a:pt x="242" y="191"/>
                </a:moveTo>
                <a:lnTo>
                  <a:pt x="254" y="195"/>
                </a:lnTo>
                <a:lnTo>
                  <a:pt x="263" y="204"/>
                </a:lnTo>
                <a:lnTo>
                  <a:pt x="267" y="217"/>
                </a:lnTo>
                <a:lnTo>
                  <a:pt x="263" y="230"/>
                </a:lnTo>
                <a:lnTo>
                  <a:pt x="254" y="239"/>
                </a:lnTo>
                <a:lnTo>
                  <a:pt x="242" y="242"/>
                </a:lnTo>
                <a:lnTo>
                  <a:pt x="229" y="239"/>
                </a:lnTo>
                <a:lnTo>
                  <a:pt x="219" y="230"/>
                </a:lnTo>
                <a:lnTo>
                  <a:pt x="216" y="217"/>
                </a:lnTo>
                <a:lnTo>
                  <a:pt x="219" y="204"/>
                </a:lnTo>
                <a:lnTo>
                  <a:pt x="229" y="195"/>
                </a:lnTo>
                <a:lnTo>
                  <a:pt x="242" y="191"/>
                </a:lnTo>
                <a:close/>
                <a:moveTo>
                  <a:pt x="78" y="173"/>
                </a:moveTo>
                <a:lnTo>
                  <a:pt x="91" y="177"/>
                </a:lnTo>
                <a:lnTo>
                  <a:pt x="100" y="186"/>
                </a:lnTo>
                <a:lnTo>
                  <a:pt x="104" y="199"/>
                </a:lnTo>
                <a:lnTo>
                  <a:pt x="100" y="212"/>
                </a:lnTo>
                <a:lnTo>
                  <a:pt x="91" y="222"/>
                </a:lnTo>
                <a:lnTo>
                  <a:pt x="78" y="225"/>
                </a:lnTo>
                <a:lnTo>
                  <a:pt x="65" y="222"/>
                </a:lnTo>
                <a:lnTo>
                  <a:pt x="55" y="212"/>
                </a:lnTo>
                <a:lnTo>
                  <a:pt x="53" y="199"/>
                </a:lnTo>
                <a:lnTo>
                  <a:pt x="55" y="186"/>
                </a:lnTo>
                <a:lnTo>
                  <a:pt x="65" y="177"/>
                </a:lnTo>
                <a:lnTo>
                  <a:pt x="78" y="173"/>
                </a:lnTo>
                <a:close/>
                <a:moveTo>
                  <a:pt x="14" y="142"/>
                </a:moveTo>
                <a:lnTo>
                  <a:pt x="12" y="142"/>
                </a:lnTo>
                <a:lnTo>
                  <a:pt x="11" y="144"/>
                </a:lnTo>
                <a:lnTo>
                  <a:pt x="11" y="145"/>
                </a:lnTo>
                <a:lnTo>
                  <a:pt x="14" y="168"/>
                </a:lnTo>
                <a:lnTo>
                  <a:pt x="22" y="189"/>
                </a:lnTo>
                <a:lnTo>
                  <a:pt x="32" y="208"/>
                </a:lnTo>
                <a:lnTo>
                  <a:pt x="34" y="209"/>
                </a:lnTo>
                <a:lnTo>
                  <a:pt x="36" y="211"/>
                </a:lnTo>
                <a:lnTo>
                  <a:pt x="37" y="209"/>
                </a:lnTo>
                <a:lnTo>
                  <a:pt x="42" y="207"/>
                </a:lnTo>
                <a:lnTo>
                  <a:pt x="44" y="207"/>
                </a:lnTo>
                <a:lnTo>
                  <a:pt x="45" y="207"/>
                </a:lnTo>
                <a:lnTo>
                  <a:pt x="46" y="208"/>
                </a:lnTo>
                <a:lnTo>
                  <a:pt x="48" y="211"/>
                </a:lnTo>
                <a:lnTo>
                  <a:pt x="48" y="212"/>
                </a:lnTo>
                <a:lnTo>
                  <a:pt x="48" y="214"/>
                </a:lnTo>
                <a:lnTo>
                  <a:pt x="46" y="216"/>
                </a:lnTo>
                <a:lnTo>
                  <a:pt x="45" y="217"/>
                </a:lnTo>
                <a:lnTo>
                  <a:pt x="42" y="218"/>
                </a:lnTo>
                <a:lnTo>
                  <a:pt x="42" y="221"/>
                </a:lnTo>
                <a:lnTo>
                  <a:pt x="44" y="222"/>
                </a:lnTo>
                <a:lnTo>
                  <a:pt x="65" y="241"/>
                </a:lnTo>
                <a:lnTo>
                  <a:pt x="91" y="255"/>
                </a:lnTo>
                <a:lnTo>
                  <a:pt x="94" y="255"/>
                </a:lnTo>
                <a:lnTo>
                  <a:pt x="95" y="254"/>
                </a:lnTo>
                <a:lnTo>
                  <a:pt x="96" y="253"/>
                </a:lnTo>
                <a:lnTo>
                  <a:pt x="96" y="251"/>
                </a:lnTo>
                <a:lnTo>
                  <a:pt x="95" y="249"/>
                </a:lnTo>
                <a:lnTo>
                  <a:pt x="91" y="242"/>
                </a:lnTo>
                <a:lnTo>
                  <a:pt x="86" y="235"/>
                </a:lnTo>
                <a:lnTo>
                  <a:pt x="86" y="234"/>
                </a:lnTo>
                <a:lnTo>
                  <a:pt x="86" y="232"/>
                </a:lnTo>
                <a:lnTo>
                  <a:pt x="87" y="231"/>
                </a:lnTo>
                <a:lnTo>
                  <a:pt x="90" y="230"/>
                </a:lnTo>
                <a:lnTo>
                  <a:pt x="91" y="228"/>
                </a:lnTo>
                <a:lnTo>
                  <a:pt x="94" y="230"/>
                </a:lnTo>
                <a:lnTo>
                  <a:pt x="95" y="231"/>
                </a:lnTo>
                <a:lnTo>
                  <a:pt x="104" y="244"/>
                </a:lnTo>
                <a:lnTo>
                  <a:pt x="114" y="255"/>
                </a:lnTo>
                <a:lnTo>
                  <a:pt x="127" y="262"/>
                </a:lnTo>
                <a:lnTo>
                  <a:pt x="129" y="262"/>
                </a:lnTo>
                <a:lnTo>
                  <a:pt x="132" y="260"/>
                </a:lnTo>
                <a:lnTo>
                  <a:pt x="132" y="258"/>
                </a:lnTo>
                <a:lnTo>
                  <a:pt x="132" y="200"/>
                </a:lnTo>
                <a:lnTo>
                  <a:pt x="132" y="198"/>
                </a:lnTo>
                <a:lnTo>
                  <a:pt x="131" y="196"/>
                </a:lnTo>
                <a:lnTo>
                  <a:pt x="128" y="196"/>
                </a:lnTo>
                <a:lnTo>
                  <a:pt x="114" y="198"/>
                </a:lnTo>
                <a:lnTo>
                  <a:pt x="111" y="196"/>
                </a:lnTo>
                <a:lnTo>
                  <a:pt x="110" y="195"/>
                </a:lnTo>
                <a:lnTo>
                  <a:pt x="109" y="194"/>
                </a:lnTo>
                <a:lnTo>
                  <a:pt x="109" y="191"/>
                </a:lnTo>
                <a:lnTo>
                  <a:pt x="110" y="189"/>
                </a:lnTo>
                <a:lnTo>
                  <a:pt x="111" y="189"/>
                </a:lnTo>
                <a:lnTo>
                  <a:pt x="113" y="188"/>
                </a:lnTo>
                <a:lnTo>
                  <a:pt x="128" y="186"/>
                </a:lnTo>
                <a:lnTo>
                  <a:pt x="131" y="186"/>
                </a:lnTo>
                <a:lnTo>
                  <a:pt x="132" y="185"/>
                </a:lnTo>
                <a:lnTo>
                  <a:pt x="132" y="182"/>
                </a:lnTo>
                <a:lnTo>
                  <a:pt x="132" y="145"/>
                </a:lnTo>
                <a:lnTo>
                  <a:pt x="132" y="143"/>
                </a:lnTo>
                <a:lnTo>
                  <a:pt x="131" y="142"/>
                </a:lnTo>
                <a:lnTo>
                  <a:pt x="128" y="142"/>
                </a:lnTo>
                <a:lnTo>
                  <a:pt x="78" y="142"/>
                </a:lnTo>
                <a:lnTo>
                  <a:pt x="76" y="142"/>
                </a:lnTo>
                <a:lnTo>
                  <a:pt x="74" y="143"/>
                </a:lnTo>
                <a:lnTo>
                  <a:pt x="74" y="145"/>
                </a:lnTo>
                <a:lnTo>
                  <a:pt x="76" y="163"/>
                </a:lnTo>
                <a:lnTo>
                  <a:pt x="74" y="166"/>
                </a:lnTo>
                <a:lnTo>
                  <a:pt x="73" y="167"/>
                </a:lnTo>
                <a:lnTo>
                  <a:pt x="72" y="168"/>
                </a:lnTo>
                <a:lnTo>
                  <a:pt x="69" y="168"/>
                </a:lnTo>
                <a:lnTo>
                  <a:pt x="68" y="167"/>
                </a:lnTo>
                <a:lnTo>
                  <a:pt x="67" y="166"/>
                </a:lnTo>
                <a:lnTo>
                  <a:pt x="65" y="165"/>
                </a:lnTo>
                <a:lnTo>
                  <a:pt x="64" y="145"/>
                </a:lnTo>
                <a:lnTo>
                  <a:pt x="64" y="143"/>
                </a:lnTo>
                <a:lnTo>
                  <a:pt x="63" y="142"/>
                </a:lnTo>
                <a:lnTo>
                  <a:pt x="60" y="142"/>
                </a:lnTo>
                <a:lnTo>
                  <a:pt x="14" y="142"/>
                </a:lnTo>
                <a:close/>
                <a:moveTo>
                  <a:pt x="205" y="111"/>
                </a:moveTo>
                <a:lnTo>
                  <a:pt x="217" y="115"/>
                </a:lnTo>
                <a:lnTo>
                  <a:pt x="226" y="124"/>
                </a:lnTo>
                <a:lnTo>
                  <a:pt x="230" y="136"/>
                </a:lnTo>
                <a:lnTo>
                  <a:pt x="226" y="149"/>
                </a:lnTo>
                <a:lnTo>
                  <a:pt x="217" y="159"/>
                </a:lnTo>
                <a:lnTo>
                  <a:pt x="205" y="162"/>
                </a:lnTo>
                <a:lnTo>
                  <a:pt x="192" y="159"/>
                </a:lnTo>
                <a:lnTo>
                  <a:pt x="183" y="149"/>
                </a:lnTo>
                <a:lnTo>
                  <a:pt x="179" y="136"/>
                </a:lnTo>
                <a:lnTo>
                  <a:pt x="183" y="124"/>
                </a:lnTo>
                <a:lnTo>
                  <a:pt x="192" y="115"/>
                </a:lnTo>
                <a:lnTo>
                  <a:pt x="205" y="111"/>
                </a:lnTo>
                <a:close/>
                <a:moveTo>
                  <a:pt x="137" y="56"/>
                </a:moveTo>
                <a:lnTo>
                  <a:pt x="150" y="59"/>
                </a:lnTo>
                <a:lnTo>
                  <a:pt x="159" y="69"/>
                </a:lnTo>
                <a:lnTo>
                  <a:pt x="163" y="82"/>
                </a:lnTo>
                <a:lnTo>
                  <a:pt x="159" y="94"/>
                </a:lnTo>
                <a:lnTo>
                  <a:pt x="150" y="103"/>
                </a:lnTo>
                <a:lnTo>
                  <a:pt x="137" y="107"/>
                </a:lnTo>
                <a:lnTo>
                  <a:pt x="124" y="103"/>
                </a:lnTo>
                <a:lnTo>
                  <a:pt x="114" y="94"/>
                </a:lnTo>
                <a:lnTo>
                  <a:pt x="111" y="82"/>
                </a:lnTo>
                <a:lnTo>
                  <a:pt x="114" y="69"/>
                </a:lnTo>
                <a:lnTo>
                  <a:pt x="124" y="59"/>
                </a:lnTo>
                <a:lnTo>
                  <a:pt x="137" y="56"/>
                </a:lnTo>
                <a:close/>
                <a:moveTo>
                  <a:pt x="35" y="29"/>
                </a:moveTo>
                <a:lnTo>
                  <a:pt x="48" y="33"/>
                </a:lnTo>
                <a:lnTo>
                  <a:pt x="57" y="42"/>
                </a:lnTo>
                <a:lnTo>
                  <a:pt x="60" y="55"/>
                </a:lnTo>
                <a:lnTo>
                  <a:pt x="57" y="67"/>
                </a:lnTo>
                <a:lnTo>
                  <a:pt x="48" y="76"/>
                </a:lnTo>
                <a:lnTo>
                  <a:pt x="35" y="80"/>
                </a:lnTo>
                <a:lnTo>
                  <a:pt x="22" y="76"/>
                </a:lnTo>
                <a:lnTo>
                  <a:pt x="13" y="67"/>
                </a:lnTo>
                <a:lnTo>
                  <a:pt x="9" y="55"/>
                </a:lnTo>
                <a:lnTo>
                  <a:pt x="13" y="42"/>
                </a:lnTo>
                <a:lnTo>
                  <a:pt x="22" y="33"/>
                </a:lnTo>
                <a:lnTo>
                  <a:pt x="35" y="29"/>
                </a:lnTo>
                <a:close/>
                <a:moveTo>
                  <a:pt x="182" y="18"/>
                </a:moveTo>
                <a:lnTo>
                  <a:pt x="179" y="19"/>
                </a:lnTo>
                <a:lnTo>
                  <a:pt x="178" y="20"/>
                </a:lnTo>
                <a:lnTo>
                  <a:pt x="178" y="23"/>
                </a:lnTo>
                <a:lnTo>
                  <a:pt x="179" y="24"/>
                </a:lnTo>
                <a:lnTo>
                  <a:pt x="191" y="43"/>
                </a:lnTo>
                <a:lnTo>
                  <a:pt x="200" y="65"/>
                </a:lnTo>
                <a:lnTo>
                  <a:pt x="201" y="66"/>
                </a:lnTo>
                <a:lnTo>
                  <a:pt x="202" y="67"/>
                </a:lnTo>
                <a:lnTo>
                  <a:pt x="205" y="67"/>
                </a:lnTo>
                <a:lnTo>
                  <a:pt x="230" y="57"/>
                </a:lnTo>
                <a:lnTo>
                  <a:pt x="232" y="55"/>
                </a:lnTo>
                <a:lnTo>
                  <a:pt x="232" y="53"/>
                </a:lnTo>
                <a:lnTo>
                  <a:pt x="230" y="51"/>
                </a:lnTo>
                <a:lnTo>
                  <a:pt x="209" y="32"/>
                </a:lnTo>
                <a:lnTo>
                  <a:pt x="183" y="18"/>
                </a:lnTo>
                <a:lnTo>
                  <a:pt x="182" y="18"/>
                </a:lnTo>
                <a:close/>
                <a:moveTo>
                  <a:pt x="137" y="0"/>
                </a:moveTo>
                <a:lnTo>
                  <a:pt x="164" y="2"/>
                </a:lnTo>
                <a:lnTo>
                  <a:pt x="189" y="10"/>
                </a:lnTo>
                <a:lnTo>
                  <a:pt x="212" y="23"/>
                </a:lnTo>
                <a:lnTo>
                  <a:pt x="233" y="39"/>
                </a:lnTo>
                <a:lnTo>
                  <a:pt x="249" y="59"/>
                </a:lnTo>
                <a:lnTo>
                  <a:pt x="262" y="83"/>
                </a:lnTo>
                <a:lnTo>
                  <a:pt x="271" y="108"/>
                </a:lnTo>
                <a:lnTo>
                  <a:pt x="274" y="136"/>
                </a:lnTo>
                <a:lnTo>
                  <a:pt x="271" y="163"/>
                </a:lnTo>
                <a:lnTo>
                  <a:pt x="263" y="188"/>
                </a:lnTo>
                <a:lnTo>
                  <a:pt x="263" y="189"/>
                </a:lnTo>
                <a:lnTo>
                  <a:pt x="262" y="190"/>
                </a:lnTo>
                <a:lnTo>
                  <a:pt x="260" y="190"/>
                </a:lnTo>
                <a:lnTo>
                  <a:pt x="257" y="189"/>
                </a:lnTo>
                <a:lnTo>
                  <a:pt x="254" y="186"/>
                </a:lnTo>
                <a:lnTo>
                  <a:pt x="254" y="184"/>
                </a:lnTo>
                <a:lnTo>
                  <a:pt x="261" y="166"/>
                </a:lnTo>
                <a:lnTo>
                  <a:pt x="263" y="145"/>
                </a:lnTo>
                <a:lnTo>
                  <a:pt x="263" y="144"/>
                </a:lnTo>
                <a:lnTo>
                  <a:pt x="262" y="142"/>
                </a:lnTo>
                <a:lnTo>
                  <a:pt x="260" y="142"/>
                </a:lnTo>
                <a:lnTo>
                  <a:pt x="240" y="142"/>
                </a:lnTo>
                <a:lnTo>
                  <a:pt x="239" y="142"/>
                </a:lnTo>
                <a:lnTo>
                  <a:pt x="238" y="140"/>
                </a:lnTo>
                <a:lnTo>
                  <a:pt x="237" y="139"/>
                </a:lnTo>
                <a:lnTo>
                  <a:pt x="237" y="136"/>
                </a:lnTo>
                <a:lnTo>
                  <a:pt x="237" y="135"/>
                </a:lnTo>
                <a:lnTo>
                  <a:pt x="238" y="133"/>
                </a:lnTo>
                <a:lnTo>
                  <a:pt x="239" y="133"/>
                </a:lnTo>
                <a:lnTo>
                  <a:pt x="240" y="131"/>
                </a:lnTo>
                <a:lnTo>
                  <a:pt x="260" y="131"/>
                </a:lnTo>
                <a:lnTo>
                  <a:pt x="262" y="131"/>
                </a:lnTo>
                <a:lnTo>
                  <a:pt x="263" y="130"/>
                </a:lnTo>
                <a:lnTo>
                  <a:pt x="263" y="127"/>
                </a:lnTo>
                <a:lnTo>
                  <a:pt x="261" y="105"/>
                </a:lnTo>
                <a:lnTo>
                  <a:pt x="253" y="84"/>
                </a:lnTo>
                <a:lnTo>
                  <a:pt x="242" y="65"/>
                </a:lnTo>
                <a:lnTo>
                  <a:pt x="240" y="64"/>
                </a:lnTo>
                <a:lnTo>
                  <a:pt x="239" y="64"/>
                </a:lnTo>
                <a:lnTo>
                  <a:pt x="237" y="64"/>
                </a:lnTo>
                <a:lnTo>
                  <a:pt x="223" y="71"/>
                </a:lnTo>
                <a:lnTo>
                  <a:pt x="206" y="76"/>
                </a:lnTo>
                <a:lnTo>
                  <a:pt x="205" y="78"/>
                </a:lnTo>
                <a:lnTo>
                  <a:pt x="203" y="79"/>
                </a:lnTo>
                <a:lnTo>
                  <a:pt x="203" y="82"/>
                </a:lnTo>
                <a:lnTo>
                  <a:pt x="206" y="90"/>
                </a:lnTo>
                <a:lnTo>
                  <a:pt x="207" y="101"/>
                </a:lnTo>
                <a:lnTo>
                  <a:pt x="207" y="102"/>
                </a:lnTo>
                <a:lnTo>
                  <a:pt x="206" y="103"/>
                </a:lnTo>
                <a:lnTo>
                  <a:pt x="205" y="105"/>
                </a:lnTo>
                <a:lnTo>
                  <a:pt x="203" y="105"/>
                </a:lnTo>
                <a:lnTo>
                  <a:pt x="201" y="105"/>
                </a:lnTo>
                <a:lnTo>
                  <a:pt x="198" y="103"/>
                </a:lnTo>
                <a:lnTo>
                  <a:pt x="198" y="102"/>
                </a:lnTo>
                <a:lnTo>
                  <a:pt x="194" y="84"/>
                </a:lnTo>
                <a:lnTo>
                  <a:pt x="193" y="82"/>
                </a:lnTo>
                <a:lnTo>
                  <a:pt x="192" y="82"/>
                </a:lnTo>
                <a:lnTo>
                  <a:pt x="191" y="82"/>
                </a:lnTo>
                <a:lnTo>
                  <a:pt x="173" y="84"/>
                </a:lnTo>
                <a:lnTo>
                  <a:pt x="171" y="84"/>
                </a:lnTo>
                <a:lnTo>
                  <a:pt x="170" y="83"/>
                </a:lnTo>
                <a:lnTo>
                  <a:pt x="169" y="82"/>
                </a:lnTo>
                <a:lnTo>
                  <a:pt x="169" y="79"/>
                </a:lnTo>
                <a:lnTo>
                  <a:pt x="169" y="78"/>
                </a:lnTo>
                <a:lnTo>
                  <a:pt x="170" y="75"/>
                </a:lnTo>
                <a:lnTo>
                  <a:pt x="171" y="74"/>
                </a:lnTo>
                <a:lnTo>
                  <a:pt x="187" y="71"/>
                </a:lnTo>
                <a:lnTo>
                  <a:pt x="189" y="71"/>
                </a:lnTo>
                <a:lnTo>
                  <a:pt x="189" y="69"/>
                </a:lnTo>
                <a:lnTo>
                  <a:pt x="189" y="66"/>
                </a:lnTo>
                <a:lnTo>
                  <a:pt x="184" y="53"/>
                </a:lnTo>
                <a:lnTo>
                  <a:pt x="178" y="41"/>
                </a:lnTo>
                <a:lnTo>
                  <a:pt x="169" y="28"/>
                </a:lnTo>
                <a:lnTo>
                  <a:pt x="159" y="18"/>
                </a:lnTo>
                <a:lnTo>
                  <a:pt x="147" y="11"/>
                </a:lnTo>
                <a:lnTo>
                  <a:pt x="145" y="11"/>
                </a:lnTo>
                <a:lnTo>
                  <a:pt x="142" y="13"/>
                </a:lnTo>
                <a:lnTo>
                  <a:pt x="142" y="15"/>
                </a:lnTo>
                <a:lnTo>
                  <a:pt x="142" y="46"/>
                </a:lnTo>
                <a:lnTo>
                  <a:pt x="142" y="47"/>
                </a:lnTo>
                <a:lnTo>
                  <a:pt x="141" y="48"/>
                </a:lnTo>
                <a:lnTo>
                  <a:pt x="140" y="50"/>
                </a:lnTo>
                <a:lnTo>
                  <a:pt x="137" y="50"/>
                </a:lnTo>
                <a:lnTo>
                  <a:pt x="136" y="50"/>
                </a:lnTo>
                <a:lnTo>
                  <a:pt x="133" y="48"/>
                </a:lnTo>
                <a:lnTo>
                  <a:pt x="133" y="47"/>
                </a:lnTo>
                <a:lnTo>
                  <a:pt x="132" y="46"/>
                </a:lnTo>
                <a:lnTo>
                  <a:pt x="132" y="15"/>
                </a:lnTo>
                <a:lnTo>
                  <a:pt x="132" y="13"/>
                </a:lnTo>
                <a:lnTo>
                  <a:pt x="129" y="11"/>
                </a:lnTo>
                <a:lnTo>
                  <a:pt x="127" y="11"/>
                </a:lnTo>
                <a:lnTo>
                  <a:pt x="115" y="18"/>
                </a:lnTo>
                <a:lnTo>
                  <a:pt x="105" y="28"/>
                </a:lnTo>
                <a:lnTo>
                  <a:pt x="96" y="41"/>
                </a:lnTo>
                <a:lnTo>
                  <a:pt x="90" y="53"/>
                </a:lnTo>
                <a:lnTo>
                  <a:pt x="85" y="66"/>
                </a:lnTo>
                <a:lnTo>
                  <a:pt x="85" y="69"/>
                </a:lnTo>
                <a:lnTo>
                  <a:pt x="86" y="71"/>
                </a:lnTo>
                <a:lnTo>
                  <a:pt x="87" y="71"/>
                </a:lnTo>
                <a:lnTo>
                  <a:pt x="101" y="74"/>
                </a:lnTo>
                <a:lnTo>
                  <a:pt x="104" y="75"/>
                </a:lnTo>
                <a:lnTo>
                  <a:pt x="104" y="78"/>
                </a:lnTo>
                <a:lnTo>
                  <a:pt x="105" y="79"/>
                </a:lnTo>
                <a:lnTo>
                  <a:pt x="104" y="82"/>
                </a:lnTo>
                <a:lnTo>
                  <a:pt x="104" y="83"/>
                </a:lnTo>
                <a:lnTo>
                  <a:pt x="101" y="84"/>
                </a:lnTo>
                <a:lnTo>
                  <a:pt x="100" y="84"/>
                </a:lnTo>
                <a:lnTo>
                  <a:pt x="85" y="82"/>
                </a:lnTo>
                <a:lnTo>
                  <a:pt x="82" y="82"/>
                </a:lnTo>
                <a:lnTo>
                  <a:pt x="81" y="82"/>
                </a:lnTo>
                <a:lnTo>
                  <a:pt x="80" y="84"/>
                </a:lnTo>
                <a:lnTo>
                  <a:pt x="76" y="105"/>
                </a:lnTo>
                <a:lnTo>
                  <a:pt x="74" y="127"/>
                </a:lnTo>
                <a:lnTo>
                  <a:pt x="74" y="130"/>
                </a:lnTo>
                <a:lnTo>
                  <a:pt x="76" y="131"/>
                </a:lnTo>
                <a:lnTo>
                  <a:pt x="78" y="131"/>
                </a:lnTo>
                <a:lnTo>
                  <a:pt x="128" y="131"/>
                </a:lnTo>
                <a:lnTo>
                  <a:pt x="131" y="131"/>
                </a:lnTo>
                <a:lnTo>
                  <a:pt x="132" y="130"/>
                </a:lnTo>
                <a:lnTo>
                  <a:pt x="132" y="127"/>
                </a:lnTo>
                <a:lnTo>
                  <a:pt x="132" y="117"/>
                </a:lnTo>
                <a:lnTo>
                  <a:pt x="133" y="116"/>
                </a:lnTo>
                <a:lnTo>
                  <a:pt x="133" y="115"/>
                </a:lnTo>
                <a:lnTo>
                  <a:pt x="136" y="113"/>
                </a:lnTo>
                <a:lnTo>
                  <a:pt x="137" y="113"/>
                </a:lnTo>
                <a:lnTo>
                  <a:pt x="140" y="113"/>
                </a:lnTo>
                <a:lnTo>
                  <a:pt x="141" y="115"/>
                </a:lnTo>
                <a:lnTo>
                  <a:pt x="142" y="116"/>
                </a:lnTo>
                <a:lnTo>
                  <a:pt x="142" y="117"/>
                </a:lnTo>
                <a:lnTo>
                  <a:pt x="142" y="127"/>
                </a:lnTo>
                <a:lnTo>
                  <a:pt x="142" y="130"/>
                </a:lnTo>
                <a:lnTo>
                  <a:pt x="143" y="131"/>
                </a:lnTo>
                <a:lnTo>
                  <a:pt x="146" y="131"/>
                </a:lnTo>
                <a:lnTo>
                  <a:pt x="169" y="131"/>
                </a:lnTo>
                <a:lnTo>
                  <a:pt x="170" y="133"/>
                </a:lnTo>
                <a:lnTo>
                  <a:pt x="171" y="133"/>
                </a:lnTo>
                <a:lnTo>
                  <a:pt x="173" y="135"/>
                </a:lnTo>
                <a:lnTo>
                  <a:pt x="173" y="136"/>
                </a:lnTo>
                <a:lnTo>
                  <a:pt x="173" y="139"/>
                </a:lnTo>
                <a:lnTo>
                  <a:pt x="171" y="140"/>
                </a:lnTo>
                <a:lnTo>
                  <a:pt x="170" y="142"/>
                </a:lnTo>
                <a:lnTo>
                  <a:pt x="169" y="142"/>
                </a:lnTo>
                <a:lnTo>
                  <a:pt x="146" y="142"/>
                </a:lnTo>
                <a:lnTo>
                  <a:pt x="143" y="142"/>
                </a:lnTo>
                <a:lnTo>
                  <a:pt x="142" y="143"/>
                </a:lnTo>
                <a:lnTo>
                  <a:pt x="142" y="145"/>
                </a:lnTo>
                <a:lnTo>
                  <a:pt x="142" y="182"/>
                </a:lnTo>
                <a:lnTo>
                  <a:pt x="142" y="185"/>
                </a:lnTo>
                <a:lnTo>
                  <a:pt x="143" y="186"/>
                </a:lnTo>
                <a:lnTo>
                  <a:pt x="146" y="186"/>
                </a:lnTo>
                <a:lnTo>
                  <a:pt x="169" y="189"/>
                </a:lnTo>
                <a:lnTo>
                  <a:pt x="191" y="193"/>
                </a:lnTo>
                <a:lnTo>
                  <a:pt x="192" y="193"/>
                </a:lnTo>
                <a:lnTo>
                  <a:pt x="193" y="191"/>
                </a:lnTo>
                <a:lnTo>
                  <a:pt x="194" y="189"/>
                </a:lnTo>
                <a:lnTo>
                  <a:pt x="198" y="172"/>
                </a:lnTo>
                <a:lnTo>
                  <a:pt x="198" y="170"/>
                </a:lnTo>
                <a:lnTo>
                  <a:pt x="201" y="170"/>
                </a:lnTo>
                <a:lnTo>
                  <a:pt x="202" y="168"/>
                </a:lnTo>
                <a:lnTo>
                  <a:pt x="205" y="170"/>
                </a:lnTo>
                <a:lnTo>
                  <a:pt x="206" y="170"/>
                </a:lnTo>
                <a:lnTo>
                  <a:pt x="207" y="172"/>
                </a:lnTo>
                <a:lnTo>
                  <a:pt x="207" y="173"/>
                </a:lnTo>
                <a:lnTo>
                  <a:pt x="206" y="182"/>
                </a:lnTo>
                <a:lnTo>
                  <a:pt x="203" y="191"/>
                </a:lnTo>
                <a:lnTo>
                  <a:pt x="203" y="194"/>
                </a:lnTo>
                <a:lnTo>
                  <a:pt x="205" y="195"/>
                </a:lnTo>
                <a:lnTo>
                  <a:pt x="206" y="196"/>
                </a:lnTo>
                <a:lnTo>
                  <a:pt x="209" y="198"/>
                </a:lnTo>
                <a:lnTo>
                  <a:pt x="211" y="198"/>
                </a:lnTo>
                <a:lnTo>
                  <a:pt x="212" y="200"/>
                </a:lnTo>
                <a:lnTo>
                  <a:pt x="212" y="202"/>
                </a:lnTo>
                <a:lnTo>
                  <a:pt x="212" y="204"/>
                </a:lnTo>
                <a:lnTo>
                  <a:pt x="211" y="205"/>
                </a:lnTo>
                <a:lnTo>
                  <a:pt x="209" y="207"/>
                </a:lnTo>
                <a:lnTo>
                  <a:pt x="207" y="207"/>
                </a:lnTo>
                <a:lnTo>
                  <a:pt x="205" y="205"/>
                </a:lnTo>
                <a:lnTo>
                  <a:pt x="202" y="205"/>
                </a:lnTo>
                <a:lnTo>
                  <a:pt x="201" y="207"/>
                </a:lnTo>
                <a:lnTo>
                  <a:pt x="200" y="208"/>
                </a:lnTo>
                <a:lnTo>
                  <a:pt x="191" y="230"/>
                </a:lnTo>
                <a:lnTo>
                  <a:pt x="179" y="249"/>
                </a:lnTo>
                <a:lnTo>
                  <a:pt x="178" y="251"/>
                </a:lnTo>
                <a:lnTo>
                  <a:pt x="178" y="253"/>
                </a:lnTo>
                <a:lnTo>
                  <a:pt x="179" y="254"/>
                </a:lnTo>
                <a:lnTo>
                  <a:pt x="182" y="255"/>
                </a:lnTo>
                <a:lnTo>
                  <a:pt x="183" y="255"/>
                </a:lnTo>
                <a:lnTo>
                  <a:pt x="198" y="248"/>
                </a:lnTo>
                <a:lnTo>
                  <a:pt x="212" y="239"/>
                </a:lnTo>
                <a:lnTo>
                  <a:pt x="215" y="237"/>
                </a:lnTo>
                <a:lnTo>
                  <a:pt x="217" y="239"/>
                </a:lnTo>
                <a:lnTo>
                  <a:pt x="219" y="240"/>
                </a:lnTo>
                <a:lnTo>
                  <a:pt x="220" y="241"/>
                </a:lnTo>
                <a:lnTo>
                  <a:pt x="220" y="244"/>
                </a:lnTo>
                <a:lnTo>
                  <a:pt x="220" y="245"/>
                </a:lnTo>
                <a:lnTo>
                  <a:pt x="219" y="246"/>
                </a:lnTo>
                <a:lnTo>
                  <a:pt x="194" y="260"/>
                </a:lnTo>
                <a:lnTo>
                  <a:pt x="166" y="271"/>
                </a:lnTo>
                <a:lnTo>
                  <a:pt x="137" y="273"/>
                </a:lnTo>
                <a:lnTo>
                  <a:pt x="106" y="269"/>
                </a:lnTo>
                <a:lnTo>
                  <a:pt x="77" y="259"/>
                </a:lnTo>
                <a:lnTo>
                  <a:pt x="51" y="244"/>
                </a:lnTo>
                <a:lnTo>
                  <a:pt x="31" y="222"/>
                </a:lnTo>
                <a:lnTo>
                  <a:pt x="14" y="196"/>
                </a:lnTo>
                <a:lnTo>
                  <a:pt x="4" y="168"/>
                </a:lnTo>
                <a:lnTo>
                  <a:pt x="0" y="136"/>
                </a:lnTo>
                <a:lnTo>
                  <a:pt x="3" y="108"/>
                </a:lnTo>
                <a:lnTo>
                  <a:pt x="12" y="83"/>
                </a:lnTo>
                <a:lnTo>
                  <a:pt x="12" y="82"/>
                </a:lnTo>
                <a:lnTo>
                  <a:pt x="14" y="82"/>
                </a:lnTo>
                <a:lnTo>
                  <a:pt x="16" y="82"/>
                </a:lnTo>
                <a:lnTo>
                  <a:pt x="18" y="83"/>
                </a:lnTo>
                <a:lnTo>
                  <a:pt x="21" y="84"/>
                </a:lnTo>
                <a:lnTo>
                  <a:pt x="19" y="88"/>
                </a:lnTo>
                <a:lnTo>
                  <a:pt x="13" y="107"/>
                </a:lnTo>
                <a:lnTo>
                  <a:pt x="11" y="127"/>
                </a:lnTo>
                <a:lnTo>
                  <a:pt x="11" y="130"/>
                </a:lnTo>
                <a:lnTo>
                  <a:pt x="12" y="131"/>
                </a:lnTo>
                <a:lnTo>
                  <a:pt x="14" y="131"/>
                </a:lnTo>
                <a:lnTo>
                  <a:pt x="60" y="131"/>
                </a:lnTo>
                <a:lnTo>
                  <a:pt x="63" y="131"/>
                </a:lnTo>
                <a:lnTo>
                  <a:pt x="64" y="130"/>
                </a:lnTo>
                <a:lnTo>
                  <a:pt x="64" y="127"/>
                </a:lnTo>
                <a:lnTo>
                  <a:pt x="67" y="103"/>
                </a:lnTo>
                <a:lnTo>
                  <a:pt x="71" y="82"/>
                </a:lnTo>
                <a:lnTo>
                  <a:pt x="71" y="79"/>
                </a:lnTo>
                <a:lnTo>
                  <a:pt x="69" y="78"/>
                </a:lnTo>
                <a:lnTo>
                  <a:pt x="68" y="76"/>
                </a:lnTo>
                <a:lnTo>
                  <a:pt x="65" y="76"/>
                </a:lnTo>
                <a:lnTo>
                  <a:pt x="64" y="75"/>
                </a:lnTo>
                <a:lnTo>
                  <a:pt x="63" y="74"/>
                </a:lnTo>
                <a:lnTo>
                  <a:pt x="63" y="71"/>
                </a:lnTo>
                <a:lnTo>
                  <a:pt x="63" y="70"/>
                </a:lnTo>
                <a:lnTo>
                  <a:pt x="64" y="67"/>
                </a:lnTo>
                <a:lnTo>
                  <a:pt x="67" y="66"/>
                </a:lnTo>
                <a:lnTo>
                  <a:pt x="68" y="66"/>
                </a:lnTo>
                <a:lnTo>
                  <a:pt x="71" y="67"/>
                </a:lnTo>
                <a:lnTo>
                  <a:pt x="72" y="67"/>
                </a:lnTo>
                <a:lnTo>
                  <a:pt x="74" y="66"/>
                </a:lnTo>
                <a:lnTo>
                  <a:pt x="76" y="65"/>
                </a:lnTo>
                <a:lnTo>
                  <a:pt x="83" y="43"/>
                </a:lnTo>
                <a:lnTo>
                  <a:pt x="95" y="24"/>
                </a:lnTo>
                <a:lnTo>
                  <a:pt x="96" y="23"/>
                </a:lnTo>
                <a:lnTo>
                  <a:pt x="96" y="20"/>
                </a:lnTo>
                <a:lnTo>
                  <a:pt x="95" y="19"/>
                </a:lnTo>
                <a:lnTo>
                  <a:pt x="94" y="18"/>
                </a:lnTo>
                <a:lnTo>
                  <a:pt x="91" y="18"/>
                </a:lnTo>
                <a:lnTo>
                  <a:pt x="77" y="25"/>
                </a:lnTo>
                <a:lnTo>
                  <a:pt x="63" y="33"/>
                </a:lnTo>
                <a:lnTo>
                  <a:pt x="62" y="34"/>
                </a:lnTo>
                <a:lnTo>
                  <a:pt x="60" y="34"/>
                </a:lnTo>
                <a:lnTo>
                  <a:pt x="58" y="33"/>
                </a:lnTo>
                <a:lnTo>
                  <a:pt x="58" y="32"/>
                </a:lnTo>
                <a:lnTo>
                  <a:pt x="57" y="30"/>
                </a:lnTo>
                <a:lnTo>
                  <a:pt x="57" y="28"/>
                </a:lnTo>
                <a:lnTo>
                  <a:pt x="57" y="27"/>
                </a:lnTo>
                <a:lnTo>
                  <a:pt x="58" y="25"/>
                </a:lnTo>
                <a:lnTo>
                  <a:pt x="82" y="11"/>
                </a:lnTo>
                <a:lnTo>
                  <a:pt x="109" y="4"/>
                </a:lnTo>
                <a:lnTo>
                  <a:pt x="137" y="0"/>
                </a:lnTo>
                <a:close/>
              </a:path>
            </a:pathLst>
          </a:custGeom>
          <a:solidFill>
            <a:schemeClr val="bg1">
              <a:alpha val="10000"/>
            </a:schemeClr>
          </a:solidFill>
          <a:ln w="0">
            <a:noFill/>
            <a:prstDash val="solid"/>
            <a:round/>
          </a:ln>
        </p:spPr>
        <p:txBody>
          <a:bodyPr/>
          <a:lstStyle/>
          <a:p>
            <a:pPr algn="l" defTabSz="914400" fontAlgn="auto">
              <a:spcBef>
                <a:spcPts val="0"/>
              </a:spcBef>
              <a:spcAft>
                <a:spcPts val="0"/>
              </a:spcAft>
              <a:defRPr/>
            </a:pPr>
            <a:endParaRPr lang="zh-CN" altLang="en-US" sz="1800">
              <a:solidFill>
                <a:srgbClr val="000000"/>
              </a:solidFill>
              <a:latin typeface="微软雅黑" panose="020B0503020204020204" pitchFamily="34" charset="-122"/>
              <a:ea typeface="宋体" panose="02010600030101010101" pitchFamily="2" charset="-122"/>
            </a:endParaRPr>
          </a:p>
        </p:txBody>
      </p:sp>
      <p:sp>
        <p:nvSpPr>
          <p:cNvPr id="4" name="Freeform 463"/>
          <p:cNvSpPr>
            <a:spLocks noEditPoints="1"/>
          </p:cNvSpPr>
          <p:nvPr userDrawn="1"/>
        </p:nvSpPr>
        <p:spPr bwMode="auto">
          <a:xfrm rot="19468345">
            <a:off x="4878388" y="514350"/>
            <a:ext cx="1363662" cy="773113"/>
          </a:xfrm>
          <a:custGeom>
            <a:avLst/>
            <a:gdLst>
              <a:gd name="T0" fmla="*/ 250 w 326"/>
              <a:gd name="T1" fmla="*/ 94 h 185"/>
              <a:gd name="T2" fmla="*/ 253 w 326"/>
              <a:gd name="T3" fmla="*/ 98 h 185"/>
              <a:gd name="T4" fmla="*/ 249 w 326"/>
              <a:gd name="T5" fmla="*/ 148 h 185"/>
              <a:gd name="T6" fmla="*/ 225 w 326"/>
              <a:gd name="T7" fmla="*/ 163 h 185"/>
              <a:gd name="T8" fmla="*/ 185 w 326"/>
              <a:gd name="T9" fmla="*/ 171 h 185"/>
              <a:gd name="T10" fmla="*/ 142 w 326"/>
              <a:gd name="T11" fmla="*/ 171 h 185"/>
              <a:gd name="T12" fmla="*/ 102 w 326"/>
              <a:gd name="T13" fmla="*/ 163 h 185"/>
              <a:gd name="T14" fmla="*/ 78 w 326"/>
              <a:gd name="T15" fmla="*/ 148 h 185"/>
              <a:gd name="T16" fmla="*/ 74 w 326"/>
              <a:gd name="T17" fmla="*/ 99 h 185"/>
              <a:gd name="T18" fmla="*/ 76 w 326"/>
              <a:gd name="T19" fmla="*/ 94 h 185"/>
              <a:gd name="T20" fmla="*/ 82 w 326"/>
              <a:gd name="T21" fmla="*/ 94 h 185"/>
              <a:gd name="T22" fmla="*/ 163 w 326"/>
              <a:gd name="T23" fmla="*/ 126 h 185"/>
              <a:gd name="T24" fmla="*/ 245 w 326"/>
              <a:gd name="T25" fmla="*/ 93 h 185"/>
              <a:gd name="T26" fmla="*/ 163 w 326"/>
              <a:gd name="T27" fmla="*/ 0 h 185"/>
              <a:gd name="T28" fmla="*/ 322 w 326"/>
              <a:gd name="T29" fmla="*/ 46 h 185"/>
              <a:gd name="T30" fmla="*/ 326 w 326"/>
              <a:gd name="T31" fmla="*/ 50 h 185"/>
              <a:gd name="T32" fmla="*/ 324 w 326"/>
              <a:gd name="T33" fmla="*/ 53 h 185"/>
              <a:gd name="T34" fmla="*/ 168 w 326"/>
              <a:gd name="T35" fmla="*/ 120 h 185"/>
              <a:gd name="T36" fmla="*/ 157 w 326"/>
              <a:gd name="T37" fmla="*/ 120 h 185"/>
              <a:gd name="T38" fmla="*/ 42 w 326"/>
              <a:gd name="T39" fmla="*/ 72 h 185"/>
              <a:gd name="T40" fmla="*/ 39 w 326"/>
              <a:gd name="T41" fmla="*/ 75 h 185"/>
              <a:gd name="T42" fmla="*/ 39 w 326"/>
              <a:gd name="T43" fmla="*/ 110 h 185"/>
              <a:gd name="T44" fmla="*/ 42 w 326"/>
              <a:gd name="T45" fmla="*/ 110 h 185"/>
              <a:gd name="T46" fmla="*/ 45 w 326"/>
              <a:gd name="T47" fmla="*/ 110 h 185"/>
              <a:gd name="T48" fmla="*/ 46 w 326"/>
              <a:gd name="T49" fmla="*/ 112 h 185"/>
              <a:gd name="T50" fmla="*/ 46 w 326"/>
              <a:gd name="T51" fmla="*/ 116 h 185"/>
              <a:gd name="T52" fmla="*/ 45 w 326"/>
              <a:gd name="T53" fmla="*/ 122 h 185"/>
              <a:gd name="T54" fmla="*/ 46 w 326"/>
              <a:gd name="T55" fmla="*/ 124 h 185"/>
              <a:gd name="T56" fmla="*/ 46 w 326"/>
              <a:gd name="T57" fmla="*/ 126 h 185"/>
              <a:gd name="T58" fmla="*/ 45 w 326"/>
              <a:gd name="T59" fmla="*/ 127 h 185"/>
              <a:gd name="T60" fmla="*/ 52 w 326"/>
              <a:gd name="T61" fmla="*/ 149 h 185"/>
              <a:gd name="T62" fmla="*/ 50 w 326"/>
              <a:gd name="T63" fmla="*/ 171 h 185"/>
              <a:gd name="T64" fmla="*/ 42 w 326"/>
              <a:gd name="T65" fmla="*/ 181 h 185"/>
              <a:gd name="T66" fmla="*/ 42 w 326"/>
              <a:gd name="T67" fmla="*/ 175 h 185"/>
              <a:gd name="T68" fmla="*/ 42 w 326"/>
              <a:gd name="T69" fmla="*/ 171 h 185"/>
              <a:gd name="T70" fmla="*/ 41 w 326"/>
              <a:gd name="T71" fmla="*/ 172 h 185"/>
              <a:gd name="T72" fmla="*/ 39 w 326"/>
              <a:gd name="T73" fmla="*/ 179 h 185"/>
              <a:gd name="T74" fmla="*/ 36 w 326"/>
              <a:gd name="T75" fmla="*/ 185 h 185"/>
              <a:gd name="T76" fmla="*/ 34 w 326"/>
              <a:gd name="T77" fmla="*/ 185 h 185"/>
              <a:gd name="T78" fmla="*/ 33 w 326"/>
              <a:gd name="T79" fmla="*/ 170 h 185"/>
              <a:gd name="T80" fmla="*/ 32 w 326"/>
              <a:gd name="T81" fmla="*/ 167 h 185"/>
              <a:gd name="T82" fmla="*/ 32 w 326"/>
              <a:gd name="T83" fmla="*/ 171 h 185"/>
              <a:gd name="T84" fmla="*/ 30 w 326"/>
              <a:gd name="T85" fmla="*/ 179 h 185"/>
              <a:gd name="T86" fmla="*/ 30 w 326"/>
              <a:gd name="T87" fmla="*/ 179 h 185"/>
              <a:gd name="T88" fmla="*/ 29 w 326"/>
              <a:gd name="T89" fmla="*/ 172 h 185"/>
              <a:gd name="T90" fmla="*/ 28 w 326"/>
              <a:gd name="T91" fmla="*/ 172 h 185"/>
              <a:gd name="T92" fmla="*/ 28 w 326"/>
              <a:gd name="T93" fmla="*/ 180 h 185"/>
              <a:gd name="T94" fmla="*/ 28 w 326"/>
              <a:gd name="T95" fmla="*/ 181 h 185"/>
              <a:gd name="T96" fmla="*/ 16 w 326"/>
              <a:gd name="T97" fmla="*/ 157 h 185"/>
              <a:gd name="T98" fmla="*/ 25 w 326"/>
              <a:gd name="T99" fmla="*/ 127 h 185"/>
              <a:gd name="T100" fmla="*/ 24 w 326"/>
              <a:gd name="T101" fmla="*/ 126 h 185"/>
              <a:gd name="T102" fmla="*/ 24 w 326"/>
              <a:gd name="T103" fmla="*/ 122 h 185"/>
              <a:gd name="T104" fmla="*/ 27 w 326"/>
              <a:gd name="T105" fmla="*/ 121 h 185"/>
              <a:gd name="T106" fmla="*/ 25 w 326"/>
              <a:gd name="T107" fmla="*/ 116 h 185"/>
              <a:gd name="T108" fmla="*/ 25 w 326"/>
              <a:gd name="T109" fmla="*/ 112 h 185"/>
              <a:gd name="T110" fmla="*/ 28 w 326"/>
              <a:gd name="T111" fmla="*/ 108 h 185"/>
              <a:gd name="T112" fmla="*/ 30 w 326"/>
              <a:gd name="T113" fmla="*/ 110 h 185"/>
              <a:gd name="T114" fmla="*/ 33 w 326"/>
              <a:gd name="T115" fmla="*/ 108 h 185"/>
              <a:gd name="T116" fmla="*/ 32 w 326"/>
              <a:gd name="T117" fmla="*/ 67 h 185"/>
              <a:gd name="T118" fmla="*/ 2 w 326"/>
              <a:gd name="T119" fmla="*/ 55 h 185"/>
              <a:gd name="T120" fmla="*/ 0 w 326"/>
              <a:gd name="T121" fmla="*/ 52 h 185"/>
              <a:gd name="T122" fmla="*/ 1 w 326"/>
              <a:gd name="T123" fmla="*/ 47 h 185"/>
              <a:gd name="T124" fmla="*/ 159 w 326"/>
              <a:gd name="T125"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6" h="185">
                <a:moveTo>
                  <a:pt x="248" y="93"/>
                </a:moveTo>
                <a:lnTo>
                  <a:pt x="250" y="94"/>
                </a:lnTo>
                <a:lnTo>
                  <a:pt x="251" y="95"/>
                </a:lnTo>
                <a:lnTo>
                  <a:pt x="253" y="98"/>
                </a:lnTo>
                <a:lnTo>
                  <a:pt x="253" y="138"/>
                </a:lnTo>
                <a:lnTo>
                  <a:pt x="249" y="148"/>
                </a:lnTo>
                <a:lnTo>
                  <a:pt x="239" y="157"/>
                </a:lnTo>
                <a:lnTo>
                  <a:pt x="225" y="163"/>
                </a:lnTo>
                <a:lnTo>
                  <a:pt x="207" y="168"/>
                </a:lnTo>
                <a:lnTo>
                  <a:pt x="185" y="171"/>
                </a:lnTo>
                <a:lnTo>
                  <a:pt x="163" y="172"/>
                </a:lnTo>
                <a:lnTo>
                  <a:pt x="142" y="171"/>
                </a:lnTo>
                <a:lnTo>
                  <a:pt x="120" y="168"/>
                </a:lnTo>
                <a:lnTo>
                  <a:pt x="102" y="163"/>
                </a:lnTo>
                <a:lnTo>
                  <a:pt x="87" y="157"/>
                </a:lnTo>
                <a:lnTo>
                  <a:pt x="78" y="148"/>
                </a:lnTo>
                <a:lnTo>
                  <a:pt x="74" y="138"/>
                </a:lnTo>
                <a:lnTo>
                  <a:pt x="74" y="99"/>
                </a:lnTo>
                <a:lnTo>
                  <a:pt x="75" y="97"/>
                </a:lnTo>
                <a:lnTo>
                  <a:pt x="76" y="94"/>
                </a:lnTo>
                <a:lnTo>
                  <a:pt x="79" y="93"/>
                </a:lnTo>
                <a:lnTo>
                  <a:pt x="82" y="94"/>
                </a:lnTo>
                <a:lnTo>
                  <a:pt x="158" y="125"/>
                </a:lnTo>
                <a:lnTo>
                  <a:pt x="163" y="126"/>
                </a:lnTo>
                <a:lnTo>
                  <a:pt x="168" y="125"/>
                </a:lnTo>
                <a:lnTo>
                  <a:pt x="245" y="93"/>
                </a:lnTo>
                <a:lnTo>
                  <a:pt x="248" y="93"/>
                </a:lnTo>
                <a:close/>
                <a:moveTo>
                  <a:pt x="163" y="0"/>
                </a:moveTo>
                <a:lnTo>
                  <a:pt x="167" y="0"/>
                </a:lnTo>
                <a:lnTo>
                  <a:pt x="322" y="46"/>
                </a:lnTo>
                <a:lnTo>
                  <a:pt x="324" y="47"/>
                </a:lnTo>
                <a:lnTo>
                  <a:pt x="326" y="50"/>
                </a:lnTo>
                <a:lnTo>
                  <a:pt x="326" y="52"/>
                </a:lnTo>
                <a:lnTo>
                  <a:pt x="324" y="53"/>
                </a:lnTo>
                <a:lnTo>
                  <a:pt x="323" y="55"/>
                </a:lnTo>
                <a:lnTo>
                  <a:pt x="168" y="120"/>
                </a:lnTo>
                <a:lnTo>
                  <a:pt x="163" y="121"/>
                </a:lnTo>
                <a:lnTo>
                  <a:pt x="157" y="120"/>
                </a:lnTo>
                <a:lnTo>
                  <a:pt x="43" y="72"/>
                </a:lnTo>
                <a:lnTo>
                  <a:pt x="42" y="72"/>
                </a:lnTo>
                <a:lnTo>
                  <a:pt x="39" y="74"/>
                </a:lnTo>
                <a:lnTo>
                  <a:pt x="39" y="75"/>
                </a:lnTo>
                <a:lnTo>
                  <a:pt x="39" y="110"/>
                </a:lnTo>
                <a:lnTo>
                  <a:pt x="39" y="110"/>
                </a:lnTo>
                <a:lnTo>
                  <a:pt x="41" y="111"/>
                </a:lnTo>
                <a:lnTo>
                  <a:pt x="42" y="110"/>
                </a:lnTo>
                <a:lnTo>
                  <a:pt x="43" y="110"/>
                </a:lnTo>
                <a:lnTo>
                  <a:pt x="45" y="110"/>
                </a:lnTo>
                <a:lnTo>
                  <a:pt x="45" y="111"/>
                </a:lnTo>
                <a:lnTo>
                  <a:pt x="46" y="112"/>
                </a:lnTo>
                <a:lnTo>
                  <a:pt x="46" y="115"/>
                </a:lnTo>
                <a:lnTo>
                  <a:pt x="46" y="116"/>
                </a:lnTo>
                <a:lnTo>
                  <a:pt x="46" y="120"/>
                </a:lnTo>
                <a:lnTo>
                  <a:pt x="45" y="122"/>
                </a:lnTo>
                <a:lnTo>
                  <a:pt x="45" y="124"/>
                </a:lnTo>
                <a:lnTo>
                  <a:pt x="46" y="124"/>
                </a:lnTo>
                <a:lnTo>
                  <a:pt x="47" y="125"/>
                </a:lnTo>
                <a:lnTo>
                  <a:pt x="46" y="126"/>
                </a:lnTo>
                <a:lnTo>
                  <a:pt x="45" y="127"/>
                </a:lnTo>
                <a:lnTo>
                  <a:pt x="45" y="127"/>
                </a:lnTo>
                <a:lnTo>
                  <a:pt x="50" y="138"/>
                </a:lnTo>
                <a:lnTo>
                  <a:pt x="52" y="149"/>
                </a:lnTo>
                <a:lnTo>
                  <a:pt x="52" y="161"/>
                </a:lnTo>
                <a:lnTo>
                  <a:pt x="50" y="171"/>
                </a:lnTo>
                <a:lnTo>
                  <a:pt x="42" y="180"/>
                </a:lnTo>
                <a:lnTo>
                  <a:pt x="42" y="181"/>
                </a:lnTo>
                <a:lnTo>
                  <a:pt x="42" y="180"/>
                </a:lnTo>
                <a:lnTo>
                  <a:pt x="42" y="175"/>
                </a:lnTo>
                <a:lnTo>
                  <a:pt x="42" y="172"/>
                </a:lnTo>
                <a:lnTo>
                  <a:pt x="42" y="171"/>
                </a:lnTo>
                <a:lnTo>
                  <a:pt x="42" y="171"/>
                </a:lnTo>
                <a:lnTo>
                  <a:pt x="41" y="172"/>
                </a:lnTo>
                <a:lnTo>
                  <a:pt x="41" y="175"/>
                </a:lnTo>
                <a:lnTo>
                  <a:pt x="39" y="179"/>
                </a:lnTo>
                <a:lnTo>
                  <a:pt x="37" y="182"/>
                </a:lnTo>
                <a:lnTo>
                  <a:pt x="36" y="185"/>
                </a:lnTo>
                <a:lnTo>
                  <a:pt x="34" y="185"/>
                </a:lnTo>
                <a:lnTo>
                  <a:pt x="34" y="185"/>
                </a:lnTo>
                <a:lnTo>
                  <a:pt x="33" y="173"/>
                </a:lnTo>
                <a:lnTo>
                  <a:pt x="33" y="170"/>
                </a:lnTo>
                <a:lnTo>
                  <a:pt x="33" y="168"/>
                </a:lnTo>
                <a:lnTo>
                  <a:pt x="32" y="167"/>
                </a:lnTo>
                <a:lnTo>
                  <a:pt x="32" y="168"/>
                </a:lnTo>
                <a:lnTo>
                  <a:pt x="32" y="171"/>
                </a:lnTo>
                <a:lnTo>
                  <a:pt x="32" y="179"/>
                </a:lnTo>
                <a:lnTo>
                  <a:pt x="30" y="179"/>
                </a:lnTo>
                <a:lnTo>
                  <a:pt x="30" y="180"/>
                </a:lnTo>
                <a:lnTo>
                  <a:pt x="30" y="179"/>
                </a:lnTo>
                <a:lnTo>
                  <a:pt x="29" y="175"/>
                </a:lnTo>
                <a:lnTo>
                  <a:pt x="29" y="172"/>
                </a:lnTo>
                <a:lnTo>
                  <a:pt x="28" y="172"/>
                </a:lnTo>
                <a:lnTo>
                  <a:pt x="28" y="172"/>
                </a:lnTo>
                <a:lnTo>
                  <a:pt x="28" y="175"/>
                </a:lnTo>
                <a:lnTo>
                  <a:pt x="28" y="180"/>
                </a:lnTo>
                <a:lnTo>
                  <a:pt x="28" y="181"/>
                </a:lnTo>
                <a:lnTo>
                  <a:pt x="28" y="181"/>
                </a:lnTo>
                <a:lnTo>
                  <a:pt x="19" y="170"/>
                </a:lnTo>
                <a:lnTo>
                  <a:pt x="16" y="157"/>
                </a:lnTo>
                <a:lnTo>
                  <a:pt x="19" y="141"/>
                </a:lnTo>
                <a:lnTo>
                  <a:pt x="25" y="127"/>
                </a:lnTo>
                <a:lnTo>
                  <a:pt x="25" y="126"/>
                </a:lnTo>
                <a:lnTo>
                  <a:pt x="24" y="126"/>
                </a:lnTo>
                <a:lnTo>
                  <a:pt x="24" y="124"/>
                </a:lnTo>
                <a:lnTo>
                  <a:pt x="24" y="122"/>
                </a:lnTo>
                <a:lnTo>
                  <a:pt x="25" y="122"/>
                </a:lnTo>
                <a:lnTo>
                  <a:pt x="27" y="121"/>
                </a:lnTo>
                <a:lnTo>
                  <a:pt x="25" y="118"/>
                </a:lnTo>
                <a:lnTo>
                  <a:pt x="25" y="116"/>
                </a:lnTo>
                <a:lnTo>
                  <a:pt x="25" y="113"/>
                </a:lnTo>
                <a:lnTo>
                  <a:pt x="25" y="112"/>
                </a:lnTo>
                <a:lnTo>
                  <a:pt x="27" y="110"/>
                </a:lnTo>
                <a:lnTo>
                  <a:pt x="28" y="108"/>
                </a:lnTo>
                <a:lnTo>
                  <a:pt x="30" y="108"/>
                </a:lnTo>
                <a:lnTo>
                  <a:pt x="30" y="110"/>
                </a:lnTo>
                <a:lnTo>
                  <a:pt x="32" y="108"/>
                </a:lnTo>
                <a:lnTo>
                  <a:pt x="33" y="108"/>
                </a:lnTo>
                <a:lnTo>
                  <a:pt x="33" y="70"/>
                </a:lnTo>
                <a:lnTo>
                  <a:pt x="32" y="67"/>
                </a:lnTo>
                <a:lnTo>
                  <a:pt x="30" y="66"/>
                </a:lnTo>
                <a:lnTo>
                  <a:pt x="2" y="55"/>
                </a:lnTo>
                <a:lnTo>
                  <a:pt x="1" y="53"/>
                </a:lnTo>
                <a:lnTo>
                  <a:pt x="0" y="52"/>
                </a:lnTo>
                <a:lnTo>
                  <a:pt x="0" y="50"/>
                </a:lnTo>
                <a:lnTo>
                  <a:pt x="1" y="47"/>
                </a:lnTo>
                <a:lnTo>
                  <a:pt x="4" y="46"/>
                </a:lnTo>
                <a:lnTo>
                  <a:pt x="159" y="0"/>
                </a:lnTo>
                <a:lnTo>
                  <a:pt x="163" y="0"/>
                </a:lnTo>
                <a:close/>
              </a:path>
            </a:pathLst>
          </a:custGeom>
          <a:solidFill>
            <a:schemeClr val="bg1">
              <a:alpha val="10000"/>
            </a:schemeClr>
          </a:solidFill>
          <a:ln w="0">
            <a:noFill/>
            <a:prstDash val="solid"/>
            <a:round/>
          </a:ln>
        </p:spPr>
        <p:txBody>
          <a:bodyPr/>
          <a:lstStyle/>
          <a:p>
            <a:pPr algn="l" defTabSz="914400" fontAlgn="auto">
              <a:spcBef>
                <a:spcPts val="0"/>
              </a:spcBef>
              <a:spcAft>
                <a:spcPts val="0"/>
              </a:spcAft>
              <a:defRPr/>
            </a:pPr>
            <a:endParaRPr lang="zh-CN" altLang="en-US" sz="1800">
              <a:solidFill>
                <a:srgbClr val="000000"/>
              </a:solidFill>
              <a:latin typeface="微软雅黑" panose="020B0503020204020204" pitchFamily="34" charset="-122"/>
              <a:ea typeface="宋体" panose="02010600030101010101" pitchFamily="2" charset="-122"/>
            </a:endParaRPr>
          </a:p>
        </p:txBody>
      </p:sp>
      <p:sp>
        <p:nvSpPr>
          <p:cNvPr id="5" name="Freeform 345"/>
          <p:cNvSpPr>
            <a:spLocks noEditPoints="1"/>
          </p:cNvSpPr>
          <p:nvPr userDrawn="1"/>
        </p:nvSpPr>
        <p:spPr bwMode="auto">
          <a:xfrm rot="19951744">
            <a:off x="485775" y="1535113"/>
            <a:ext cx="2165350" cy="3065462"/>
          </a:xfrm>
          <a:custGeom>
            <a:avLst/>
            <a:gdLst>
              <a:gd name="T0" fmla="*/ 190 w 195"/>
              <a:gd name="T1" fmla="*/ 163 h 276"/>
              <a:gd name="T2" fmla="*/ 195 w 195"/>
              <a:gd name="T3" fmla="*/ 174 h 276"/>
              <a:gd name="T4" fmla="*/ 192 w 195"/>
              <a:gd name="T5" fmla="*/ 180 h 276"/>
              <a:gd name="T6" fmla="*/ 105 w 195"/>
              <a:gd name="T7" fmla="*/ 212 h 276"/>
              <a:gd name="T8" fmla="*/ 98 w 195"/>
              <a:gd name="T9" fmla="*/ 202 h 276"/>
              <a:gd name="T10" fmla="*/ 101 w 195"/>
              <a:gd name="T11" fmla="*/ 195 h 276"/>
              <a:gd name="T12" fmla="*/ 187 w 195"/>
              <a:gd name="T13" fmla="*/ 160 h 276"/>
              <a:gd name="T14" fmla="*/ 20 w 195"/>
              <a:gd name="T15" fmla="*/ 147 h 276"/>
              <a:gd name="T16" fmla="*/ 15 w 195"/>
              <a:gd name="T17" fmla="*/ 157 h 276"/>
              <a:gd name="T18" fmla="*/ 20 w 195"/>
              <a:gd name="T19" fmla="*/ 168 h 276"/>
              <a:gd name="T20" fmla="*/ 32 w 195"/>
              <a:gd name="T21" fmla="*/ 169 h 276"/>
              <a:gd name="T22" fmla="*/ 40 w 195"/>
              <a:gd name="T23" fmla="*/ 161 h 276"/>
              <a:gd name="T24" fmla="*/ 37 w 195"/>
              <a:gd name="T25" fmla="*/ 150 h 276"/>
              <a:gd name="T26" fmla="*/ 27 w 195"/>
              <a:gd name="T27" fmla="*/ 145 h 276"/>
              <a:gd name="T28" fmla="*/ 102 w 195"/>
              <a:gd name="T29" fmla="*/ 2 h 276"/>
              <a:gd name="T30" fmla="*/ 105 w 195"/>
              <a:gd name="T31" fmla="*/ 12 h 276"/>
              <a:gd name="T32" fmla="*/ 100 w 195"/>
              <a:gd name="T33" fmla="*/ 14 h 276"/>
              <a:gd name="T34" fmla="*/ 151 w 195"/>
              <a:gd name="T35" fmla="*/ 146 h 276"/>
              <a:gd name="T36" fmla="*/ 148 w 195"/>
              <a:gd name="T37" fmla="*/ 149 h 276"/>
              <a:gd name="T38" fmla="*/ 147 w 195"/>
              <a:gd name="T39" fmla="*/ 151 h 276"/>
              <a:gd name="T40" fmla="*/ 148 w 195"/>
              <a:gd name="T41" fmla="*/ 160 h 276"/>
              <a:gd name="T42" fmla="*/ 144 w 195"/>
              <a:gd name="T43" fmla="*/ 166 h 276"/>
              <a:gd name="T44" fmla="*/ 129 w 195"/>
              <a:gd name="T45" fmla="*/ 169 h 276"/>
              <a:gd name="T46" fmla="*/ 124 w 195"/>
              <a:gd name="T47" fmla="*/ 161 h 276"/>
              <a:gd name="T48" fmla="*/ 120 w 195"/>
              <a:gd name="T49" fmla="*/ 160 h 276"/>
              <a:gd name="T50" fmla="*/ 118 w 195"/>
              <a:gd name="T51" fmla="*/ 160 h 276"/>
              <a:gd name="T52" fmla="*/ 91 w 195"/>
              <a:gd name="T53" fmla="*/ 97 h 276"/>
              <a:gd name="T54" fmla="*/ 84 w 195"/>
              <a:gd name="T55" fmla="*/ 97 h 276"/>
              <a:gd name="T56" fmla="*/ 52 w 195"/>
              <a:gd name="T57" fmla="*/ 136 h 276"/>
              <a:gd name="T58" fmla="*/ 55 w 195"/>
              <a:gd name="T59" fmla="*/ 151 h 276"/>
              <a:gd name="T60" fmla="*/ 52 w 195"/>
              <a:gd name="T61" fmla="*/ 170 h 276"/>
              <a:gd name="T62" fmla="*/ 46 w 195"/>
              <a:gd name="T63" fmla="*/ 180 h 276"/>
              <a:gd name="T64" fmla="*/ 59 w 195"/>
              <a:gd name="T65" fmla="*/ 216 h 276"/>
              <a:gd name="T66" fmla="*/ 87 w 195"/>
              <a:gd name="T67" fmla="*/ 243 h 276"/>
              <a:gd name="T68" fmla="*/ 185 w 195"/>
              <a:gd name="T69" fmla="*/ 244 h 276"/>
              <a:gd name="T70" fmla="*/ 193 w 195"/>
              <a:gd name="T71" fmla="*/ 256 h 276"/>
              <a:gd name="T72" fmla="*/ 189 w 195"/>
              <a:gd name="T73" fmla="*/ 274 h 276"/>
              <a:gd name="T74" fmla="*/ 22 w 195"/>
              <a:gd name="T75" fmla="*/ 276 h 276"/>
              <a:gd name="T76" fmla="*/ 12 w 195"/>
              <a:gd name="T77" fmla="*/ 270 h 276"/>
              <a:gd name="T78" fmla="*/ 12 w 195"/>
              <a:gd name="T79" fmla="*/ 251 h 276"/>
              <a:gd name="T80" fmla="*/ 22 w 195"/>
              <a:gd name="T81" fmla="*/ 244 h 276"/>
              <a:gd name="T82" fmla="*/ 29 w 195"/>
              <a:gd name="T83" fmla="*/ 241 h 276"/>
              <a:gd name="T84" fmla="*/ 17 w 195"/>
              <a:gd name="T85" fmla="*/ 210 h 276"/>
              <a:gd name="T86" fmla="*/ 8 w 195"/>
              <a:gd name="T87" fmla="*/ 177 h 276"/>
              <a:gd name="T88" fmla="*/ 0 w 195"/>
              <a:gd name="T89" fmla="*/ 157 h 276"/>
              <a:gd name="T90" fmla="*/ 15 w 195"/>
              <a:gd name="T91" fmla="*/ 131 h 276"/>
              <a:gd name="T92" fmla="*/ 38 w 195"/>
              <a:gd name="T93" fmla="*/ 91 h 276"/>
              <a:gd name="T94" fmla="*/ 75 w 195"/>
              <a:gd name="T95" fmla="*/ 62 h 276"/>
              <a:gd name="T96" fmla="*/ 65 w 195"/>
              <a:gd name="T97" fmla="*/ 31 h 276"/>
              <a:gd name="T98" fmla="*/ 61 w 195"/>
              <a:gd name="T99" fmla="*/ 30 h 276"/>
              <a:gd name="T100" fmla="*/ 56 w 195"/>
              <a:gd name="T101" fmla="*/ 31 h 276"/>
              <a:gd name="T102" fmla="*/ 52 w 195"/>
              <a:gd name="T103" fmla="*/ 20 h 276"/>
              <a:gd name="T104" fmla="*/ 59 w 195"/>
              <a:gd name="T105" fmla="*/ 16 h 276"/>
              <a:gd name="T106" fmla="*/ 101 w 195"/>
              <a:gd name="T107" fmla="*/ 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5" h="276">
                <a:moveTo>
                  <a:pt x="187" y="160"/>
                </a:moveTo>
                <a:lnTo>
                  <a:pt x="189" y="161"/>
                </a:lnTo>
                <a:lnTo>
                  <a:pt x="190" y="163"/>
                </a:lnTo>
                <a:lnTo>
                  <a:pt x="193" y="165"/>
                </a:lnTo>
                <a:lnTo>
                  <a:pt x="195" y="172"/>
                </a:lnTo>
                <a:lnTo>
                  <a:pt x="195" y="174"/>
                </a:lnTo>
                <a:lnTo>
                  <a:pt x="195" y="177"/>
                </a:lnTo>
                <a:lnTo>
                  <a:pt x="193" y="178"/>
                </a:lnTo>
                <a:lnTo>
                  <a:pt x="192" y="180"/>
                </a:lnTo>
                <a:lnTo>
                  <a:pt x="110" y="212"/>
                </a:lnTo>
                <a:lnTo>
                  <a:pt x="107" y="212"/>
                </a:lnTo>
                <a:lnTo>
                  <a:pt x="105" y="212"/>
                </a:lnTo>
                <a:lnTo>
                  <a:pt x="103" y="211"/>
                </a:lnTo>
                <a:lnTo>
                  <a:pt x="101" y="209"/>
                </a:lnTo>
                <a:lnTo>
                  <a:pt x="98" y="202"/>
                </a:lnTo>
                <a:lnTo>
                  <a:pt x="98" y="200"/>
                </a:lnTo>
                <a:lnTo>
                  <a:pt x="98" y="197"/>
                </a:lnTo>
                <a:lnTo>
                  <a:pt x="101" y="195"/>
                </a:lnTo>
                <a:lnTo>
                  <a:pt x="102" y="193"/>
                </a:lnTo>
                <a:lnTo>
                  <a:pt x="184" y="161"/>
                </a:lnTo>
                <a:lnTo>
                  <a:pt x="187" y="160"/>
                </a:lnTo>
                <a:close/>
                <a:moveTo>
                  <a:pt x="27" y="145"/>
                </a:moveTo>
                <a:lnTo>
                  <a:pt x="23" y="145"/>
                </a:lnTo>
                <a:lnTo>
                  <a:pt x="20" y="147"/>
                </a:lnTo>
                <a:lnTo>
                  <a:pt x="17" y="150"/>
                </a:lnTo>
                <a:lnTo>
                  <a:pt x="15" y="154"/>
                </a:lnTo>
                <a:lnTo>
                  <a:pt x="15" y="157"/>
                </a:lnTo>
                <a:lnTo>
                  <a:pt x="15" y="161"/>
                </a:lnTo>
                <a:lnTo>
                  <a:pt x="17" y="165"/>
                </a:lnTo>
                <a:lnTo>
                  <a:pt x="20" y="168"/>
                </a:lnTo>
                <a:lnTo>
                  <a:pt x="23" y="169"/>
                </a:lnTo>
                <a:lnTo>
                  <a:pt x="27" y="170"/>
                </a:lnTo>
                <a:lnTo>
                  <a:pt x="32" y="169"/>
                </a:lnTo>
                <a:lnTo>
                  <a:pt x="35" y="168"/>
                </a:lnTo>
                <a:lnTo>
                  <a:pt x="37" y="165"/>
                </a:lnTo>
                <a:lnTo>
                  <a:pt x="40" y="161"/>
                </a:lnTo>
                <a:lnTo>
                  <a:pt x="40" y="157"/>
                </a:lnTo>
                <a:lnTo>
                  <a:pt x="40" y="154"/>
                </a:lnTo>
                <a:lnTo>
                  <a:pt x="37" y="150"/>
                </a:lnTo>
                <a:lnTo>
                  <a:pt x="35" y="147"/>
                </a:lnTo>
                <a:lnTo>
                  <a:pt x="32" y="145"/>
                </a:lnTo>
                <a:lnTo>
                  <a:pt x="27" y="145"/>
                </a:lnTo>
                <a:close/>
                <a:moveTo>
                  <a:pt x="101" y="0"/>
                </a:moveTo>
                <a:lnTo>
                  <a:pt x="102" y="0"/>
                </a:lnTo>
                <a:lnTo>
                  <a:pt x="102" y="2"/>
                </a:lnTo>
                <a:lnTo>
                  <a:pt x="106" y="9"/>
                </a:lnTo>
                <a:lnTo>
                  <a:pt x="106" y="11"/>
                </a:lnTo>
                <a:lnTo>
                  <a:pt x="105" y="12"/>
                </a:lnTo>
                <a:lnTo>
                  <a:pt x="103" y="13"/>
                </a:lnTo>
                <a:lnTo>
                  <a:pt x="101" y="14"/>
                </a:lnTo>
                <a:lnTo>
                  <a:pt x="100" y="14"/>
                </a:lnTo>
                <a:lnTo>
                  <a:pt x="100" y="16"/>
                </a:lnTo>
                <a:lnTo>
                  <a:pt x="100" y="18"/>
                </a:lnTo>
                <a:lnTo>
                  <a:pt x="151" y="146"/>
                </a:lnTo>
                <a:lnTo>
                  <a:pt x="151" y="147"/>
                </a:lnTo>
                <a:lnTo>
                  <a:pt x="149" y="149"/>
                </a:lnTo>
                <a:lnTo>
                  <a:pt x="148" y="149"/>
                </a:lnTo>
                <a:lnTo>
                  <a:pt x="148" y="150"/>
                </a:lnTo>
                <a:lnTo>
                  <a:pt x="147" y="150"/>
                </a:lnTo>
                <a:lnTo>
                  <a:pt x="147" y="151"/>
                </a:lnTo>
                <a:lnTo>
                  <a:pt x="147" y="152"/>
                </a:lnTo>
                <a:lnTo>
                  <a:pt x="148" y="157"/>
                </a:lnTo>
                <a:lnTo>
                  <a:pt x="148" y="160"/>
                </a:lnTo>
                <a:lnTo>
                  <a:pt x="148" y="163"/>
                </a:lnTo>
                <a:lnTo>
                  <a:pt x="147" y="164"/>
                </a:lnTo>
                <a:lnTo>
                  <a:pt x="144" y="166"/>
                </a:lnTo>
                <a:lnTo>
                  <a:pt x="134" y="169"/>
                </a:lnTo>
                <a:lnTo>
                  <a:pt x="132" y="170"/>
                </a:lnTo>
                <a:lnTo>
                  <a:pt x="129" y="169"/>
                </a:lnTo>
                <a:lnTo>
                  <a:pt x="128" y="168"/>
                </a:lnTo>
                <a:lnTo>
                  <a:pt x="125" y="165"/>
                </a:lnTo>
                <a:lnTo>
                  <a:pt x="124" y="161"/>
                </a:lnTo>
                <a:lnTo>
                  <a:pt x="124" y="161"/>
                </a:lnTo>
                <a:lnTo>
                  <a:pt x="123" y="160"/>
                </a:lnTo>
                <a:lnTo>
                  <a:pt x="120" y="160"/>
                </a:lnTo>
                <a:lnTo>
                  <a:pt x="120" y="160"/>
                </a:lnTo>
                <a:lnTo>
                  <a:pt x="119" y="161"/>
                </a:lnTo>
                <a:lnTo>
                  <a:pt x="118" y="160"/>
                </a:lnTo>
                <a:lnTo>
                  <a:pt x="116" y="159"/>
                </a:lnTo>
                <a:lnTo>
                  <a:pt x="93" y="100"/>
                </a:lnTo>
                <a:lnTo>
                  <a:pt x="91" y="97"/>
                </a:lnTo>
                <a:lnTo>
                  <a:pt x="89" y="96"/>
                </a:lnTo>
                <a:lnTo>
                  <a:pt x="87" y="96"/>
                </a:lnTo>
                <a:lnTo>
                  <a:pt x="84" y="97"/>
                </a:lnTo>
                <a:lnTo>
                  <a:pt x="70" y="108"/>
                </a:lnTo>
                <a:lnTo>
                  <a:pt x="60" y="120"/>
                </a:lnTo>
                <a:lnTo>
                  <a:pt x="52" y="136"/>
                </a:lnTo>
                <a:lnTo>
                  <a:pt x="51" y="140"/>
                </a:lnTo>
                <a:lnTo>
                  <a:pt x="52" y="145"/>
                </a:lnTo>
                <a:lnTo>
                  <a:pt x="55" y="151"/>
                </a:lnTo>
                <a:lnTo>
                  <a:pt x="55" y="157"/>
                </a:lnTo>
                <a:lnTo>
                  <a:pt x="55" y="164"/>
                </a:lnTo>
                <a:lnTo>
                  <a:pt x="52" y="170"/>
                </a:lnTo>
                <a:lnTo>
                  <a:pt x="49" y="175"/>
                </a:lnTo>
                <a:lnTo>
                  <a:pt x="47" y="178"/>
                </a:lnTo>
                <a:lnTo>
                  <a:pt x="46" y="180"/>
                </a:lnTo>
                <a:lnTo>
                  <a:pt x="46" y="184"/>
                </a:lnTo>
                <a:lnTo>
                  <a:pt x="51" y="201"/>
                </a:lnTo>
                <a:lnTo>
                  <a:pt x="59" y="216"/>
                </a:lnTo>
                <a:lnTo>
                  <a:pt x="69" y="230"/>
                </a:lnTo>
                <a:lnTo>
                  <a:pt x="83" y="242"/>
                </a:lnTo>
                <a:lnTo>
                  <a:pt x="87" y="243"/>
                </a:lnTo>
                <a:lnTo>
                  <a:pt x="89" y="244"/>
                </a:lnTo>
                <a:lnTo>
                  <a:pt x="181" y="244"/>
                </a:lnTo>
                <a:lnTo>
                  <a:pt x="185" y="244"/>
                </a:lnTo>
                <a:lnTo>
                  <a:pt x="189" y="247"/>
                </a:lnTo>
                <a:lnTo>
                  <a:pt x="192" y="251"/>
                </a:lnTo>
                <a:lnTo>
                  <a:pt x="193" y="256"/>
                </a:lnTo>
                <a:lnTo>
                  <a:pt x="193" y="265"/>
                </a:lnTo>
                <a:lnTo>
                  <a:pt x="192" y="270"/>
                </a:lnTo>
                <a:lnTo>
                  <a:pt x="189" y="274"/>
                </a:lnTo>
                <a:lnTo>
                  <a:pt x="185" y="276"/>
                </a:lnTo>
                <a:lnTo>
                  <a:pt x="181" y="276"/>
                </a:lnTo>
                <a:lnTo>
                  <a:pt x="22" y="276"/>
                </a:lnTo>
                <a:lnTo>
                  <a:pt x="18" y="276"/>
                </a:lnTo>
                <a:lnTo>
                  <a:pt x="14" y="274"/>
                </a:lnTo>
                <a:lnTo>
                  <a:pt x="12" y="270"/>
                </a:lnTo>
                <a:lnTo>
                  <a:pt x="10" y="265"/>
                </a:lnTo>
                <a:lnTo>
                  <a:pt x="10" y="256"/>
                </a:lnTo>
                <a:lnTo>
                  <a:pt x="12" y="251"/>
                </a:lnTo>
                <a:lnTo>
                  <a:pt x="14" y="247"/>
                </a:lnTo>
                <a:lnTo>
                  <a:pt x="18" y="244"/>
                </a:lnTo>
                <a:lnTo>
                  <a:pt x="22" y="244"/>
                </a:lnTo>
                <a:lnTo>
                  <a:pt x="24" y="244"/>
                </a:lnTo>
                <a:lnTo>
                  <a:pt x="27" y="243"/>
                </a:lnTo>
                <a:lnTo>
                  <a:pt x="29" y="241"/>
                </a:lnTo>
                <a:lnTo>
                  <a:pt x="29" y="238"/>
                </a:lnTo>
                <a:lnTo>
                  <a:pt x="28" y="235"/>
                </a:lnTo>
                <a:lnTo>
                  <a:pt x="17" y="210"/>
                </a:lnTo>
                <a:lnTo>
                  <a:pt x="10" y="183"/>
                </a:lnTo>
                <a:lnTo>
                  <a:pt x="9" y="179"/>
                </a:lnTo>
                <a:lnTo>
                  <a:pt x="8" y="177"/>
                </a:lnTo>
                <a:lnTo>
                  <a:pt x="4" y="170"/>
                </a:lnTo>
                <a:lnTo>
                  <a:pt x="0" y="164"/>
                </a:lnTo>
                <a:lnTo>
                  <a:pt x="0" y="157"/>
                </a:lnTo>
                <a:lnTo>
                  <a:pt x="3" y="143"/>
                </a:lnTo>
                <a:lnTo>
                  <a:pt x="13" y="133"/>
                </a:lnTo>
                <a:lnTo>
                  <a:pt x="15" y="131"/>
                </a:lnTo>
                <a:lnTo>
                  <a:pt x="17" y="128"/>
                </a:lnTo>
                <a:lnTo>
                  <a:pt x="27" y="109"/>
                </a:lnTo>
                <a:lnTo>
                  <a:pt x="38" y="91"/>
                </a:lnTo>
                <a:lnTo>
                  <a:pt x="54" y="76"/>
                </a:lnTo>
                <a:lnTo>
                  <a:pt x="73" y="63"/>
                </a:lnTo>
                <a:lnTo>
                  <a:pt x="75" y="62"/>
                </a:lnTo>
                <a:lnTo>
                  <a:pt x="75" y="59"/>
                </a:lnTo>
                <a:lnTo>
                  <a:pt x="75" y="57"/>
                </a:lnTo>
                <a:lnTo>
                  <a:pt x="65" y="31"/>
                </a:lnTo>
                <a:lnTo>
                  <a:pt x="65" y="30"/>
                </a:lnTo>
                <a:lnTo>
                  <a:pt x="64" y="30"/>
                </a:lnTo>
                <a:lnTo>
                  <a:pt x="61" y="30"/>
                </a:lnTo>
                <a:lnTo>
                  <a:pt x="59" y="31"/>
                </a:lnTo>
                <a:lnTo>
                  <a:pt x="58" y="31"/>
                </a:lnTo>
                <a:lnTo>
                  <a:pt x="56" y="31"/>
                </a:lnTo>
                <a:lnTo>
                  <a:pt x="55" y="30"/>
                </a:lnTo>
                <a:lnTo>
                  <a:pt x="52" y="22"/>
                </a:lnTo>
                <a:lnTo>
                  <a:pt x="52" y="20"/>
                </a:lnTo>
                <a:lnTo>
                  <a:pt x="52" y="18"/>
                </a:lnTo>
                <a:lnTo>
                  <a:pt x="54" y="18"/>
                </a:lnTo>
                <a:lnTo>
                  <a:pt x="59" y="16"/>
                </a:lnTo>
                <a:lnTo>
                  <a:pt x="93" y="2"/>
                </a:lnTo>
                <a:lnTo>
                  <a:pt x="98" y="0"/>
                </a:lnTo>
                <a:lnTo>
                  <a:pt x="101" y="0"/>
                </a:lnTo>
                <a:close/>
              </a:path>
            </a:pathLst>
          </a:custGeom>
          <a:solidFill>
            <a:schemeClr val="bg1">
              <a:alpha val="10000"/>
            </a:schemeClr>
          </a:solidFill>
          <a:ln w="0">
            <a:noFill/>
            <a:prstDash val="solid"/>
            <a:round/>
          </a:ln>
        </p:spPr>
        <p:txBody>
          <a:bodyPr/>
          <a:lstStyle/>
          <a:p>
            <a:pPr algn="l" defTabSz="914400" fontAlgn="auto">
              <a:spcBef>
                <a:spcPts val="0"/>
              </a:spcBef>
              <a:spcAft>
                <a:spcPts val="0"/>
              </a:spcAft>
              <a:defRPr/>
            </a:pPr>
            <a:endParaRPr lang="zh-CN" altLang="en-US" sz="1800">
              <a:solidFill>
                <a:srgbClr val="000000"/>
              </a:solidFill>
              <a:latin typeface="微软雅黑" panose="020B0503020204020204" pitchFamily="34" charset="-122"/>
              <a:ea typeface="宋体" panose="02010600030101010101" pitchFamily="2" charset="-122"/>
            </a:endParaRPr>
          </a:p>
        </p:txBody>
      </p:sp>
      <p:sp>
        <p:nvSpPr>
          <p:cNvPr id="6" name="Freeform 387"/>
          <p:cNvSpPr>
            <a:spLocks noEditPoints="1"/>
          </p:cNvSpPr>
          <p:nvPr userDrawn="1"/>
        </p:nvSpPr>
        <p:spPr bwMode="auto">
          <a:xfrm rot="1888595">
            <a:off x="2441575" y="392113"/>
            <a:ext cx="1573213" cy="2081212"/>
          </a:xfrm>
          <a:custGeom>
            <a:avLst/>
            <a:gdLst>
              <a:gd name="T0" fmla="*/ 68 w 219"/>
              <a:gd name="T1" fmla="*/ 188 h 290"/>
              <a:gd name="T2" fmla="*/ 108 w 219"/>
              <a:gd name="T3" fmla="*/ 177 h 290"/>
              <a:gd name="T4" fmla="*/ 114 w 219"/>
              <a:gd name="T5" fmla="*/ 174 h 290"/>
              <a:gd name="T6" fmla="*/ 168 w 219"/>
              <a:gd name="T7" fmla="*/ 174 h 290"/>
              <a:gd name="T8" fmla="*/ 52 w 219"/>
              <a:gd name="T9" fmla="*/ 172 h 290"/>
              <a:gd name="T10" fmla="*/ 100 w 219"/>
              <a:gd name="T11" fmla="*/ 170 h 290"/>
              <a:gd name="T12" fmla="*/ 52 w 219"/>
              <a:gd name="T13" fmla="*/ 117 h 290"/>
              <a:gd name="T14" fmla="*/ 44 w 219"/>
              <a:gd name="T15" fmla="*/ 168 h 290"/>
              <a:gd name="T16" fmla="*/ 53 w 219"/>
              <a:gd name="T17" fmla="*/ 118 h 290"/>
              <a:gd name="T18" fmla="*/ 89 w 219"/>
              <a:gd name="T19" fmla="*/ 138 h 290"/>
              <a:gd name="T20" fmla="*/ 137 w 219"/>
              <a:gd name="T21" fmla="*/ 145 h 290"/>
              <a:gd name="T22" fmla="*/ 150 w 219"/>
              <a:gd name="T23" fmla="*/ 141 h 290"/>
              <a:gd name="T24" fmla="*/ 175 w 219"/>
              <a:gd name="T25" fmla="*/ 169 h 290"/>
              <a:gd name="T26" fmla="*/ 172 w 219"/>
              <a:gd name="T27" fmla="*/ 114 h 290"/>
              <a:gd name="T28" fmla="*/ 31 w 219"/>
              <a:gd name="T29" fmla="*/ 152 h 290"/>
              <a:gd name="T30" fmla="*/ 43 w 219"/>
              <a:gd name="T31" fmla="*/ 112 h 290"/>
              <a:gd name="T32" fmla="*/ 115 w 219"/>
              <a:gd name="T33" fmla="*/ 109 h 290"/>
              <a:gd name="T34" fmla="*/ 164 w 219"/>
              <a:gd name="T35" fmla="*/ 112 h 290"/>
              <a:gd name="T36" fmla="*/ 73 w 219"/>
              <a:gd name="T37" fmla="*/ 83 h 290"/>
              <a:gd name="T38" fmla="*/ 83 w 219"/>
              <a:gd name="T39" fmla="*/ 131 h 290"/>
              <a:gd name="T40" fmla="*/ 77 w 219"/>
              <a:gd name="T41" fmla="*/ 82 h 290"/>
              <a:gd name="T42" fmla="*/ 175 w 219"/>
              <a:gd name="T43" fmla="*/ 108 h 290"/>
              <a:gd name="T44" fmla="*/ 196 w 219"/>
              <a:gd name="T45" fmla="*/ 90 h 290"/>
              <a:gd name="T46" fmla="*/ 82 w 219"/>
              <a:gd name="T47" fmla="*/ 77 h 290"/>
              <a:gd name="T48" fmla="*/ 129 w 219"/>
              <a:gd name="T49" fmla="*/ 85 h 290"/>
              <a:gd name="T50" fmla="*/ 174 w 219"/>
              <a:gd name="T51" fmla="*/ 51 h 290"/>
              <a:gd name="T52" fmla="*/ 156 w 219"/>
              <a:gd name="T53" fmla="*/ 96 h 290"/>
              <a:gd name="T54" fmla="*/ 178 w 219"/>
              <a:gd name="T55" fmla="*/ 77 h 290"/>
              <a:gd name="T56" fmla="*/ 43 w 219"/>
              <a:gd name="T57" fmla="*/ 51 h 290"/>
              <a:gd name="T58" fmla="*/ 49 w 219"/>
              <a:gd name="T59" fmla="*/ 104 h 290"/>
              <a:gd name="T60" fmla="*/ 184 w 219"/>
              <a:gd name="T61" fmla="*/ 41 h 290"/>
              <a:gd name="T62" fmla="*/ 202 w 219"/>
              <a:gd name="T63" fmla="*/ 89 h 290"/>
              <a:gd name="T64" fmla="*/ 112 w 219"/>
              <a:gd name="T65" fmla="*/ 205 h 290"/>
              <a:gd name="T66" fmla="*/ 41 w 219"/>
              <a:gd name="T67" fmla="*/ 183 h 290"/>
              <a:gd name="T68" fmla="*/ 137 w 219"/>
              <a:gd name="T69" fmla="*/ 209 h 290"/>
              <a:gd name="T70" fmla="*/ 201 w 219"/>
              <a:gd name="T71" fmla="*/ 64 h 290"/>
              <a:gd name="T72" fmla="*/ 118 w 219"/>
              <a:gd name="T73" fmla="*/ 49 h 290"/>
              <a:gd name="T74" fmla="*/ 138 w 219"/>
              <a:gd name="T75" fmla="*/ 76 h 290"/>
              <a:gd name="T76" fmla="*/ 92 w 219"/>
              <a:gd name="T77" fmla="*/ 23 h 290"/>
              <a:gd name="T78" fmla="*/ 75 w 219"/>
              <a:gd name="T79" fmla="*/ 71 h 290"/>
              <a:gd name="T80" fmla="*/ 95 w 219"/>
              <a:gd name="T81" fmla="*/ 23 h 290"/>
              <a:gd name="T82" fmla="*/ 110 w 219"/>
              <a:gd name="T83" fmla="*/ 43 h 290"/>
              <a:gd name="T84" fmla="*/ 151 w 219"/>
              <a:gd name="T85" fmla="*/ 32 h 290"/>
              <a:gd name="T86" fmla="*/ 219 w 219"/>
              <a:gd name="T87" fmla="*/ 12 h 290"/>
              <a:gd name="T88" fmla="*/ 195 w 219"/>
              <a:gd name="T89" fmla="*/ 30 h 290"/>
              <a:gd name="T90" fmla="*/ 219 w 219"/>
              <a:gd name="T91" fmla="*/ 101 h 290"/>
              <a:gd name="T92" fmla="*/ 118 w 219"/>
              <a:gd name="T93" fmla="*/ 219 h 290"/>
              <a:gd name="T94" fmla="*/ 126 w 219"/>
              <a:gd name="T95" fmla="*/ 243 h 290"/>
              <a:gd name="T96" fmla="*/ 118 w 219"/>
              <a:gd name="T97" fmla="*/ 266 h 290"/>
              <a:gd name="T98" fmla="*/ 183 w 219"/>
              <a:gd name="T99" fmla="*/ 290 h 290"/>
              <a:gd name="T100" fmla="*/ 77 w 219"/>
              <a:gd name="T101" fmla="*/ 269 h 290"/>
              <a:gd name="T102" fmla="*/ 95 w 219"/>
              <a:gd name="T103" fmla="*/ 251 h 290"/>
              <a:gd name="T104" fmla="*/ 103 w 219"/>
              <a:gd name="T105" fmla="*/ 220 h 290"/>
              <a:gd name="T106" fmla="*/ 30 w 219"/>
              <a:gd name="T107" fmla="*/ 193 h 290"/>
              <a:gd name="T108" fmla="*/ 20 w 219"/>
              <a:gd name="T109" fmla="*/ 219 h 290"/>
              <a:gd name="T110" fmla="*/ 13 w 219"/>
              <a:gd name="T111" fmla="*/ 188 h 290"/>
              <a:gd name="T112" fmla="*/ 37 w 219"/>
              <a:gd name="T113" fmla="*/ 173 h 290"/>
              <a:gd name="T114" fmla="*/ 62 w 219"/>
              <a:gd name="T115" fmla="*/ 27 h 290"/>
              <a:gd name="T116" fmla="*/ 177 w 219"/>
              <a:gd name="T117" fmla="*/ 39 h 290"/>
              <a:gd name="T118" fmla="*/ 192 w 219"/>
              <a:gd name="T119" fmla="*/ 6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9" h="290">
                <a:moveTo>
                  <a:pt x="106" y="175"/>
                </a:moveTo>
                <a:lnTo>
                  <a:pt x="104" y="175"/>
                </a:lnTo>
                <a:lnTo>
                  <a:pt x="87" y="183"/>
                </a:lnTo>
                <a:lnTo>
                  <a:pt x="68" y="187"/>
                </a:lnTo>
                <a:lnTo>
                  <a:pt x="68" y="187"/>
                </a:lnTo>
                <a:lnTo>
                  <a:pt x="67" y="188"/>
                </a:lnTo>
                <a:lnTo>
                  <a:pt x="68" y="188"/>
                </a:lnTo>
                <a:lnTo>
                  <a:pt x="90" y="196"/>
                </a:lnTo>
                <a:lnTo>
                  <a:pt x="113" y="198"/>
                </a:lnTo>
                <a:lnTo>
                  <a:pt x="114" y="198"/>
                </a:lnTo>
                <a:lnTo>
                  <a:pt x="115" y="196"/>
                </a:lnTo>
                <a:lnTo>
                  <a:pt x="115" y="195"/>
                </a:lnTo>
                <a:lnTo>
                  <a:pt x="113" y="186"/>
                </a:lnTo>
                <a:lnTo>
                  <a:pt x="108" y="177"/>
                </a:lnTo>
                <a:lnTo>
                  <a:pt x="108" y="177"/>
                </a:lnTo>
                <a:lnTo>
                  <a:pt x="106" y="175"/>
                </a:lnTo>
                <a:close/>
                <a:moveTo>
                  <a:pt x="142" y="150"/>
                </a:moveTo>
                <a:lnTo>
                  <a:pt x="141" y="150"/>
                </a:lnTo>
                <a:lnTo>
                  <a:pt x="115" y="170"/>
                </a:lnTo>
                <a:lnTo>
                  <a:pt x="114" y="172"/>
                </a:lnTo>
                <a:lnTo>
                  <a:pt x="114" y="174"/>
                </a:lnTo>
                <a:lnTo>
                  <a:pt x="123" y="195"/>
                </a:lnTo>
                <a:lnTo>
                  <a:pt x="124" y="197"/>
                </a:lnTo>
                <a:lnTo>
                  <a:pt x="126" y="197"/>
                </a:lnTo>
                <a:lnTo>
                  <a:pt x="147" y="189"/>
                </a:lnTo>
                <a:lnTo>
                  <a:pt x="168" y="177"/>
                </a:lnTo>
                <a:lnTo>
                  <a:pt x="168" y="175"/>
                </a:lnTo>
                <a:lnTo>
                  <a:pt x="168" y="174"/>
                </a:lnTo>
                <a:lnTo>
                  <a:pt x="168" y="173"/>
                </a:lnTo>
                <a:lnTo>
                  <a:pt x="145" y="150"/>
                </a:lnTo>
                <a:lnTo>
                  <a:pt x="143" y="150"/>
                </a:lnTo>
                <a:lnTo>
                  <a:pt x="142" y="150"/>
                </a:lnTo>
                <a:close/>
                <a:moveTo>
                  <a:pt x="81" y="143"/>
                </a:moveTo>
                <a:lnTo>
                  <a:pt x="80" y="143"/>
                </a:lnTo>
                <a:lnTo>
                  <a:pt x="52" y="172"/>
                </a:lnTo>
                <a:lnTo>
                  <a:pt x="52" y="174"/>
                </a:lnTo>
                <a:lnTo>
                  <a:pt x="52" y="175"/>
                </a:lnTo>
                <a:lnTo>
                  <a:pt x="53" y="177"/>
                </a:lnTo>
                <a:lnTo>
                  <a:pt x="64" y="179"/>
                </a:lnTo>
                <a:lnTo>
                  <a:pt x="77" y="179"/>
                </a:lnTo>
                <a:lnTo>
                  <a:pt x="90" y="175"/>
                </a:lnTo>
                <a:lnTo>
                  <a:pt x="100" y="170"/>
                </a:lnTo>
                <a:lnTo>
                  <a:pt x="101" y="169"/>
                </a:lnTo>
                <a:lnTo>
                  <a:pt x="103" y="168"/>
                </a:lnTo>
                <a:lnTo>
                  <a:pt x="101" y="166"/>
                </a:lnTo>
                <a:lnTo>
                  <a:pt x="85" y="143"/>
                </a:lnTo>
                <a:lnTo>
                  <a:pt x="83" y="143"/>
                </a:lnTo>
                <a:lnTo>
                  <a:pt x="81" y="143"/>
                </a:lnTo>
                <a:close/>
                <a:moveTo>
                  <a:pt x="52" y="117"/>
                </a:moveTo>
                <a:lnTo>
                  <a:pt x="50" y="118"/>
                </a:lnTo>
                <a:lnTo>
                  <a:pt x="49" y="119"/>
                </a:lnTo>
                <a:lnTo>
                  <a:pt x="44" y="129"/>
                </a:lnTo>
                <a:lnTo>
                  <a:pt x="40" y="142"/>
                </a:lnTo>
                <a:lnTo>
                  <a:pt x="40" y="155"/>
                </a:lnTo>
                <a:lnTo>
                  <a:pt x="43" y="166"/>
                </a:lnTo>
                <a:lnTo>
                  <a:pt x="44" y="168"/>
                </a:lnTo>
                <a:lnTo>
                  <a:pt x="45" y="168"/>
                </a:lnTo>
                <a:lnTo>
                  <a:pt x="48" y="168"/>
                </a:lnTo>
                <a:lnTo>
                  <a:pt x="76" y="140"/>
                </a:lnTo>
                <a:lnTo>
                  <a:pt x="76" y="138"/>
                </a:lnTo>
                <a:lnTo>
                  <a:pt x="76" y="136"/>
                </a:lnTo>
                <a:lnTo>
                  <a:pt x="76" y="135"/>
                </a:lnTo>
                <a:lnTo>
                  <a:pt x="53" y="118"/>
                </a:lnTo>
                <a:lnTo>
                  <a:pt x="52" y="117"/>
                </a:lnTo>
                <a:close/>
                <a:moveTo>
                  <a:pt x="110" y="115"/>
                </a:moveTo>
                <a:lnTo>
                  <a:pt x="109" y="115"/>
                </a:lnTo>
                <a:lnTo>
                  <a:pt x="108" y="117"/>
                </a:lnTo>
                <a:lnTo>
                  <a:pt x="89" y="135"/>
                </a:lnTo>
                <a:lnTo>
                  <a:pt x="89" y="136"/>
                </a:lnTo>
                <a:lnTo>
                  <a:pt x="89" y="138"/>
                </a:lnTo>
                <a:lnTo>
                  <a:pt x="89" y="140"/>
                </a:lnTo>
                <a:lnTo>
                  <a:pt x="108" y="164"/>
                </a:lnTo>
                <a:lnTo>
                  <a:pt x="109" y="164"/>
                </a:lnTo>
                <a:lnTo>
                  <a:pt x="110" y="165"/>
                </a:lnTo>
                <a:lnTo>
                  <a:pt x="112" y="164"/>
                </a:lnTo>
                <a:lnTo>
                  <a:pt x="136" y="146"/>
                </a:lnTo>
                <a:lnTo>
                  <a:pt x="137" y="145"/>
                </a:lnTo>
                <a:lnTo>
                  <a:pt x="137" y="142"/>
                </a:lnTo>
                <a:lnTo>
                  <a:pt x="136" y="141"/>
                </a:lnTo>
                <a:lnTo>
                  <a:pt x="112" y="117"/>
                </a:lnTo>
                <a:lnTo>
                  <a:pt x="110" y="115"/>
                </a:lnTo>
                <a:close/>
                <a:moveTo>
                  <a:pt x="172" y="114"/>
                </a:moveTo>
                <a:lnTo>
                  <a:pt x="169" y="115"/>
                </a:lnTo>
                <a:lnTo>
                  <a:pt x="150" y="141"/>
                </a:lnTo>
                <a:lnTo>
                  <a:pt x="149" y="142"/>
                </a:lnTo>
                <a:lnTo>
                  <a:pt x="149" y="145"/>
                </a:lnTo>
                <a:lnTo>
                  <a:pt x="150" y="146"/>
                </a:lnTo>
                <a:lnTo>
                  <a:pt x="172" y="168"/>
                </a:lnTo>
                <a:lnTo>
                  <a:pt x="173" y="169"/>
                </a:lnTo>
                <a:lnTo>
                  <a:pt x="174" y="169"/>
                </a:lnTo>
                <a:lnTo>
                  <a:pt x="175" y="169"/>
                </a:lnTo>
                <a:lnTo>
                  <a:pt x="177" y="168"/>
                </a:lnTo>
                <a:lnTo>
                  <a:pt x="189" y="149"/>
                </a:lnTo>
                <a:lnTo>
                  <a:pt x="196" y="127"/>
                </a:lnTo>
                <a:lnTo>
                  <a:pt x="196" y="124"/>
                </a:lnTo>
                <a:lnTo>
                  <a:pt x="195" y="123"/>
                </a:lnTo>
                <a:lnTo>
                  <a:pt x="173" y="114"/>
                </a:lnTo>
                <a:lnTo>
                  <a:pt x="172" y="114"/>
                </a:lnTo>
                <a:close/>
                <a:moveTo>
                  <a:pt x="25" y="104"/>
                </a:moveTo>
                <a:lnTo>
                  <a:pt x="23" y="104"/>
                </a:lnTo>
                <a:lnTo>
                  <a:pt x="21" y="105"/>
                </a:lnTo>
                <a:lnTo>
                  <a:pt x="21" y="106"/>
                </a:lnTo>
                <a:lnTo>
                  <a:pt x="23" y="129"/>
                </a:lnTo>
                <a:lnTo>
                  <a:pt x="31" y="151"/>
                </a:lnTo>
                <a:lnTo>
                  <a:pt x="31" y="152"/>
                </a:lnTo>
                <a:lnTo>
                  <a:pt x="32" y="151"/>
                </a:lnTo>
                <a:lnTo>
                  <a:pt x="32" y="151"/>
                </a:lnTo>
                <a:lnTo>
                  <a:pt x="36" y="132"/>
                </a:lnTo>
                <a:lnTo>
                  <a:pt x="44" y="115"/>
                </a:lnTo>
                <a:lnTo>
                  <a:pt x="44" y="113"/>
                </a:lnTo>
                <a:lnTo>
                  <a:pt x="43" y="112"/>
                </a:lnTo>
                <a:lnTo>
                  <a:pt x="43" y="112"/>
                </a:lnTo>
                <a:lnTo>
                  <a:pt x="34" y="106"/>
                </a:lnTo>
                <a:lnTo>
                  <a:pt x="25" y="104"/>
                </a:lnTo>
                <a:close/>
                <a:moveTo>
                  <a:pt x="137" y="89"/>
                </a:moveTo>
                <a:lnTo>
                  <a:pt x="136" y="89"/>
                </a:lnTo>
                <a:lnTo>
                  <a:pt x="135" y="90"/>
                </a:lnTo>
                <a:lnTo>
                  <a:pt x="117" y="108"/>
                </a:lnTo>
                <a:lnTo>
                  <a:pt x="115" y="109"/>
                </a:lnTo>
                <a:lnTo>
                  <a:pt x="115" y="110"/>
                </a:lnTo>
                <a:lnTo>
                  <a:pt x="117" y="112"/>
                </a:lnTo>
                <a:lnTo>
                  <a:pt x="141" y="137"/>
                </a:lnTo>
                <a:lnTo>
                  <a:pt x="142" y="137"/>
                </a:lnTo>
                <a:lnTo>
                  <a:pt x="145" y="137"/>
                </a:lnTo>
                <a:lnTo>
                  <a:pt x="164" y="113"/>
                </a:lnTo>
                <a:lnTo>
                  <a:pt x="164" y="112"/>
                </a:lnTo>
                <a:lnTo>
                  <a:pt x="164" y="109"/>
                </a:lnTo>
                <a:lnTo>
                  <a:pt x="163" y="109"/>
                </a:lnTo>
                <a:lnTo>
                  <a:pt x="138" y="90"/>
                </a:lnTo>
                <a:lnTo>
                  <a:pt x="137" y="89"/>
                </a:lnTo>
                <a:close/>
                <a:moveTo>
                  <a:pt x="77" y="82"/>
                </a:moveTo>
                <a:lnTo>
                  <a:pt x="75" y="82"/>
                </a:lnTo>
                <a:lnTo>
                  <a:pt x="73" y="83"/>
                </a:lnTo>
                <a:lnTo>
                  <a:pt x="55" y="108"/>
                </a:lnTo>
                <a:lnTo>
                  <a:pt x="54" y="109"/>
                </a:lnTo>
                <a:lnTo>
                  <a:pt x="55" y="110"/>
                </a:lnTo>
                <a:lnTo>
                  <a:pt x="55" y="112"/>
                </a:lnTo>
                <a:lnTo>
                  <a:pt x="80" y="131"/>
                </a:lnTo>
                <a:lnTo>
                  <a:pt x="81" y="131"/>
                </a:lnTo>
                <a:lnTo>
                  <a:pt x="83" y="131"/>
                </a:lnTo>
                <a:lnTo>
                  <a:pt x="85" y="131"/>
                </a:lnTo>
                <a:lnTo>
                  <a:pt x="103" y="112"/>
                </a:lnTo>
                <a:lnTo>
                  <a:pt x="104" y="110"/>
                </a:lnTo>
                <a:lnTo>
                  <a:pt x="104" y="109"/>
                </a:lnTo>
                <a:lnTo>
                  <a:pt x="103" y="108"/>
                </a:lnTo>
                <a:lnTo>
                  <a:pt x="78" y="83"/>
                </a:lnTo>
                <a:lnTo>
                  <a:pt x="77" y="82"/>
                </a:lnTo>
                <a:close/>
                <a:moveTo>
                  <a:pt x="187" y="68"/>
                </a:moveTo>
                <a:lnTo>
                  <a:pt x="186" y="68"/>
                </a:lnTo>
                <a:lnTo>
                  <a:pt x="186" y="69"/>
                </a:lnTo>
                <a:lnTo>
                  <a:pt x="183" y="87"/>
                </a:lnTo>
                <a:lnTo>
                  <a:pt x="175" y="105"/>
                </a:lnTo>
                <a:lnTo>
                  <a:pt x="175" y="106"/>
                </a:lnTo>
                <a:lnTo>
                  <a:pt x="175" y="108"/>
                </a:lnTo>
                <a:lnTo>
                  <a:pt x="177" y="109"/>
                </a:lnTo>
                <a:lnTo>
                  <a:pt x="186" y="113"/>
                </a:lnTo>
                <a:lnTo>
                  <a:pt x="195" y="117"/>
                </a:lnTo>
                <a:lnTo>
                  <a:pt x="196" y="117"/>
                </a:lnTo>
                <a:lnTo>
                  <a:pt x="197" y="115"/>
                </a:lnTo>
                <a:lnTo>
                  <a:pt x="197" y="114"/>
                </a:lnTo>
                <a:lnTo>
                  <a:pt x="196" y="90"/>
                </a:lnTo>
                <a:lnTo>
                  <a:pt x="187" y="68"/>
                </a:lnTo>
                <a:lnTo>
                  <a:pt x="187" y="68"/>
                </a:lnTo>
                <a:close/>
                <a:moveTo>
                  <a:pt x="108" y="55"/>
                </a:moveTo>
                <a:lnTo>
                  <a:pt x="106" y="55"/>
                </a:lnTo>
                <a:lnTo>
                  <a:pt x="82" y="74"/>
                </a:lnTo>
                <a:lnTo>
                  <a:pt x="82" y="76"/>
                </a:lnTo>
                <a:lnTo>
                  <a:pt x="82" y="77"/>
                </a:lnTo>
                <a:lnTo>
                  <a:pt x="82" y="77"/>
                </a:lnTo>
                <a:lnTo>
                  <a:pt x="82" y="78"/>
                </a:lnTo>
                <a:lnTo>
                  <a:pt x="108" y="103"/>
                </a:lnTo>
                <a:lnTo>
                  <a:pt x="109" y="104"/>
                </a:lnTo>
                <a:lnTo>
                  <a:pt x="110" y="104"/>
                </a:lnTo>
                <a:lnTo>
                  <a:pt x="112" y="103"/>
                </a:lnTo>
                <a:lnTo>
                  <a:pt x="129" y="85"/>
                </a:lnTo>
                <a:lnTo>
                  <a:pt x="131" y="83"/>
                </a:lnTo>
                <a:lnTo>
                  <a:pt x="131" y="82"/>
                </a:lnTo>
                <a:lnTo>
                  <a:pt x="129" y="81"/>
                </a:lnTo>
                <a:lnTo>
                  <a:pt x="110" y="57"/>
                </a:lnTo>
                <a:lnTo>
                  <a:pt x="109" y="55"/>
                </a:lnTo>
                <a:lnTo>
                  <a:pt x="108" y="55"/>
                </a:lnTo>
                <a:close/>
                <a:moveTo>
                  <a:pt x="174" y="51"/>
                </a:moveTo>
                <a:lnTo>
                  <a:pt x="173" y="51"/>
                </a:lnTo>
                <a:lnTo>
                  <a:pt x="172" y="53"/>
                </a:lnTo>
                <a:lnTo>
                  <a:pt x="143" y="81"/>
                </a:lnTo>
                <a:lnTo>
                  <a:pt x="142" y="83"/>
                </a:lnTo>
                <a:lnTo>
                  <a:pt x="145" y="86"/>
                </a:lnTo>
                <a:lnTo>
                  <a:pt x="150" y="91"/>
                </a:lnTo>
                <a:lnTo>
                  <a:pt x="156" y="96"/>
                </a:lnTo>
                <a:lnTo>
                  <a:pt x="161" y="100"/>
                </a:lnTo>
                <a:lnTo>
                  <a:pt x="165" y="103"/>
                </a:lnTo>
                <a:lnTo>
                  <a:pt x="166" y="103"/>
                </a:lnTo>
                <a:lnTo>
                  <a:pt x="169" y="103"/>
                </a:lnTo>
                <a:lnTo>
                  <a:pt x="170" y="101"/>
                </a:lnTo>
                <a:lnTo>
                  <a:pt x="174" y="90"/>
                </a:lnTo>
                <a:lnTo>
                  <a:pt x="178" y="77"/>
                </a:lnTo>
                <a:lnTo>
                  <a:pt x="179" y="64"/>
                </a:lnTo>
                <a:lnTo>
                  <a:pt x="177" y="53"/>
                </a:lnTo>
                <a:lnTo>
                  <a:pt x="175" y="53"/>
                </a:lnTo>
                <a:lnTo>
                  <a:pt x="174" y="51"/>
                </a:lnTo>
                <a:close/>
                <a:moveTo>
                  <a:pt x="45" y="51"/>
                </a:moveTo>
                <a:lnTo>
                  <a:pt x="44" y="51"/>
                </a:lnTo>
                <a:lnTo>
                  <a:pt x="43" y="51"/>
                </a:lnTo>
                <a:lnTo>
                  <a:pt x="30" y="72"/>
                </a:lnTo>
                <a:lnTo>
                  <a:pt x="22" y="94"/>
                </a:lnTo>
                <a:lnTo>
                  <a:pt x="22" y="95"/>
                </a:lnTo>
                <a:lnTo>
                  <a:pt x="25" y="96"/>
                </a:lnTo>
                <a:lnTo>
                  <a:pt x="45" y="105"/>
                </a:lnTo>
                <a:lnTo>
                  <a:pt x="48" y="105"/>
                </a:lnTo>
                <a:lnTo>
                  <a:pt x="49" y="104"/>
                </a:lnTo>
                <a:lnTo>
                  <a:pt x="69" y="78"/>
                </a:lnTo>
                <a:lnTo>
                  <a:pt x="69" y="77"/>
                </a:lnTo>
                <a:lnTo>
                  <a:pt x="69" y="76"/>
                </a:lnTo>
                <a:lnTo>
                  <a:pt x="69" y="74"/>
                </a:lnTo>
                <a:lnTo>
                  <a:pt x="46" y="51"/>
                </a:lnTo>
                <a:lnTo>
                  <a:pt x="45" y="51"/>
                </a:lnTo>
                <a:close/>
                <a:moveTo>
                  <a:pt x="184" y="41"/>
                </a:moveTo>
                <a:lnTo>
                  <a:pt x="183" y="41"/>
                </a:lnTo>
                <a:lnTo>
                  <a:pt x="182" y="43"/>
                </a:lnTo>
                <a:lnTo>
                  <a:pt x="181" y="43"/>
                </a:lnTo>
                <a:lnTo>
                  <a:pt x="181" y="45"/>
                </a:lnTo>
                <a:lnTo>
                  <a:pt x="181" y="48"/>
                </a:lnTo>
                <a:lnTo>
                  <a:pt x="195" y="67"/>
                </a:lnTo>
                <a:lnTo>
                  <a:pt x="202" y="89"/>
                </a:lnTo>
                <a:lnTo>
                  <a:pt x="205" y="112"/>
                </a:lnTo>
                <a:lnTo>
                  <a:pt x="201" y="135"/>
                </a:lnTo>
                <a:lnTo>
                  <a:pt x="192" y="158"/>
                </a:lnTo>
                <a:lnTo>
                  <a:pt x="177" y="177"/>
                </a:lnTo>
                <a:lnTo>
                  <a:pt x="158" y="192"/>
                </a:lnTo>
                <a:lnTo>
                  <a:pt x="136" y="201"/>
                </a:lnTo>
                <a:lnTo>
                  <a:pt x="112" y="205"/>
                </a:lnTo>
                <a:lnTo>
                  <a:pt x="89" y="203"/>
                </a:lnTo>
                <a:lnTo>
                  <a:pt x="67" y="195"/>
                </a:lnTo>
                <a:lnTo>
                  <a:pt x="46" y="182"/>
                </a:lnTo>
                <a:lnTo>
                  <a:pt x="44" y="181"/>
                </a:lnTo>
                <a:lnTo>
                  <a:pt x="43" y="182"/>
                </a:lnTo>
                <a:lnTo>
                  <a:pt x="41" y="183"/>
                </a:lnTo>
                <a:lnTo>
                  <a:pt x="41" y="183"/>
                </a:lnTo>
                <a:lnTo>
                  <a:pt x="40" y="184"/>
                </a:lnTo>
                <a:lnTo>
                  <a:pt x="41" y="186"/>
                </a:lnTo>
                <a:lnTo>
                  <a:pt x="41" y="187"/>
                </a:lnTo>
                <a:lnTo>
                  <a:pt x="63" y="201"/>
                </a:lnTo>
                <a:lnTo>
                  <a:pt x="87" y="210"/>
                </a:lnTo>
                <a:lnTo>
                  <a:pt x="113" y="212"/>
                </a:lnTo>
                <a:lnTo>
                  <a:pt x="137" y="209"/>
                </a:lnTo>
                <a:lnTo>
                  <a:pt x="160" y="198"/>
                </a:lnTo>
                <a:lnTo>
                  <a:pt x="182" y="182"/>
                </a:lnTo>
                <a:lnTo>
                  <a:pt x="198" y="161"/>
                </a:lnTo>
                <a:lnTo>
                  <a:pt x="207" y="138"/>
                </a:lnTo>
                <a:lnTo>
                  <a:pt x="211" y="113"/>
                </a:lnTo>
                <a:lnTo>
                  <a:pt x="209" y="89"/>
                </a:lnTo>
                <a:lnTo>
                  <a:pt x="201" y="64"/>
                </a:lnTo>
                <a:lnTo>
                  <a:pt x="186" y="43"/>
                </a:lnTo>
                <a:lnTo>
                  <a:pt x="186" y="41"/>
                </a:lnTo>
                <a:lnTo>
                  <a:pt x="184" y="41"/>
                </a:lnTo>
                <a:close/>
                <a:moveTo>
                  <a:pt x="155" y="40"/>
                </a:moveTo>
                <a:lnTo>
                  <a:pt x="142" y="41"/>
                </a:lnTo>
                <a:lnTo>
                  <a:pt x="129" y="45"/>
                </a:lnTo>
                <a:lnTo>
                  <a:pt x="118" y="49"/>
                </a:lnTo>
                <a:lnTo>
                  <a:pt x="117" y="50"/>
                </a:lnTo>
                <a:lnTo>
                  <a:pt x="117" y="53"/>
                </a:lnTo>
                <a:lnTo>
                  <a:pt x="117" y="54"/>
                </a:lnTo>
                <a:lnTo>
                  <a:pt x="135" y="76"/>
                </a:lnTo>
                <a:lnTo>
                  <a:pt x="136" y="77"/>
                </a:lnTo>
                <a:lnTo>
                  <a:pt x="137" y="77"/>
                </a:lnTo>
                <a:lnTo>
                  <a:pt x="138" y="76"/>
                </a:lnTo>
                <a:lnTo>
                  <a:pt x="166" y="48"/>
                </a:lnTo>
                <a:lnTo>
                  <a:pt x="168" y="46"/>
                </a:lnTo>
                <a:lnTo>
                  <a:pt x="168" y="45"/>
                </a:lnTo>
                <a:lnTo>
                  <a:pt x="166" y="44"/>
                </a:lnTo>
                <a:lnTo>
                  <a:pt x="166" y="43"/>
                </a:lnTo>
                <a:lnTo>
                  <a:pt x="155" y="40"/>
                </a:lnTo>
                <a:close/>
                <a:moveTo>
                  <a:pt x="92" y="23"/>
                </a:moveTo>
                <a:lnTo>
                  <a:pt x="71" y="30"/>
                </a:lnTo>
                <a:lnTo>
                  <a:pt x="52" y="43"/>
                </a:lnTo>
                <a:lnTo>
                  <a:pt x="50" y="44"/>
                </a:lnTo>
                <a:lnTo>
                  <a:pt x="50" y="46"/>
                </a:lnTo>
                <a:lnTo>
                  <a:pt x="52" y="48"/>
                </a:lnTo>
                <a:lnTo>
                  <a:pt x="73" y="69"/>
                </a:lnTo>
                <a:lnTo>
                  <a:pt x="75" y="71"/>
                </a:lnTo>
                <a:lnTo>
                  <a:pt x="77" y="71"/>
                </a:lnTo>
                <a:lnTo>
                  <a:pt x="78" y="69"/>
                </a:lnTo>
                <a:lnTo>
                  <a:pt x="104" y="50"/>
                </a:lnTo>
                <a:lnTo>
                  <a:pt x="105" y="48"/>
                </a:lnTo>
                <a:lnTo>
                  <a:pt x="105" y="46"/>
                </a:lnTo>
                <a:lnTo>
                  <a:pt x="96" y="25"/>
                </a:lnTo>
                <a:lnTo>
                  <a:pt x="95" y="23"/>
                </a:lnTo>
                <a:lnTo>
                  <a:pt x="92" y="23"/>
                </a:lnTo>
                <a:close/>
                <a:moveTo>
                  <a:pt x="105" y="22"/>
                </a:moveTo>
                <a:lnTo>
                  <a:pt x="104" y="22"/>
                </a:lnTo>
                <a:lnTo>
                  <a:pt x="103" y="23"/>
                </a:lnTo>
                <a:lnTo>
                  <a:pt x="103" y="25"/>
                </a:lnTo>
                <a:lnTo>
                  <a:pt x="106" y="34"/>
                </a:lnTo>
                <a:lnTo>
                  <a:pt x="110" y="43"/>
                </a:lnTo>
                <a:lnTo>
                  <a:pt x="112" y="44"/>
                </a:lnTo>
                <a:lnTo>
                  <a:pt x="113" y="44"/>
                </a:lnTo>
                <a:lnTo>
                  <a:pt x="114" y="44"/>
                </a:lnTo>
                <a:lnTo>
                  <a:pt x="132" y="36"/>
                </a:lnTo>
                <a:lnTo>
                  <a:pt x="150" y="34"/>
                </a:lnTo>
                <a:lnTo>
                  <a:pt x="151" y="34"/>
                </a:lnTo>
                <a:lnTo>
                  <a:pt x="151" y="32"/>
                </a:lnTo>
                <a:lnTo>
                  <a:pt x="151" y="32"/>
                </a:lnTo>
                <a:lnTo>
                  <a:pt x="129" y="23"/>
                </a:lnTo>
                <a:lnTo>
                  <a:pt x="105" y="22"/>
                </a:lnTo>
                <a:close/>
                <a:moveTo>
                  <a:pt x="198" y="0"/>
                </a:moveTo>
                <a:lnTo>
                  <a:pt x="207" y="0"/>
                </a:lnTo>
                <a:lnTo>
                  <a:pt x="214" y="6"/>
                </a:lnTo>
                <a:lnTo>
                  <a:pt x="219" y="12"/>
                </a:lnTo>
                <a:lnTo>
                  <a:pt x="219" y="21"/>
                </a:lnTo>
                <a:lnTo>
                  <a:pt x="214" y="27"/>
                </a:lnTo>
                <a:lnTo>
                  <a:pt x="210" y="31"/>
                </a:lnTo>
                <a:lnTo>
                  <a:pt x="206" y="32"/>
                </a:lnTo>
                <a:lnTo>
                  <a:pt x="201" y="32"/>
                </a:lnTo>
                <a:lnTo>
                  <a:pt x="196" y="31"/>
                </a:lnTo>
                <a:lnTo>
                  <a:pt x="195" y="30"/>
                </a:lnTo>
                <a:lnTo>
                  <a:pt x="193" y="31"/>
                </a:lnTo>
                <a:lnTo>
                  <a:pt x="191" y="34"/>
                </a:lnTo>
                <a:lnTo>
                  <a:pt x="189" y="35"/>
                </a:lnTo>
                <a:lnTo>
                  <a:pt x="191" y="37"/>
                </a:lnTo>
                <a:lnTo>
                  <a:pt x="205" y="57"/>
                </a:lnTo>
                <a:lnTo>
                  <a:pt x="214" y="78"/>
                </a:lnTo>
                <a:lnTo>
                  <a:pt x="219" y="101"/>
                </a:lnTo>
                <a:lnTo>
                  <a:pt x="218" y="124"/>
                </a:lnTo>
                <a:lnTo>
                  <a:pt x="212" y="147"/>
                </a:lnTo>
                <a:lnTo>
                  <a:pt x="202" y="168"/>
                </a:lnTo>
                <a:lnTo>
                  <a:pt x="187" y="187"/>
                </a:lnTo>
                <a:lnTo>
                  <a:pt x="165" y="203"/>
                </a:lnTo>
                <a:lnTo>
                  <a:pt x="142" y="214"/>
                </a:lnTo>
                <a:lnTo>
                  <a:pt x="118" y="219"/>
                </a:lnTo>
                <a:lnTo>
                  <a:pt x="115" y="220"/>
                </a:lnTo>
                <a:lnTo>
                  <a:pt x="115" y="221"/>
                </a:lnTo>
                <a:lnTo>
                  <a:pt x="115" y="225"/>
                </a:lnTo>
                <a:lnTo>
                  <a:pt x="115" y="228"/>
                </a:lnTo>
                <a:lnTo>
                  <a:pt x="117" y="228"/>
                </a:lnTo>
                <a:lnTo>
                  <a:pt x="123" y="234"/>
                </a:lnTo>
                <a:lnTo>
                  <a:pt x="126" y="243"/>
                </a:lnTo>
                <a:lnTo>
                  <a:pt x="123" y="251"/>
                </a:lnTo>
                <a:lnTo>
                  <a:pt x="117" y="257"/>
                </a:lnTo>
                <a:lnTo>
                  <a:pt x="115" y="257"/>
                </a:lnTo>
                <a:lnTo>
                  <a:pt x="115" y="260"/>
                </a:lnTo>
                <a:lnTo>
                  <a:pt x="115" y="264"/>
                </a:lnTo>
                <a:lnTo>
                  <a:pt x="115" y="265"/>
                </a:lnTo>
                <a:lnTo>
                  <a:pt x="118" y="266"/>
                </a:lnTo>
                <a:lnTo>
                  <a:pt x="141" y="269"/>
                </a:lnTo>
                <a:lnTo>
                  <a:pt x="164" y="275"/>
                </a:lnTo>
                <a:lnTo>
                  <a:pt x="184" y="285"/>
                </a:lnTo>
                <a:lnTo>
                  <a:pt x="186" y="287"/>
                </a:lnTo>
                <a:lnTo>
                  <a:pt x="186" y="288"/>
                </a:lnTo>
                <a:lnTo>
                  <a:pt x="184" y="290"/>
                </a:lnTo>
                <a:lnTo>
                  <a:pt x="183" y="290"/>
                </a:lnTo>
                <a:lnTo>
                  <a:pt x="35" y="290"/>
                </a:lnTo>
                <a:lnTo>
                  <a:pt x="34" y="290"/>
                </a:lnTo>
                <a:lnTo>
                  <a:pt x="32" y="288"/>
                </a:lnTo>
                <a:lnTo>
                  <a:pt x="32" y="287"/>
                </a:lnTo>
                <a:lnTo>
                  <a:pt x="34" y="285"/>
                </a:lnTo>
                <a:lnTo>
                  <a:pt x="55" y="275"/>
                </a:lnTo>
                <a:lnTo>
                  <a:pt x="77" y="269"/>
                </a:lnTo>
                <a:lnTo>
                  <a:pt x="100" y="266"/>
                </a:lnTo>
                <a:lnTo>
                  <a:pt x="103" y="265"/>
                </a:lnTo>
                <a:lnTo>
                  <a:pt x="104" y="264"/>
                </a:lnTo>
                <a:lnTo>
                  <a:pt x="104" y="260"/>
                </a:lnTo>
                <a:lnTo>
                  <a:pt x="103" y="257"/>
                </a:lnTo>
                <a:lnTo>
                  <a:pt x="101" y="257"/>
                </a:lnTo>
                <a:lnTo>
                  <a:pt x="95" y="251"/>
                </a:lnTo>
                <a:lnTo>
                  <a:pt x="94" y="243"/>
                </a:lnTo>
                <a:lnTo>
                  <a:pt x="95" y="234"/>
                </a:lnTo>
                <a:lnTo>
                  <a:pt x="101" y="228"/>
                </a:lnTo>
                <a:lnTo>
                  <a:pt x="103" y="228"/>
                </a:lnTo>
                <a:lnTo>
                  <a:pt x="104" y="225"/>
                </a:lnTo>
                <a:lnTo>
                  <a:pt x="104" y="221"/>
                </a:lnTo>
                <a:lnTo>
                  <a:pt x="103" y="220"/>
                </a:lnTo>
                <a:lnTo>
                  <a:pt x="101" y="219"/>
                </a:lnTo>
                <a:lnTo>
                  <a:pt x="78" y="215"/>
                </a:lnTo>
                <a:lnTo>
                  <a:pt x="57" y="206"/>
                </a:lnTo>
                <a:lnTo>
                  <a:pt x="36" y="192"/>
                </a:lnTo>
                <a:lnTo>
                  <a:pt x="35" y="191"/>
                </a:lnTo>
                <a:lnTo>
                  <a:pt x="32" y="192"/>
                </a:lnTo>
                <a:lnTo>
                  <a:pt x="30" y="193"/>
                </a:lnTo>
                <a:lnTo>
                  <a:pt x="30" y="196"/>
                </a:lnTo>
                <a:lnTo>
                  <a:pt x="30" y="197"/>
                </a:lnTo>
                <a:lnTo>
                  <a:pt x="31" y="202"/>
                </a:lnTo>
                <a:lnTo>
                  <a:pt x="31" y="206"/>
                </a:lnTo>
                <a:lnTo>
                  <a:pt x="30" y="211"/>
                </a:lnTo>
                <a:lnTo>
                  <a:pt x="27" y="215"/>
                </a:lnTo>
                <a:lnTo>
                  <a:pt x="20" y="219"/>
                </a:lnTo>
                <a:lnTo>
                  <a:pt x="12" y="219"/>
                </a:lnTo>
                <a:lnTo>
                  <a:pt x="4" y="215"/>
                </a:lnTo>
                <a:lnTo>
                  <a:pt x="0" y="207"/>
                </a:lnTo>
                <a:lnTo>
                  <a:pt x="0" y="200"/>
                </a:lnTo>
                <a:lnTo>
                  <a:pt x="4" y="192"/>
                </a:lnTo>
                <a:lnTo>
                  <a:pt x="8" y="189"/>
                </a:lnTo>
                <a:lnTo>
                  <a:pt x="13" y="188"/>
                </a:lnTo>
                <a:lnTo>
                  <a:pt x="17" y="188"/>
                </a:lnTo>
                <a:lnTo>
                  <a:pt x="22" y="189"/>
                </a:lnTo>
                <a:lnTo>
                  <a:pt x="23" y="189"/>
                </a:lnTo>
                <a:lnTo>
                  <a:pt x="26" y="189"/>
                </a:lnTo>
                <a:lnTo>
                  <a:pt x="37" y="177"/>
                </a:lnTo>
                <a:lnTo>
                  <a:pt x="39" y="175"/>
                </a:lnTo>
                <a:lnTo>
                  <a:pt x="37" y="173"/>
                </a:lnTo>
                <a:lnTo>
                  <a:pt x="25" y="152"/>
                </a:lnTo>
                <a:lnTo>
                  <a:pt x="16" y="131"/>
                </a:lnTo>
                <a:lnTo>
                  <a:pt x="14" y="108"/>
                </a:lnTo>
                <a:lnTo>
                  <a:pt x="18" y="83"/>
                </a:lnTo>
                <a:lnTo>
                  <a:pt x="27" y="62"/>
                </a:lnTo>
                <a:lnTo>
                  <a:pt x="43" y="43"/>
                </a:lnTo>
                <a:lnTo>
                  <a:pt x="62" y="27"/>
                </a:lnTo>
                <a:lnTo>
                  <a:pt x="85" y="18"/>
                </a:lnTo>
                <a:lnTo>
                  <a:pt x="108" y="14"/>
                </a:lnTo>
                <a:lnTo>
                  <a:pt x="131" y="17"/>
                </a:lnTo>
                <a:lnTo>
                  <a:pt x="152" y="25"/>
                </a:lnTo>
                <a:lnTo>
                  <a:pt x="172" y="39"/>
                </a:lnTo>
                <a:lnTo>
                  <a:pt x="174" y="39"/>
                </a:lnTo>
                <a:lnTo>
                  <a:pt x="177" y="39"/>
                </a:lnTo>
                <a:lnTo>
                  <a:pt x="188" y="26"/>
                </a:lnTo>
                <a:lnTo>
                  <a:pt x="189" y="25"/>
                </a:lnTo>
                <a:lnTo>
                  <a:pt x="188" y="23"/>
                </a:lnTo>
                <a:lnTo>
                  <a:pt x="187" y="18"/>
                </a:lnTo>
                <a:lnTo>
                  <a:pt x="187" y="13"/>
                </a:lnTo>
                <a:lnTo>
                  <a:pt x="188" y="9"/>
                </a:lnTo>
                <a:lnTo>
                  <a:pt x="192" y="6"/>
                </a:lnTo>
                <a:lnTo>
                  <a:pt x="198" y="0"/>
                </a:lnTo>
                <a:close/>
              </a:path>
            </a:pathLst>
          </a:custGeom>
          <a:solidFill>
            <a:schemeClr val="bg1">
              <a:alpha val="10000"/>
            </a:schemeClr>
          </a:solidFill>
          <a:ln w="0">
            <a:noFill/>
            <a:prstDash val="solid"/>
            <a:round/>
          </a:ln>
        </p:spPr>
        <p:txBody>
          <a:bodyPr/>
          <a:lstStyle/>
          <a:p>
            <a:pPr algn="l" defTabSz="914400" fontAlgn="auto">
              <a:spcBef>
                <a:spcPts val="0"/>
              </a:spcBef>
              <a:spcAft>
                <a:spcPts val="0"/>
              </a:spcAft>
              <a:defRPr/>
            </a:pPr>
            <a:endParaRPr lang="zh-CN" altLang="en-US" sz="1800">
              <a:solidFill>
                <a:srgbClr val="000000"/>
              </a:solidFill>
              <a:latin typeface="微软雅黑" panose="020B0503020204020204" pitchFamily="34" charset="-122"/>
              <a:ea typeface="宋体" panose="02010600030101010101"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8_标题幻灯片">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7_标题幻灯片">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Freeform 77"/>
          <p:cNvSpPr>
            <a:spLocks noEditPoints="1"/>
          </p:cNvSpPr>
          <p:nvPr userDrawn="1"/>
        </p:nvSpPr>
        <p:spPr bwMode="auto">
          <a:xfrm rot="20644514">
            <a:off x="1047750" y="682625"/>
            <a:ext cx="1041400" cy="801688"/>
          </a:xfrm>
          <a:custGeom>
            <a:avLst/>
            <a:gdLst/>
            <a:ahLst/>
            <a:cxnLst>
              <a:cxn ang="0">
                <a:pos x="402" y="8"/>
              </a:cxn>
              <a:cxn ang="0">
                <a:pos x="402" y="6"/>
              </a:cxn>
              <a:cxn ang="0">
                <a:pos x="398" y="2"/>
              </a:cxn>
              <a:cxn ang="0">
                <a:pos x="242" y="0"/>
              </a:cxn>
              <a:cxn ang="0">
                <a:pos x="232" y="2"/>
              </a:cxn>
              <a:cxn ang="0">
                <a:pos x="216" y="10"/>
              </a:cxn>
              <a:cxn ang="0">
                <a:pos x="210" y="18"/>
              </a:cxn>
              <a:cxn ang="0">
                <a:pos x="210" y="18"/>
              </a:cxn>
              <a:cxn ang="0">
                <a:pos x="196" y="6"/>
              </a:cxn>
              <a:cxn ang="0">
                <a:pos x="178" y="0"/>
              </a:cxn>
              <a:cxn ang="0">
                <a:pos x="26" y="0"/>
              </a:cxn>
              <a:cxn ang="0">
                <a:pos x="20" y="4"/>
              </a:cxn>
              <a:cxn ang="0">
                <a:pos x="16" y="8"/>
              </a:cxn>
              <a:cxn ang="0">
                <a:pos x="0" y="34"/>
              </a:cxn>
              <a:cxn ang="0">
                <a:pos x="174" y="306"/>
              </a:cxn>
              <a:cxn ang="0">
                <a:pos x="182" y="314"/>
              </a:cxn>
              <a:cxn ang="0">
                <a:pos x="200" y="322"/>
              </a:cxn>
              <a:cxn ang="0">
                <a:pos x="210" y="322"/>
              </a:cxn>
              <a:cxn ang="0">
                <a:pos x="230" y="318"/>
              </a:cxn>
              <a:cxn ang="0">
                <a:pos x="246" y="306"/>
              </a:cxn>
              <a:cxn ang="0">
                <a:pos x="418" y="34"/>
              </a:cxn>
              <a:cxn ang="0">
                <a:pos x="34" y="18"/>
              </a:cxn>
              <a:cxn ang="0">
                <a:pos x="178" y="18"/>
              </a:cxn>
              <a:cxn ang="0">
                <a:pos x="194" y="24"/>
              </a:cxn>
              <a:cxn ang="0">
                <a:pos x="202" y="42"/>
              </a:cxn>
              <a:cxn ang="0">
                <a:pos x="202" y="194"/>
              </a:cxn>
              <a:cxn ang="0">
                <a:pos x="204" y="200"/>
              </a:cxn>
              <a:cxn ang="0">
                <a:pos x="210" y="202"/>
              </a:cxn>
              <a:cxn ang="0">
                <a:pos x="212" y="202"/>
              </a:cxn>
              <a:cxn ang="0">
                <a:pos x="218" y="198"/>
              </a:cxn>
              <a:cxn ang="0">
                <a:pos x="218" y="42"/>
              </a:cxn>
              <a:cxn ang="0">
                <a:pos x="220" y="32"/>
              </a:cxn>
              <a:cxn ang="0">
                <a:pos x="232" y="18"/>
              </a:cxn>
              <a:cxn ang="0">
                <a:pos x="386" y="18"/>
              </a:cxn>
              <a:cxn ang="0">
                <a:pos x="242" y="274"/>
              </a:cxn>
              <a:cxn ang="0">
                <a:pos x="232" y="276"/>
              </a:cxn>
              <a:cxn ang="0">
                <a:pos x="216" y="284"/>
              </a:cxn>
              <a:cxn ang="0">
                <a:pos x="210" y="290"/>
              </a:cxn>
              <a:cxn ang="0">
                <a:pos x="210" y="290"/>
              </a:cxn>
              <a:cxn ang="0">
                <a:pos x="196" y="278"/>
              </a:cxn>
              <a:cxn ang="0">
                <a:pos x="178" y="274"/>
              </a:cxn>
              <a:cxn ang="0">
                <a:pos x="34" y="18"/>
              </a:cxn>
            </a:cxnLst>
            <a:rect l="0" t="0" r="r" b="b"/>
            <a:pathLst>
              <a:path w="418" h="322">
                <a:moveTo>
                  <a:pt x="402" y="34"/>
                </a:moveTo>
                <a:lnTo>
                  <a:pt x="402" y="8"/>
                </a:lnTo>
                <a:lnTo>
                  <a:pt x="402" y="8"/>
                </a:lnTo>
                <a:lnTo>
                  <a:pt x="402" y="6"/>
                </a:lnTo>
                <a:lnTo>
                  <a:pt x="400" y="4"/>
                </a:lnTo>
                <a:lnTo>
                  <a:pt x="398" y="2"/>
                </a:lnTo>
                <a:lnTo>
                  <a:pt x="394" y="0"/>
                </a:lnTo>
                <a:lnTo>
                  <a:pt x="242" y="0"/>
                </a:lnTo>
                <a:lnTo>
                  <a:pt x="242" y="0"/>
                </a:lnTo>
                <a:lnTo>
                  <a:pt x="232" y="2"/>
                </a:lnTo>
                <a:lnTo>
                  <a:pt x="224" y="6"/>
                </a:lnTo>
                <a:lnTo>
                  <a:pt x="216" y="10"/>
                </a:lnTo>
                <a:lnTo>
                  <a:pt x="210" y="18"/>
                </a:lnTo>
                <a:lnTo>
                  <a:pt x="210" y="18"/>
                </a:lnTo>
                <a:lnTo>
                  <a:pt x="210" y="18"/>
                </a:lnTo>
                <a:lnTo>
                  <a:pt x="210" y="18"/>
                </a:lnTo>
                <a:lnTo>
                  <a:pt x="204" y="10"/>
                </a:lnTo>
                <a:lnTo>
                  <a:pt x="196" y="6"/>
                </a:lnTo>
                <a:lnTo>
                  <a:pt x="188" y="2"/>
                </a:lnTo>
                <a:lnTo>
                  <a:pt x="178" y="0"/>
                </a:lnTo>
                <a:lnTo>
                  <a:pt x="26" y="0"/>
                </a:lnTo>
                <a:lnTo>
                  <a:pt x="26" y="0"/>
                </a:lnTo>
                <a:lnTo>
                  <a:pt x="22" y="2"/>
                </a:lnTo>
                <a:lnTo>
                  <a:pt x="20" y="4"/>
                </a:lnTo>
                <a:lnTo>
                  <a:pt x="18" y="6"/>
                </a:lnTo>
                <a:lnTo>
                  <a:pt x="16" y="8"/>
                </a:lnTo>
                <a:lnTo>
                  <a:pt x="16" y="34"/>
                </a:lnTo>
                <a:lnTo>
                  <a:pt x="0" y="34"/>
                </a:lnTo>
                <a:lnTo>
                  <a:pt x="0" y="306"/>
                </a:lnTo>
                <a:lnTo>
                  <a:pt x="174" y="306"/>
                </a:lnTo>
                <a:lnTo>
                  <a:pt x="174" y="306"/>
                </a:lnTo>
                <a:lnTo>
                  <a:pt x="182" y="314"/>
                </a:lnTo>
                <a:lnTo>
                  <a:pt x="190" y="318"/>
                </a:lnTo>
                <a:lnTo>
                  <a:pt x="200" y="322"/>
                </a:lnTo>
                <a:lnTo>
                  <a:pt x="210" y="322"/>
                </a:lnTo>
                <a:lnTo>
                  <a:pt x="210" y="322"/>
                </a:lnTo>
                <a:lnTo>
                  <a:pt x="220" y="322"/>
                </a:lnTo>
                <a:lnTo>
                  <a:pt x="230" y="318"/>
                </a:lnTo>
                <a:lnTo>
                  <a:pt x="238" y="314"/>
                </a:lnTo>
                <a:lnTo>
                  <a:pt x="246" y="306"/>
                </a:lnTo>
                <a:lnTo>
                  <a:pt x="418" y="306"/>
                </a:lnTo>
                <a:lnTo>
                  <a:pt x="418" y="34"/>
                </a:lnTo>
                <a:lnTo>
                  <a:pt x="402" y="34"/>
                </a:lnTo>
                <a:close/>
                <a:moveTo>
                  <a:pt x="34" y="18"/>
                </a:moveTo>
                <a:lnTo>
                  <a:pt x="178" y="18"/>
                </a:lnTo>
                <a:lnTo>
                  <a:pt x="178" y="18"/>
                </a:lnTo>
                <a:lnTo>
                  <a:pt x="188" y="18"/>
                </a:lnTo>
                <a:lnTo>
                  <a:pt x="194" y="24"/>
                </a:lnTo>
                <a:lnTo>
                  <a:pt x="200" y="32"/>
                </a:lnTo>
                <a:lnTo>
                  <a:pt x="202" y="42"/>
                </a:lnTo>
                <a:lnTo>
                  <a:pt x="202" y="194"/>
                </a:lnTo>
                <a:lnTo>
                  <a:pt x="202" y="194"/>
                </a:lnTo>
                <a:lnTo>
                  <a:pt x="202" y="198"/>
                </a:lnTo>
                <a:lnTo>
                  <a:pt x="204" y="200"/>
                </a:lnTo>
                <a:lnTo>
                  <a:pt x="206" y="202"/>
                </a:lnTo>
                <a:lnTo>
                  <a:pt x="210" y="202"/>
                </a:lnTo>
                <a:lnTo>
                  <a:pt x="210" y="202"/>
                </a:lnTo>
                <a:lnTo>
                  <a:pt x="212" y="202"/>
                </a:lnTo>
                <a:lnTo>
                  <a:pt x="216" y="200"/>
                </a:lnTo>
                <a:lnTo>
                  <a:pt x="218" y="198"/>
                </a:lnTo>
                <a:lnTo>
                  <a:pt x="218" y="194"/>
                </a:lnTo>
                <a:lnTo>
                  <a:pt x="218" y="42"/>
                </a:lnTo>
                <a:lnTo>
                  <a:pt x="218" y="42"/>
                </a:lnTo>
                <a:lnTo>
                  <a:pt x="220" y="32"/>
                </a:lnTo>
                <a:lnTo>
                  <a:pt x="224" y="24"/>
                </a:lnTo>
                <a:lnTo>
                  <a:pt x="232" y="18"/>
                </a:lnTo>
                <a:lnTo>
                  <a:pt x="242" y="18"/>
                </a:lnTo>
                <a:lnTo>
                  <a:pt x="386" y="18"/>
                </a:lnTo>
                <a:lnTo>
                  <a:pt x="386" y="274"/>
                </a:lnTo>
                <a:lnTo>
                  <a:pt x="242" y="274"/>
                </a:lnTo>
                <a:lnTo>
                  <a:pt x="242" y="274"/>
                </a:lnTo>
                <a:lnTo>
                  <a:pt x="232" y="276"/>
                </a:lnTo>
                <a:lnTo>
                  <a:pt x="224" y="278"/>
                </a:lnTo>
                <a:lnTo>
                  <a:pt x="216" y="284"/>
                </a:lnTo>
                <a:lnTo>
                  <a:pt x="210" y="290"/>
                </a:lnTo>
                <a:lnTo>
                  <a:pt x="210" y="290"/>
                </a:lnTo>
                <a:lnTo>
                  <a:pt x="210" y="290"/>
                </a:lnTo>
                <a:lnTo>
                  <a:pt x="210" y="290"/>
                </a:lnTo>
                <a:lnTo>
                  <a:pt x="204" y="284"/>
                </a:lnTo>
                <a:lnTo>
                  <a:pt x="196" y="278"/>
                </a:lnTo>
                <a:lnTo>
                  <a:pt x="188" y="276"/>
                </a:lnTo>
                <a:lnTo>
                  <a:pt x="178" y="274"/>
                </a:lnTo>
                <a:lnTo>
                  <a:pt x="34" y="274"/>
                </a:lnTo>
                <a:lnTo>
                  <a:pt x="34" y="18"/>
                </a:lnTo>
                <a:close/>
              </a:path>
            </a:pathLst>
          </a:custGeom>
          <a:solidFill>
            <a:schemeClr val="bg1">
              <a:alpha val="10000"/>
            </a:schemeClr>
          </a:solidFill>
          <a:ln w="0">
            <a:noFill/>
            <a:prstDash val="solid"/>
            <a:round/>
          </a:ln>
        </p:spPr>
        <p:txBody>
          <a:bodyPr/>
          <a:lstStyle/>
          <a:p>
            <a:pPr algn="l" defTabSz="914400" fontAlgn="auto">
              <a:spcBef>
                <a:spcPts val="0"/>
              </a:spcBef>
              <a:spcAft>
                <a:spcPts val="0"/>
              </a:spcAft>
              <a:defRPr/>
            </a:pPr>
            <a:endParaRPr lang="zh-CN" altLang="en-US" sz="1800">
              <a:solidFill>
                <a:srgbClr val="000000"/>
              </a:solidFill>
              <a:latin typeface="微软雅黑" panose="020B0503020204020204" pitchFamily="34" charset="-122"/>
              <a:ea typeface="宋体" panose="02010600030101010101" pitchFamily="2" charset="-122"/>
            </a:endParaRPr>
          </a:p>
        </p:txBody>
      </p:sp>
      <p:sp>
        <p:nvSpPr>
          <p:cNvPr id="3" name="Freeform 363"/>
          <p:cNvSpPr>
            <a:spLocks noEditPoints="1"/>
          </p:cNvSpPr>
          <p:nvPr userDrawn="1"/>
        </p:nvSpPr>
        <p:spPr bwMode="auto">
          <a:xfrm rot="1658487">
            <a:off x="6583363" y="312738"/>
            <a:ext cx="773112" cy="769937"/>
          </a:xfrm>
          <a:custGeom>
            <a:avLst/>
            <a:gdLst>
              <a:gd name="T0" fmla="*/ 145 w 274"/>
              <a:gd name="T1" fmla="*/ 262 h 273"/>
              <a:gd name="T2" fmla="*/ 189 w 274"/>
              <a:gd name="T3" fmla="*/ 204 h 273"/>
              <a:gd name="T4" fmla="*/ 263 w 274"/>
              <a:gd name="T5" fmla="*/ 204 h 273"/>
              <a:gd name="T6" fmla="*/ 216 w 274"/>
              <a:gd name="T7" fmla="*/ 217 h 273"/>
              <a:gd name="T8" fmla="*/ 104 w 274"/>
              <a:gd name="T9" fmla="*/ 199 h 273"/>
              <a:gd name="T10" fmla="*/ 55 w 274"/>
              <a:gd name="T11" fmla="*/ 186 h 273"/>
              <a:gd name="T12" fmla="*/ 14 w 274"/>
              <a:gd name="T13" fmla="*/ 168 h 273"/>
              <a:gd name="T14" fmla="*/ 44 w 274"/>
              <a:gd name="T15" fmla="*/ 207 h 273"/>
              <a:gd name="T16" fmla="*/ 45 w 274"/>
              <a:gd name="T17" fmla="*/ 217 h 273"/>
              <a:gd name="T18" fmla="*/ 95 w 274"/>
              <a:gd name="T19" fmla="*/ 254 h 273"/>
              <a:gd name="T20" fmla="*/ 86 w 274"/>
              <a:gd name="T21" fmla="*/ 232 h 273"/>
              <a:gd name="T22" fmla="*/ 114 w 274"/>
              <a:gd name="T23" fmla="*/ 255 h 273"/>
              <a:gd name="T24" fmla="*/ 131 w 274"/>
              <a:gd name="T25" fmla="*/ 196 h 273"/>
              <a:gd name="T26" fmla="*/ 110 w 274"/>
              <a:gd name="T27" fmla="*/ 189 h 273"/>
              <a:gd name="T28" fmla="*/ 132 w 274"/>
              <a:gd name="T29" fmla="*/ 145 h 273"/>
              <a:gd name="T30" fmla="*/ 74 w 274"/>
              <a:gd name="T31" fmla="*/ 145 h 273"/>
              <a:gd name="T32" fmla="*/ 67 w 274"/>
              <a:gd name="T33" fmla="*/ 166 h 273"/>
              <a:gd name="T34" fmla="*/ 205 w 274"/>
              <a:gd name="T35" fmla="*/ 111 h 273"/>
              <a:gd name="T36" fmla="*/ 192 w 274"/>
              <a:gd name="T37" fmla="*/ 159 h 273"/>
              <a:gd name="T38" fmla="*/ 150 w 274"/>
              <a:gd name="T39" fmla="*/ 59 h 273"/>
              <a:gd name="T40" fmla="*/ 114 w 274"/>
              <a:gd name="T41" fmla="*/ 94 h 273"/>
              <a:gd name="T42" fmla="*/ 57 w 274"/>
              <a:gd name="T43" fmla="*/ 42 h 273"/>
              <a:gd name="T44" fmla="*/ 9 w 274"/>
              <a:gd name="T45" fmla="*/ 55 h 273"/>
              <a:gd name="T46" fmla="*/ 178 w 274"/>
              <a:gd name="T47" fmla="*/ 23 h 273"/>
              <a:gd name="T48" fmla="*/ 230 w 274"/>
              <a:gd name="T49" fmla="*/ 57 h 273"/>
              <a:gd name="T50" fmla="*/ 137 w 274"/>
              <a:gd name="T51" fmla="*/ 0 h 273"/>
              <a:gd name="T52" fmla="*/ 271 w 274"/>
              <a:gd name="T53" fmla="*/ 108 h 273"/>
              <a:gd name="T54" fmla="*/ 257 w 274"/>
              <a:gd name="T55" fmla="*/ 189 h 273"/>
              <a:gd name="T56" fmla="*/ 260 w 274"/>
              <a:gd name="T57" fmla="*/ 142 h 273"/>
              <a:gd name="T58" fmla="*/ 238 w 274"/>
              <a:gd name="T59" fmla="*/ 133 h 273"/>
              <a:gd name="T60" fmla="*/ 261 w 274"/>
              <a:gd name="T61" fmla="*/ 105 h 273"/>
              <a:gd name="T62" fmla="*/ 206 w 274"/>
              <a:gd name="T63" fmla="*/ 76 h 273"/>
              <a:gd name="T64" fmla="*/ 206 w 274"/>
              <a:gd name="T65" fmla="*/ 103 h 273"/>
              <a:gd name="T66" fmla="*/ 193 w 274"/>
              <a:gd name="T67" fmla="*/ 82 h 273"/>
              <a:gd name="T68" fmla="*/ 169 w 274"/>
              <a:gd name="T69" fmla="*/ 79 h 273"/>
              <a:gd name="T70" fmla="*/ 189 w 274"/>
              <a:gd name="T71" fmla="*/ 66 h 273"/>
              <a:gd name="T72" fmla="*/ 142 w 274"/>
              <a:gd name="T73" fmla="*/ 13 h 273"/>
              <a:gd name="T74" fmla="*/ 136 w 274"/>
              <a:gd name="T75" fmla="*/ 50 h 273"/>
              <a:gd name="T76" fmla="*/ 127 w 274"/>
              <a:gd name="T77" fmla="*/ 11 h 273"/>
              <a:gd name="T78" fmla="*/ 86 w 274"/>
              <a:gd name="T79" fmla="*/ 71 h 273"/>
              <a:gd name="T80" fmla="*/ 104 w 274"/>
              <a:gd name="T81" fmla="*/ 83 h 273"/>
              <a:gd name="T82" fmla="*/ 76 w 274"/>
              <a:gd name="T83" fmla="*/ 105 h 273"/>
              <a:gd name="T84" fmla="*/ 132 w 274"/>
              <a:gd name="T85" fmla="*/ 130 h 273"/>
              <a:gd name="T86" fmla="*/ 140 w 274"/>
              <a:gd name="T87" fmla="*/ 113 h 273"/>
              <a:gd name="T88" fmla="*/ 146 w 274"/>
              <a:gd name="T89" fmla="*/ 131 h 273"/>
              <a:gd name="T90" fmla="*/ 171 w 274"/>
              <a:gd name="T91" fmla="*/ 140 h 273"/>
              <a:gd name="T92" fmla="*/ 142 w 274"/>
              <a:gd name="T93" fmla="*/ 182 h 273"/>
              <a:gd name="T94" fmla="*/ 193 w 274"/>
              <a:gd name="T95" fmla="*/ 191 h 273"/>
              <a:gd name="T96" fmla="*/ 206 w 274"/>
              <a:gd name="T97" fmla="*/ 170 h 273"/>
              <a:gd name="T98" fmla="*/ 206 w 274"/>
              <a:gd name="T99" fmla="*/ 196 h 273"/>
              <a:gd name="T100" fmla="*/ 209 w 274"/>
              <a:gd name="T101" fmla="*/ 207 h 273"/>
              <a:gd name="T102" fmla="*/ 179 w 274"/>
              <a:gd name="T103" fmla="*/ 249 h 273"/>
              <a:gd name="T104" fmla="*/ 212 w 274"/>
              <a:gd name="T105" fmla="*/ 239 h 273"/>
              <a:gd name="T106" fmla="*/ 219 w 274"/>
              <a:gd name="T107" fmla="*/ 246 h 273"/>
              <a:gd name="T108" fmla="*/ 31 w 274"/>
              <a:gd name="T109" fmla="*/ 222 h 273"/>
              <a:gd name="T110" fmla="*/ 14 w 274"/>
              <a:gd name="T111" fmla="*/ 82 h 273"/>
              <a:gd name="T112" fmla="*/ 11 w 274"/>
              <a:gd name="T113" fmla="*/ 130 h 273"/>
              <a:gd name="T114" fmla="*/ 67 w 274"/>
              <a:gd name="T115" fmla="*/ 103 h 273"/>
              <a:gd name="T116" fmla="*/ 63 w 274"/>
              <a:gd name="T117" fmla="*/ 74 h 273"/>
              <a:gd name="T118" fmla="*/ 72 w 274"/>
              <a:gd name="T119" fmla="*/ 67 h 273"/>
              <a:gd name="T120" fmla="*/ 95 w 274"/>
              <a:gd name="T121" fmla="*/ 19 h 273"/>
              <a:gd name="T122" fmla="*/ 58 w 274"/>
              <a:gd name="T123" fmla="*/ 33 h 273"/>
              <a:gd name="T124" fmla="*/ 109 w 274"/>
              <a:gd name="T125" fmla="*/ 4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4" h="273">
                <a:moveTo>
                  <a:pt x="146" y="196"/>
                </a:moveTo>
                <a:lnTo>
                  <a:pt x="143" y="196"/>
                </a:lnTo>
                <a:lnTo>
                  <a:pt x="142" y="198"/>
                </a:lnTo>
                <a:lnTo>
                  <a:pt x="142" y="200"/>
                </a:lnTo>
                <a:lnTo>
                  <a:pt x="142" y="258"/>
                </a:lnTo>
                <a:lnTo>
                  <a:pt x="142" y="260"/>
                </a:lnTo>
                <a:lnTo>
                  <a:pt x="145" y="262"/>
                </a:lnTo>
                <a:lnTo>
                  <a:pt x="147" y="262"/>
                </a:lnTo>
                <a:lnTo>
                  <a:pt x="159" y="255"/>
                </a:lnTo>
                <a:lnTo>
                  <a:pt x="169" y="245"/>
                </a:lnTo>
                <a:lnTo>
                  <a:pt x="178" y="234"/>
                </a:lnTo>
                <a:lnTo>
                  <a:pt x="184" y="219"/>
                </a:lnTo>
                <a:lnTo>
                  <a:pt x="189" y="207"/>
                </a:lnTo>
                <a:lnTo>
                  <a:pt x="189" y="204"/>
                </a:lnTo>
                <a:lnTo>
                  <a:pt x="189" y="203"/>
                </a:lnTo>
                <a:lnTo>
                  <a:pt x="187" y="202"/>
                </a:lnTo>
                <a:lnTo>
                  <a:pt x="168" y="198"/>
                </a:lnTo>
                <a:lnTo>
                  <a:pt x="146" y="196"/>
                </a:lnTo>
                <a:close/>
                <a:moveTo>
                  <a:pt x="242" y="191"/>
                </a:moveTo>
                <a:lnTo>
                  <a:pt x="254" y="195"/>
                </a:lnTo>
                <a:lnTo>
                  <a:pt x="263" y="204"/>
                </a:lnTo>
                <a:lnTo>
                  <a:pt x="267" y="217"/>
                </a:lnTo>
                <a:lnTo>
                  <a:pt x="263" y="230"/>
                </a:lnTo>
                <a:lnTo>
                  <a:pt x="254" y="239"/>
                </a:lnTo>
                <a:lnTo>
                  <a:pt x="242" y="242"/>
                </a:lnTo>
                <a:lnTo>
                  <a:pt x="229" y="239"/>
                </a:lnTo>
                <a:lnTo>
                  <a:pt x="219" y="230"/>
                </a:lnTo>
                <a:lnTo>
                  <a:pt x="216" y="217"/>
                </a:lnTo>
                <a:lnTo>
                  <a:pt x="219" y="204"/>
                </a:lnTo>
                <a:lnTo>
                  <a:pt x="229" y="195"/>
                </a:lnTo>
                <a:lnTo>
                  <a:pt x="242" y="191"/>
                </a:lnTo>
                <a:close/>
                <a:moveTo>
                  <a:pt x="78" y="173"/>
                </a:moveTo>
                <a:lnTo>
                  <a:pt x="91" y="177"/>
                </a:lnTo>
                <a:lnTo>
                  <a:pt x="100" y="186"/>
                </a:lnTo>
                <a:lnTo>
                  <a:pt x="104" y="199"/>
                </a:lnTo>
                <a:lnTo>
                  <a:pt x="100" y="212"/>
                </a:lnTo>
                <a:lnTo>
                  <a:pt x="91" y="222"/>
                </a:lnTo>
                <a:lnTo>
                  <a:pt x="78" y="225"/>
                </a:lnTo>
                <a:lnTo>
                  <a:pt x="65" y="222"/>
                </a:lnTo>
                <a:lnTo>
                  <a:pt x="55" y="212"/>
                </a:lnTo>
                <a:lnTo>
                  <a:pt x="53" y="199"/>
                </a:lnTo>
                <a:lnTo>
                  <a:pt x="55" y="186"/>
                </a:lnTo>
                <a:lnTo>
                  <a:pt x="65" y="177"/>
                </a:lnTo>
                <a:lnTo>
                  <a:pt x="78" y="173"/>
                </a:lnTo>
                <a:close/>
                <a:moveTo>
                  <a:pt x="14" y="142"/>
                </a:moveTo>
                <a:lnTo>
                  <a:pt x="12" y="142"/>
                </a:lnTo>
                <a:lnTo>
                  <a:pt x="11" y="144"/>
                </a:lnTo>
                <a:lnTo>
                  <a:pt x="11" y="145"/>
                </a:lnTo>
                <a:lnTo>
                  <a:pt x="14" y="168"/>
                </a:lnTo>
                <a:lnTo>
                  <a:pt x="22" y="189"/>
                </a:lnTo>
                <a:lnTo>
                  <a:pt x="32" y="208"/>
                </a:lnTo>
                <a:lnTo>
                  <a:pt x="34" y="209"/>
                </a:lnTo>
                <a:lnTo>
                  <a:pt x="36" y="211"/>
                </a:lnTo>
                <a:lnTo>
                  <a:pt x="37" y="209"/>
                </a:lnTo>
                <a:lnTo>
                  <a:pt x="42" y="207"/>
                </a:lnTo>
                <a:lnTo>
                  <a:pt x="44" y="207"/>
                </a:lnTo>
                <a:lnTo>
                  <a:pt x="45" y="207"/>
                </a:lnTo>
                <a:lnTo>
                  <a:pt x="46" y="208"/>
                </a:lnTo>
                <a:lnTo>
                  <a:pt x="48" y="211"/>
                </a:lnTo>
                <a:lnTo>
                  <a:pt x="48" y="212"/>
                </a:lnTo>
                <a:lnTo>
                  <a:pt x="48" y="214"/>
                </a:lnTo>
                <a:lnTo>
                  <a:pt x="46" y="216"/>
                </a:lnTo>
                <a:lnTo>
                  <a:pt x="45" y="217"/>
                </a:lnTo>
                <a:lnTo>
                  <a:pt x="42" y="218"/>
                </a:lnTo>
                <a:lnTo>
                  <a:pt x="42" y="221"/>
                </a:lnTo>
                <a:lnTo>
                  <a:pt x="44" y="222"/>
                </a:lnTo>
                <a:lnTo>
                  <a:pt x="65" y="241"/>
                </a:lnTo>
                <a:lnTo>
                  <a:pt x="91" y="255"/>
                </a:lnTo>
                <a:lnTo>
                  <a:pt x="94" y="255"/>
                </a:lnTo>
                <a:lnTo>
                  <a:pt x="95" y="254"/>
                </a:lnTo>
                <a:lnTo>
                  <a:pt x="96" y="253"/>
                </a:lnTo>
                <a:lnTo>
                  <a:pt x="96" y="251"/>
                </a:lnTo>
                <a:lnTo>
                  <a:pt x="95" y="249"/>
                </a:lnTo>
                <a:lnTo>
                  <a:pt x="91" y="242"/>
                </a:lnTo>
                <a:lnTo>
                  <a:pt x="86" y="235"/>
                </a:lnTo>
                <a:lnTo>
                  <a:pt x="86" y="234"/>
                </a:lnTo>
                <a:lnTo>
                  <a:pt x="86" y="232"/>
                </a:lnTo>
                <a:lnTo>
                  <a:pt x="87" y="231"/>
                </a:lnTo>
                <a:lnTo>
                  <a:pt x="90" y="230"/>
                </a:lnTo>
                <a:lnTo>
                  <a:pt x="91" y="228"/>
                </a:lnTo>
                <a:lnTo>
                  <a:pt x="94" y="230"/>
                </a:lnTo>
                <a:lnTo>
                  <a:pt x="95" y="231"/>
                </a:lnTo>
                <a:lnTo>
                  <a:pt x="104" y="244"/>
                </a:lnTo>
                <a:lnTo>
                  <a:pt x="114" y="255"/>
                </a:lnTo>
                <a:lnTo>
                  <a:pt x="127" y="262"/>
                </a:lnTo>
                <a:lnTo>
                  <a:pt x="129" y="262"/>
                </a:lnTo>
                <a:lnTo>
                  <a:pt x="132" y="260"/>
                </a:lnTo>
                <a:lnTo>
                  <a:pt x="132" y="258"/>
                </a:lnTo>
                <a:lnTo>
                  <a:pt x="132" y="200"/>
                </a:lnTo>
                <a:lnTo>
                  <a:pt x="132" y="198"/>
                </a:lnTo>
                <a:lnTo>
                  <a:pt x="131" y="196"/>
                </a:lnTo>
                <a:lnTo>
                  <a:pt x="128" y="196"/>
                </a:lnTo>
                <a:lnTo>
                  <a:pt x="114" y="198"/>
                </a:lnTo>
                <a:lnTo>
                  <a:pt x="111" y="196"/>
                </a:lnTo>
                <a:lnTo>
                  <a:pt x="110" y="195"/>
                </a:lnTo>
                <a:lnTo>
                  <a:pt x="109" y="194"/>
                </a:lnTo>
                <a:lnTo>
                  <a:pt x="109" y="191"/>
                </a:lnTo>
                <a:lnTo>
                  <a:pt x="110" y="189"/>
                </a:lnTo>
                <a:lnTo>
                  <a:pt x="111" y="189"/>
                </a:lnTo>
                <a:lnTo>
                  <a:pt x="113" y="188"/>
                </a:lnTo>
                <a:lnTo>
                  <a:pt x="128" y="186"/>
                </a:lnTo>
                <a:lnTo>
                  <a:pt x="131" y="186"/>
                </a:lnTo>
                <a:lnTo>
                  <a:pt x="132" y="185"/>
                </a:lnTo>
                <a:lnTo>
                  <a:pt x="132" y="182"/>
                </a:lnTo>
                <a:lnTo>
                  <a:pt x="132" y="145"/>
                </a:lnTo>
                <a:lnTo>
                  <a:pt x="132" y="143"/>
                </a:lnTo>
                <a:lnTo>
                  <a:pt x="131" y="142"/>
                </a:lnTo>
                <a:lnTo>
                  <a:pt x="128" y="142"/>
                </a:lnTo>
                <a:lnTo>
                  <a:pt x="78" y="142"/>
                </a:lnTo>
                <a:lnTo>
                  <a:pt x="76" y="142"/>
                </a:lnTo>
                <a:lnTo>
                  <a:pt x="74" y="143"/>
                </a:lnTo>
                <a:lnTo>
                  <a:pt x="74" y="145"/>
                </a:lnTo>
                <a:lnTo>
                  <a:pt x="76" y="163"/>
                </a:lnTo>
                <a:lnTo>
                  <a:pt x="74" y="166"/>
                </a:lnTo>
                <a:lnTo>
                  <a:pt x="73" y="167"/>
                </a:lnTo>
                <a:lnTo>
                  <a:pt x="72" y="168"/>
                </a:lnTo>
                <a:lnTo>
                  <a:pt x="69" y="168"/>
                </a:lnTo>
                <a:lnTo>
                  <a:pt x="68" y="167"/>
                </a:lnTo>
                <a:lnTo>
                  <a:pt x="67" y="166"/>
                </a:lnTo>
                <a:lnTo>
                  <a:pt x="65" y="165"/>
                </a:lnTo>
                <a:lnTo>
                  <a:pt x="64" y="145"/>
                </a:lnTo>
                <a:lnTo>
                  <a:pt x="64" y="143"/>
                </a:lnTo>
                <a:lnTo>
                  <a:pt x="63" y="142"/>
                </a:lnTo>
                <a:lnTo>
                  <a:pt x="60" y="142"/>
                </a:lnTo>
                <a:lnTo>
                  <a:pt x="14" y="142"/>
                </a:lnTo>
                <a:close/>
                <a:moveTo>
                  <a:pt x="205" y="111"/>
                </a:moveTo>
                <a:lnTo>
                  <a:pt x="217" y="115"/>
                </a:lnTo>
                <a:lnTo>
                  <a:pt x="226" y="124"/>
                </a:lnTo>
                <a:lnTo>
                  <a:pt x="230" y="136"/>
                </a:lnTo>
                <a:lnTo>
                  <a:pt x="226" y="149"/>
                </a:lnTo>
                <a:lnTo>
                  <a:pt x="217" y="159"/>
                </a:lnTo>
                <a:lnTo>
                  <a:pt x="205" y="162"/>
                </a:lnTo>
                <a:lnTo>
                  <a:pt x="192" y="159"/>
                </a:lnTo>
                <a:lnTo>
                  <a:pt x="183" y="149"/>
                </a:lnTo>
                <a:lnTo>
                  <a:pt x="179" y="136"/>
                </a:lnTo>
                <a:lnTo>
                  <a:pt x="183" y="124"/>
                </a:lnTo>
                <a:lnTo>
                  <a:pt x="192" y="115"/>
                </a:lnTo>
                <a:lnTo>
                  <a:pt x="205" y="111"/>
                </a:lnTo>
                <a:close/>
                <a:moveTo>
                  <a:pt x="137" y="56"/>
                </a:moveTo>
                <a:lnTo>
                  <a:pt x="150" y="59"/>
                </a:lnTo>
                <a:lnTo>
                  <a:pt x="159" y="69"/>
                </a:lnTo>
                <a:lnTo>
                  <a:pt x="163" y="82"/>
                </a:lnTo>
                <a:lnTo>
                  <a:pt x="159" y="94"/>
                </a:lnTo>
                <a:lnTo>
                  <a:pt x="150" y="103"/>
                </a:lnTo>
                <a:lnTo>
                  <a:pt x="137" y="107"/>
                </a:lnTo>
                <a:lnTo>
                  <a:pt x="124" y="103"/>
                </a:lnTo>
                <a:lnTo>
                  <a:pt x="114" y="94"/>
                </a:lnTo>
                <a:lnTo>
                  <a:pt x="111" y="82"/>
                </a:lnTo>
                <a:lnTo>
                  <a:pt x="114" y="69"/>
                </a:lnTo>
                <a:lnTo>
                  <a:pt x="124" y="59"/>
                </a:lnTo>
                <a:lnTo>
                  <a:pt x="137" y="56"/>
                </a:lnTo>
                <a:close/>
                <a:moveTo>
                  <a:pt x="35" y="29"/>
                </a:moveTo>
                <a:lnTo>
                  <a:pt x="48" y="33"/>
                </a:lnTo>
                <a:lnTo>
                  <a:pt x="57" y="42"/>
                </a:lnTo>
                <a:lnTo>
                  <a:pt x="60" y="55"/>
                </a:lnTo>
                <a:lnTo>
                  <a:pt x="57" y="67"/>
                </a:lnTo>
                <a:lnTo>
                  <a:pt x="48" y="76"/>
                </a:lnTo>
                <a:lnTo>
                  <a:pt x="35" y="80"/>
                </a:lnTo>
                <a:lnTo>
                  <a:pt x="22" y="76"/>
                </a:lnTo>
                <a:lnTo>
                  <a:pt x="13" y="67"/>
                </a:lnTo>
                <a:lnTo>
                  <a:pt x="9" y="55"/>
                </a:lnTo>
                <a:lnTo>
                  <a:pt x="13" y="42"/>
                </a:lnTo>
                <a:lnTo>
                  <a:pt x="22" y="33"/>
                </a:lnTo>
                <a:lnTo>
                  <a:pt x="35" y="29"/>
                </a:lnTo>
                <a:close/>
                <a:moveTo>
                  <a:pt x="182" y="18"/>
                </a:moveTo>
                <a:lnTo>
                  <a:pt x="179" y="19"/>
                </a:lnTo>
                <a:lnTo>
                  <a:pt x="178" y="20"/>
                </a:lnTo>
                <a:lnTo>
                  <a:pt x="178" y="23"/>
                </a:lnTo>
                <a:lnTo>
                  <a:pt x="179" y="24"/>
                </a:lnTo>
                <a:lnTo>
                  <a:pt x="191" y="43"/>
                </a:lnTo>
                <a:lnTo>
                  <a:pt x="200" y="65"/>
                </a:lnTo>
                <a:lnTo>
                  <a:pt x="201" y="66"/>
                </a:lnTo>
                <a:lnTo>
                  <a:pt x="202" y="67"/>
                </a:lnTo>
                <a:lnTo>
                  <a:pt x="205" y="67"/>
                </a:lnTo>
                <a:lnTo>
                  <a:pt x="230" y="57"/>
                </a:lnTo>
                <a:lnTo>
                  <a:pt x="232" y="55"/>
                </a:lnTo>
                <a:lnTo>
                  <a:pt x="232" y="53"/>
                </a:lnTo>
                <a:lnTo>
                  <a:pt x="230" y="51"/>
                </a:lnTo>
                <a:lnTo>
                  <a:pt x="209" y="32"/>
                </a:lnTo>
                <a:lnTo>
                  <a:pt x="183" y="18"/>
                </a:lnTo>
                <a:lnTo>
                  <a:pt x="182" y="18"/>
                </a:lnTo>
                <a:close/>
                <a:moveTo>
                  <a:pt x="137" y="0"/>
                </a:moveTo>
                <a:lnTo>
                  <a:pt x="164" y="2"/>
                </a:lnTo>
                <a:lnTo>
                  <a:pt x="189" y="10"/>
                </a:lnTo>
                <a:lnTo>
                  <a:pt x="212" y="23"/>
                </a:lnTo>
                <a:lnTo>
                  <a:pt x="233" y="39"/>
                </a:lnTo>
                <a:lnTo>
                  <a:pt x="249" y="59"/>
                </a:lnTo>
                <a:lnTo>
                  <a:pt x="262" y="83"/>
                </a:lnTo>
                <a:lnTo>
                  <a:pt x="271" y="108"/>
                </a:lnTo>
                <a:lnTo>
                  <a:pt x="274" y="136"/>
                </a:lnTo>
                <a:lnTo>
                  <a:pt x="271" y="163"/>
                </a:lnTo>
                <a:lnTo>
                  <a:pt x="263" y="188"/>
                </a:lnTo>
                <a:lnTo>
                  <a:pt x="263" y="189"/>
                </a:lnTo>
                <a:lnTo>
                  <a:pt x="262" y="190"/>
                </a:lnTo>
                <a:lnTo>
                  <a:pt x="260" y="190"/>
                </a:lnTo>
                <a:lnTo>
                  <a:pt x="257" y="189"/>
                </a:lnTo>
                <a:lnTo>
                  <a:pt x="254" y="186"/>
                </a:lnTo>
                <a:lnTo>
                  <a:pt x="254" y="184"/>
                </a:lnTo>
                <a:lnTo>
                  <a:pt x="261" y="166"/>
                </a:lnTo>
                <a:lnTo>
                  <a:pt x="263" y="145"/>
                </a:lnTo>
                <a:lnTo>
                  <a:pt x="263" y="144"/>
                </a:lnTo>
                <a:lnTo>
                  <a:pt x="262" y="142"/>
                </a:lnTo>
                <a:lnTo>
                  <a:pt x="260" y="142"/>
                </a:lnTo>
                <a:lnTo>
                  <a:pt x="240" y="142"/>
                </a:lnTo>
                <a:lnTo>
                  <a:pt x="239" y="142"/>
                </a:lnTo>
                <a:lnTo>
                  <a:pt x="238" y="140"/>
                </a:lnTo>
                <a:lnTo>
                  <a:pt x="237" y="139"/>
                </a:lnTo>
                <a:lnTo>
                  <a:pt x="237" y="136"/>
                </a:lnTo>
                <a:lnTo>
                  <a:pt x="237" y="135"/>
                </a:lnTo>
                <a:lnTo>
                  <a:pt x="238" y="133"/>
                </a:lnTo>
                <a:lnTo>
                  <a:pt x="239" y="133"/>
                </a:lnTo>
                <a:lnTo>
                  <a:pt x="240" y="131"/>
                </a:lnTo>
                <a:lnTo>
                  <a:pt x="260" y="131"/>
                </a:lnTo>
                <a:lnTo>
                  <a:pt x="262" y="131"/>
                </a:lnTo>
                <a:lnTo>
                  <a:pt x="263" y="130"/>
                </a:lnTo>
                <a:lnTo>
                  <a:pt x="263" y="127"/>
                </a:lnTo>
                <a:lnTo>
                  <a:pt x="261" y="105"/>
                </a:lnTo>
                <a:lnTo>
                  <a:pt x="253" y="84"/>
                </a:lnTo>
                <a:lnTo>
                  <a:pt x="242" y="65"/>
                </a:lnTo>
                <a:lnTo>
                  <a:pt x="240" y="64"/>
                </a:lnTo>
                <a:lnTo>
                  <a:pt x="239" y="64"/>
                </a:lnTo>
                <a:lnTo>
                  <a:pt x="237" y="64"/>
                </a:lnTo>
                <a:lnTo>
                  <a:pt x="223" y="71"/>
                </a:lnTo>
                <a:lnTo>
                  <a:pt x="206" y="76"/>
                </a:lnTo>
                <a:lnTo>
                  <a:pt x="205" y="78"/>
                </a:lnTo>
                <a:lnTo>
                  <a:pt x="203" y="79"/>
                </a:lnTo>
                <a:lnTo>
                  <a:pt x="203" y="82"/>
                </a:lnTo>
                <a:lnTo>
                  <a:pt x="206" y="90"/>
                </a:lnTo>
                <a:lnTo>
                  <a:pt x="207" y="101"/>
                </a:lnTo>
                <a:lnTo>
                  <a:pt x="207" y="102"/>
                </a:lnTo>
                <a:lnTo>
                  <a:pt x="206" y="103"/>
                </a:lnTo>
                <a:lnTo>
                  <a:pt x="205" y="105"/>
                </a:lnTo>
                <a:lnTo>
                  <a:pt x="203" y="105"/>
                </a:lnTo>
                <a:lnTo>
                  <a:pt x="201" y="105"/>
                </a:lnTo>
                <a:lnTo>
                  <a:pt x="198" y="103"/>
                </a:lnTo>
                <a:lnTo>
                  <a:pt x="198" y="102"/>
                </a:lnTo>
                <a:lnTo>
                  <a:pt x="194" y="84"/>
                </a:lnTo>
                <a:lnTo>
                  <a:pt x="193" y="82"/>
                </a:lnTo>
                <a:lnTo>
                  <a:pt x="192" y="82"/>
                </a:lnTo>
                <a:lnTo>
                  <a:pt x="191" y="82"/>
                </a:lnTo>
                <a:lnTo>
                  <a:pt x="173" y="84"/>
                </a:lnTo>
                <a:lnTo>
                  <a:pt x="171" y="84"/>
                </a:lnTo>
                <a:lnTo>
                  <a:pt x="170" y="83"/>
                </a:lnTo>
                <a:lnTo>
                  <a:pt x="169" y="82"/>
                </a:lnTo>
                <a:lnTo>
                  <a:pt x="169" y="79"/>
                </a:lnTo>
                <a:lnTo>
                  <a:pt x="169" y="78"/>
                </a:lnTo>
                <a:lnTo>
                  <a:pt x="170" y="75"/>
                </a:lnTo>
                <a:lnTo>
                  <a:pt x="171" y="74"/>
                </a:lnTo>
                <a:lnTo>
                  <a:pt x="187" y="71"/>
                </a:lnTo>
                <a:lnTo>
                  <a:pt x="189" y="71"/>
                </a:lnTo>
                <a:lnTo>
                  <a:pt x="189" y="69"/>
                </a:lnTo>
                <a:lnTo>
                  <a:pt x="189" y="66"/>
                </a:lnTo>
                <a:lnTo>
                  <a:pt x="184" y="53"/>
                </a:lnTo>
                <a:lnTo>
                  <a:pt x="178" y="41"/>
                </a:lnTo>
                <a:lnTo>
                  <a:pt x="169" y="28"/>
                </a:lnTo>
                <a:lnTo>
                  <a:pt x="159" y="18"/>
                </a:lnTo>
                <a:lnTo>
                  <a:pt x="147" y="11"/>
                </a:lnTo>
                <a:lnTo>
                  <a:pt x="145" y="11"/>
                </a:lnTo>
                <a:lnTo>
                  <a:pt x="142" y="13"/>
                </a:lnTo>
                <a:lnTo>
                  <a:pt x="142" y="15"/>
                </a:lnTo>
                <a:lnTo>
                  <a:pt x="142" y="46"/>
                </a:lnTo>
                <a:lnTo>
                  <a:pt x="142" y="47"/>
                </a:lnTo>
                <a:lnTo>
                  <a:pt x="141" y="48"/>
                </a:lnTo>
                <a:lnTo>
                  <a:pt x="140" y="50"/>
                </a:lnTo>
                <a:lnTo>
                  <a:pt x="137" y="50"/>
                </a:lnTo>
                <a:lnTo>
                  <a:pt x="136" y="50"/>
                </a:lnTo>
                <a:lnTo>
                  <a:pt x="133" y="48"/>
                </a:lnTo>
                <a:lnTo>
                  <a:pt x="133" y="47"/>
                </a:lnTo>
                <a:lnTo>
                  <a:pt x="132" y="46"/>
                </a:lnTo>
                <a:lnTo>
                  <a:pt x="132" y="15"/>
                </a:lnTo>
                <a:lnTo>
                  <a:pt x="132" y="13"/>
                </a:lnTo>
                <a:lnTo>
                  <a:pt x="129" y="11"/>
                </a:lnTo>
                <a:lnTo>
                  <a:pt x="127" y="11"/>
                </a:lnTo>
                <a:lnTo>
                  <a:pt x="115" y="18"/>
                </a:lnTo>
                <a:lnTo>
                  <a:pt x="105" y="28"/>
                </a:lnTo>
                <a:lnTo>
                  <a:pt x="96" y="41"/>
                </a:lnTo>
                <a:lnTo>
                  <a:pt x="90" y="53"/>
                </a:lnTo>
                <a:lnTo>
                  <a:pt x="85" y="66"/>
                </a:lnTo>
                <a:lnTo>
                  <a:pt x="85" y="69"/>
                </a:lnTo>
                <a:lnTo>
                  <a:pt x="86" y="71"/>
                </a:lnTo>
                <a:lnTo>
                  <a:pt x="87" y="71"/>
                </a:lnTo>
                <a:lnTo>
                  <a:pt x="101" y="74"/>
                </a:lnTo>
                <a:lnTo>
                  <a:pt x="104" y="75"/>
                </a:lnTo>
                <a:lnTo>
                  <a:pt x="104" y="78"/>
                </a:lnTo>
                <a:lnTo>
                  <a:pt x="105" y="79"/>
                </a:lnTo>
                <a:lnTo>
                  <a:pt x="104" y="82"/>
                </a:lnTo>
                <a:lnTo>
                  <a:pt x="104" y="83"/>
                </a:lnTo>
                <a:lnTo>
                  <a:pt x="101" y="84"/>
                </a:lnTo>
                <a:lnTo>
                  <a:pt x="100" y="84"/>
                </a:lnTo>
                <a:lnTo>
                  <a:pt x="85" y="82"/>
                </a:lnTo>
                <a:lnTo>
                  <a:pt x="82" y="82"/>
                </a:lnTo>
                <a:lnTo>
                  <a:pt x="81" y="82"/>
                </a:lnTo>
                <a:lnTo>
                  <a:pt x="80" y="84"/>
                </a:lnTo>
                <a:lnTo>
                  <a:pt x="76" y="105"/>
                </a:lnTo>
                <a:lnTo>
                  <a:pt x="74" y="127"/>
                </a:lnTo>
                <a:lnTo>
                  <a:pt x="74" y="130"/>
                </a:lnTo>
                <a:lnTo>
                  <a:pt x="76" y="131"/>
                </a:lnTo>
                <a:lnTo>
                  <a:pt x="78" y="131"/>
                </a:lnTo>
                <a:lnTo>
                  <a:pt x="128" y="131"/>
                </a:lnTo>
                <a:lnTo>
                  <a:pt x="131" y="131"/>
                </a:lnTo>
                <a:lnTo>
                  <a:pt x="132" y="130"/>
                </a:lnTo>
                <a:lnTo>
                  <a:pt x="132" y="127"/>
                </a:lnTo>
                <a:lnTo>
                  <a:pt x="132" y="117"/>
                </a:lnTo>
                <a:lnTo>
                  <a:pt x="133" y="116"/>
                </a:lnTo>
                <a:lnTo>
                  <a:pt x="133" y="115"/>
                </a:lnTo>
                <a:lnTo>
                  <a:pt x="136" y="113"/>
                </a:lnTo>
                <a:lnTo>
                  <a:pt x="137" y="113"/>
                </a:lnTo>
                <a:lnTo>
                  <a:pt x="140" y="113"/>
                </a:lnTo>
                <a:lnTo>
                  <a:pt x="141" y="115"/>
                </a:lnTo>
                <a:lnTo>
                  <a:pt x="142" y="116"/>
                </a:lnTo>
                <a:lnTo>
                  <a:pt x="142" y="117"/>
                </a:lnTo>
                <a:lnTo>
                  <a:pt x="142" y="127"/>
                </a:lnTo>
                <a:lnTo>
                  <a:pt x="142" y="130"/>
                </a:lnTo>
                <a:lnTo>
                  <a:pt x="143" y="131"/>
                </a:lnTo>
                <a:lnTo>
                  <a:pt x="146" y="131"/>
                </a:lnTo>
                <a:lnTo>
                  <a:pt x="169" y="131"/>
                </a:lnTo>
                <a:lnTo>
                  <a:pt x="170" y="133"/>
                </a:lnTo>
                <a:lnTo>
                  <a:pt x="171" y="133"/>
                </a:lnTo>
                <a:lnTo>
                  <a:pt x="173" y="135"/>
                </a:lnTo>
                <a:lnTo>
                  <a:pt x="173" y="136"/>
                </a:lnTo>
                <a:lnTo>
                  <a:pt x="173" y="139"/>
                </a:lnTo>
                <a:lnTo>
                  <a:pt x="171" y="140"/>
                </a:lnTo>
                <a:lnTo>
                  <a:pt x="170" y="142"/>
                </a:lnTo>
                <a:lnTo>
                  <a:pt x="169" y="142"/>
                </a:lnTo>
                <a:lnTo>
                  <a:pt x="146" y="142"/>
                </a:lnTo>
                <a:lnTo>
                  <a:pt x="143" y="142"/>
                </a:lnTo>
                <a:lnTo>
                  <a:pt x="142" y="143"/>
                </a:lnTo>
                <a:lnTo>
                  <a:pt x="142" y="145"/>
                </a:lnTo>
                <a:lnTo>
                  <a:pt x="142" y="182"/>
                </a:lnTo>
                <a:lnTo>
                  <a:pt x="142" y="185"/>
                </a:lnTo>
                <a:lnTo>
                  <a:pt x="143" y="186"/>
                </a:lnTo>
                <a:lnTo>
                  <a:pt x="146" y="186"/>
                </a:lnTo>
                <a:lnTo>
                  <a:pt x="169" y="189"/>
                </a:lnTo>
                <a:lnTo>
                  <a:pt x="191" y="193"/>
                </a:lnTo>
                <a:lnTo>
                  <a:pt x="192" y="193"/>
                </a:lnTo>
                <a:lnTo>
                  <a:pt x="193" y="191"/>
                </a:lnTo>
                <a:lnTo>
                  <a:pt x="194" y="189"/>
                </a:lnTo>
                <a:lnTo>
                  <a:pt x="198" y="172"/>
                </a:lnTo>
                <a:lnTo>
                  <a:pt x="198" y="170"/>
                </a:lnTo>
                <a:lnTo>
                  <a:pt x="201" y="170"/>
                </a:lnTo>
                <a:lnTo>
                  <a:pt x="202" y="168"/>
                </a:lnTo>
                <a:lnTo>
                  <a:pt x="205" y="170"/>
                </a:lnTo>
                <a:lnTo>
                  <a:pt x="206" y="170"/>
                </a:lnTo>
                <a:lnTo>
                  <a:pt x="207" y="172"/>
                </a:lnTo>
                <a:lnTo>
                  <a:pt x="207" y="173"/>
                </a:lnTo>
                <a:lnTo>
                  <a:pt x="206" y="182"/>
                </a:lnTo>
                <a:lnTo>
                  <a:pt x="203" y="191"/>
                </a:lnTo>
                <a:lnTo>
                  <a:pt x="203" y="194"/>
                </a:lnTo>
                <a:lnTo>
                  <a:pt x="205" y="195"/>
                </a:lnTo>
                <a:lnTo>
                  <a:pt x="206" y="196"/>
                </a:lnTo>
                <a:lnTo>
                  <a:pt x="209" y="198"/>
                </a:lnTo>
                <a:lnTo>
                  <a:pt x="211" y="198"/>
                </a:lnTo>
                <a:lnTo>
                  <a:pt x="212" y="200"/>
                </a:lnTo>
                <a:lnTo>
                  <a:pt x="212" y="202"/>
                </a:lnTo>
                <a:lnTo>
                  <a:pt x="212" y="204"/>
                </a:lnTo>
                <a:lnTo>
                  <a:pt x="211" y="205"/>
                </a:lnTo>
                <a:lnTo>
                  <a:pt x="209" y="207"/>
                </a:lnTo>
                <a:lnTo>
                  <a:pt x="207" y="207"/>
                </a:lnTo>
                <a:lnTo>
                  <a:pt x="205" y="205"/>
                </a:lnTo>
                <a:lnTo>
                  <a:pt x="202" y="205"/>
                </a:lnTo>
                <a:lnTo>
                  <a:pt x="201" y="207"/>
                </a:lnTo>
                <a:lnTo>
                  <a:pt x="200" y="208"/>
                </a:lnTo>
                <a:lnTo>
                  <a:pt x="191" y="230"/>
                </a:lnTo>
                <a:lnTo>
                  <a:pt x="179" y="249"/>
                </a:lnTo>
                <a:lnTo>
                  <a:pt x="178" y="251"/>
                </a:lnTo>
                <a:lnTo>
                  <a:pt x="178" y="253"/>
                </a:lnTo>
                <a:lnTo>
                  <a:pt x="179" y="254"/>
                </a:lnTo>
                <a:lnTo>
                  <a:pt x="182" y="255"/>
                </a:lnTo>
                <a:lnTo>
                  <a:pt x="183" y="255"/>
                </a:lnTo>
                <a:lnTo>
                  <a:pt x="198" y="248"/>
                </a:lnTo>
                <a:lnTo>
                  <a:pt x="212" y="239"/>
                </a:lnTo>
                <a:lnTo>
                  <a:pt x="215" y="237"/>
                </a:lnTo>
                <a:lnTo>
                  <a:pt x="217" y="239"/>
                </a:lnTo>
                <a:lnTo>
                  <a:pt x="219" y="240"/>
                </a:lnTo>
                <a:lnTo>
                  <a:pt x="220" y="241"/>
                </a:lnTo>
                <a:lnTo>
                  <a:pt x="220" y="244"/>
                </a:lnTo>
                <a:lnTo>
                  <a:pt x="220" y="245"/>
                </a:lnTo>
                <a:lnTo>
                  <a:pt x="219" y="246"/>
                </a:lnTo>
                <a:lnTo>
                  <a:pt x="194" y="260"/>
                </a:lnTo>
                <a:lnTo>
                  <a:pt x="166" y="271"/>
                </a:lnTo>
                <a:lnTo>
                  <a:pt x="137" y="273"/>
                </a:lnTo>
                <a:lnTo>
                  <a:pt x="106" y="269"/>
                </a:lnTo>
                <a:lnTo>
                  <a:pt x="77" y="259"/>
                </a:lnTo>
                <a:lnTo>
                  <a:pt x="51" y="244"/>
                </a:lnTo>
                <a:lnTo>
                  <a:pt x="31" y="222"/>
                </a:lnTo>
                <a:lnTo>
                  <a:pt x="14" y="196"/>
                </a:lnTo>
                <a:lnTo>
                  <a:pt x="4" y="168"/>
                </a:lnTo>
                <a:lnTo>
                  <a:pt x="0" y="136"/>
                </a:lnTo>
                <a:lnTo>
                  <a:pt x="3" y="108"/>
                </a:lnTo>
                <a:lnTo>
                  <a:pt x="12" y="83"/>
                </a:lnTo>
                <a:lnTo>
                  <a:pt x="12" y="82"/>
                </a:lnTo>
                <a:lnTo>
                  <a:pt x="14" y="82"/>
                </a:lnTo>
                <a:lnTo>
                  <a:pt x="16" y="82"/>
                </a:lnTo>
                <a:lnTo>
                  <a:pt x="18" y="83"/>
                </a:lnTo>
                <a:lnTo>
                  <a:pt x="21" y="84"/>
                </a:lnTo>
                <a:lnTo>
                  <a:pt x="19" y="88"/>
                </a:lnTo>
                <a:lnTo>
                  <a:pt x="13" y="107"/>
                </a:lnTo>
                <a:lnTo>
                  <a:pt x="11" y="127"/>
                </a:lnTo>
                <a:lnTo>
                  <a:pt x="11" y="130"/>
                </a:lnTo>
                <a:lnTo>
                  <a:pt x="12" y="131"/>
                </a:lnTo>
                <a:lnTo>
                  <a:pt x="14" y="131"/>
                </a:lnTo>
                <a:lnTo>
                  <a:pt x="60" y="131"/>
                </a:lnTo>
                <a:lnTo>
                  <a:pt x="63" y="131"/>
                </a:lnTo>
                <a:lnTo>
                  <a:pt x="64" y="130"/>
                </a:lnTo>
                <a:lnTo>
                  <a:pt x="64" y="127"/>
                </a:lnTo>
                <a:lnTo>
                  <a:pt x="67" y="103"/>
                </a:lnTo>
                <a:lnTo>
                  <a:pt x="71" y="82"/>
                </a:lnTo>
                <a:lnTo>
                  <a:pt x="71" y="79"/>
                </a:lnTo>
                <a:lnTo>
                  <a:pt x="69" y="78"/>
                </a:lnTo>
                <a:lnTo>
                  <a:pt x="68" y="76"/>
                </a:lnTo>
                <a:lnTo>
                  <a:pt x="65" y="76"/>
                </a:lnTo>
                <a:lnTo>
                  <a:pt x="64" y="75"/>
                </a:lnTo>
                <a:lnTo>
                  <a:pt x="63" y="74"/>
                </a:lnTo>
                <a:lnTo>
                  <a:pt x="63" y="71"/>
                </a:lnTo>
                <a:lnTo>
                  <a:pt x="63" y="70"/>
                </a:lnTo>
                <a:lnTo>
                  <a:pt x="64" y="67"/>
                </a:lnTo>
                <a:lnTo>
                  <a:pt x="67" y="66"/>
                </a:lnTo>
                <a:lnTo>
                  <a:pt x="68" y="66"/>
                </a:lnTo>
                <a:lnTo>
                  <a:pt x="71" y="67"/>
                </a:lnTo>
                <a:lnTo>
                  <a:pt x="72" y="67"/>
                </a:lnTo>
                <a:lnTo>
                  <a:pt x="74" y="66"/>
                </a:lnTo>
                <a:lnTo>
                  <a:pt x="76" y="65"/>
                </a:lnTo>
                <a:lnTo>
                  <a:pt x="83" y="43"/>
                </a:lnTo>
                <a:lnTo>
                  <a:pt x="95" y="24"/>
                </a:lnTo>
                <a:lnTo>
                  <a:pt x="96" y="23"/>
                </a:lnTo>
                <a:lnTo>
                  <a:pt x="96" y="20"/>
                </a:lnTo>
                <a:lnTo>
                  <a:pt x="95" y="19"/>
                </a:lnTo>
                <a:lnTo>
                  <a:pt x="94" y="18"/>
                </a:lnTo>
                <a:lnTo>
                  <a:pt x="91" y="18"/>
                </a:lnTo>
                <a:lnTo>
                  <a:pt x="77" y="25"/>
                </a:lnTo>
                <a:lnTo>
                  <a:pt x="63" y="33"/>
                </a:lnTo>
                <a:lnTo>
                  <a:pt x="62" y="34"/>
                </a:lnTo>
                <a:lnTo>
                  <a:pt x="60" y="34"/>
                </a:lnTo>
                <a:lnTo>
                  <a:pt x="58" y="33"/>
                </a:lnTo>
                <a:lnTo>
                  <a:pt x="58" y="32"/>
                </a:lnTo>
                <a:lnTo>
                  <a:pt x="57" y="30"/>
                </a:lnTo>
                <a:lnTo>
                  <a:pt x="57" y="28"/>
                </a:lnTo>
                <a:lnTo>
                  <a:pt x="57" y="27"/>
                </a:lnTo>
                <a:lnTo>
                  <a:pt x="58" y="25"/>
                </a:lnTo>
                <a:lnTo>
                  <a:pt x="82" y="11"/>
                </a:lnTo>
                <a:lnTo>
                  <a:pt x="109" y="4"/>
                </a:lnTo>
                <a:lnTo>
                  <a:pt x="137" y="0"/>
                </a:lnTo>
                <a:close/>
              </a:path>
            </a:pathLst>
          </a:custGeom>
          <a:solidFill>
            <a:schemeClr val="bg1">
              <a:alpha val="10000"/>
            </a:schemeClr>
          </a:solidFill>
          <a:ln w="0">
            <a:noFill/>
            <a:prstDash val="solid"/>
            <a:round/>
          </a:ln>
        </p:spPr>
        <p:txBody>
          <a:bodyPr/>
          <a:lstStyle/>
          <a:p>
            <a:pPr algn="l" defTabSz="914400" fontAlgn="auto">
              <a:spcBef>
                <a:spcPts val="0"/>
              </a:spcBef>
              <a:spcAft>
                <a:spcPts val="0"/>
              </a:spcAft>
              <a:defRPr/>
            </a:pPr>
            <a:endParaRPr lang="zh-CN" altLang="en-US" sz="1800">
              <a:solidFill>
                <a:srgbClr val="000000"/>
              </a:solidFill>
              <a:latin typeface="微软雅黑" panose="020B0503020204020204" pitchFamily="34" charset="-122"/>
              <a:ea typeface="宋体" panose="02010600030101010101" pitchFamily="2" charset="-122"/>
            </a:endParaRPr>
          </a:p>
        </p:txBody>
      </p:sp>
      <p:sp>
        <p:nvSpPr>
          <p:cNvPr id="4" name="Freeform 463"/>
          <p:cNvSpPr>
            <a:spLocks noEditPoints="1"/>
          </p:cNvSpPr>
          <p:nvPr userDrawn="1"/>
        </p:nvSpPr>
        <p:spPr bwMode="auto">
          <a:xfrm rot="19468345">
            <a:off x="4878388" y="514350"/>
            <a:ext cx="1363662" cy="773113"/>
          </a:xfrm>
          <a:custGeom>
            <a:avLst/>
            <a:gdLst>
              <a:gd name="T0" fmla="*/ 250 w 326"/>
              <a:gd name="T1" fmla="*/ 94 h 185"/>
              <a:gd name="T2" fmla="*/ 253 w 326"/>
              <a:gd name="T3" fmla="*/ 98 h 185"/>
              <a:gd name="T4" fmla="*/ 249 w 326"/>
              <a:gd name="T5" fmla="*/ 148 h 185"/>
              <a:gd name="T6" fmla="*/ 225 w 326"/>
              <a:gd name="T7" fmla="*/ 163 h 185"/>
              <a:gd name="T8" fmla="*/ 185 w 326"/>
              <a:gd name="T9" fmla="*/ 171 h 185"/>
              <a:gd name="T10" fmla="*/ 142 w 326"/>
              <a:gd name="T11" fmla="*/ 171 h 185"/>
              <a:gd name="T12" fmla="*/ 102 w 326"/>
              <a:gd name="T13" fmla="*/ 163 h 185"/>
              <a:gd name="T14" fmla="*/ 78 w 326"/>
              <a:gd name="T15" fmla="*/ 148 h 185"/>
              <a:gd name="T16" fmla="*/ 74 w 326"/>
              <a:gd name="T17" fmla="*/ 99 h 185"/>
              <a:gd name="T18" fmla="*/ 76 w 326"/>
              <a:gd name="T19" fmla="*/ 94 h 185"/>
              <a:gd name="T20" fmla="*/ 82 w 326"/>
              <a:gd name="T21" fmla="*/ 94 h 185"/>
              <a:gd name="T22" fmla="*/ 163 w 326"/>
              <a:gd name="T23" fmla="*/ 126 h 185"/>
              <a:gd name="T24" fmla="*/ 245 w 326"/>
              <a:gd name="T25" fmla="*/ 93 h 185"/>
              <a:gd name="T26" fmla="*/ 163 w 326"/>
              <a:gd name="T27" fmla="*/ 0 h 185"/>
              <a:gd name="T28" fmla="*/ 322 w 326"/>
              <a:gd name="T29" fmla="*/ 46 h 185"/>
              <a:gd name="T30" fmla="*/ 326 w 326"/>
              <a:gd name="T31" fmla="*/ 50 h 185"/>
              <a:gd name="T32" fmla="*/ 324 w 326"/>
              <a:gd name="T33" fmla="*/ 53 h 185"/>
              <a:gd name="T34" fmla="*/ 168 w 326"/>
              <a:gd name="T35" fmla="*/ 120 h 185"/>
              <a:gd name="T36" fmla="*/ 157 w 326"/>
              <a:gd name="T37" fmla="*/ 120 h 185"/>
              <a:gd name="T38" fmla="*/ 42 w 326"/>
              <a:gd name="T39" fmla="*/ 72 h 185"/>
              <a:gd name="T40" fmla="*/ 39 w 326"/>
              <a:gd name="T41" fmla="*/ 75 h 185"/>
              <a:gd name="T42" fmla="*/ 39 w 326"/>
              <a:gd name="T43" fmla="*/ 110 h 185"/>
              <a:gd name="T44" fmla="*/ 42 w 326"/>
              <a:gd name="T45" fmla="*/ 110 h 185"/>
              <a:gd name="T46" fmla="*/ 45 w 326"/>
              <a:gd name="T47" fmla="*/ 110 h 185"/>
              <a:gd name="T48" fmla="*/ 46 w 326"/>
              <a:gd name="T49" fmla="*/ 112 h 185"/>
              <a:gd name="T50" fmla="*/ 46 w 326"/>
              <a:gd name="T51" fmla="*/ 116 h 185"/>
              <a:gd name="T52" fmla="*/ 45 w 326"/>
              <a:gd name="T53" fmla="*/ 122 h 185"/>
              <a:gd name="T54" fmla="*/ 46 w 326"/>
              <a:gd name="T55" fmla="*/ 124 h 185"/>
              <a:gd name="T56" fmla="*/ 46 w 326"/>
              <a:gd name="T57" fmla="*/ 126 h 185"/>
              <a:gd name="T58" fmla="*/ 45 w 326"/>
              <a:gd name="T59" fmla="*/ 127 h 185"/>
              <a:gd name="T60" fmla="*/ 52 w 326"/>
              <a:gd name="T61" fmla="*/ 149 h 185"/>
              <a:gd name="T62" fmla="*/ 50 w 326"/>
              <a:gd name="T63" fmla="*/ 171 h 185"/>
              <a:gd name="T64" fmla="*/ 42 w 326"/>
              <a:gd name="T65" fmla="*/ 181 h 185"/>
              <a:gd name="T66" fmla="*/ 42 w 326"/>
              <a:gd name="T67" fmla="*/ 175 h 185"/>
              <a:gd name="T68" fmla="*/ 42 w 326"/>
              <a:gd name="T69" fmla="*/ 171 h 185"/>
              <a:gd name="T70" fmla="*/ 41 w 326"/>
              <a:gd name="T71" fmla="*/ 172 h 185"/>
              <a:gd name="T72" fmla="*/ 39 w 326"/>
              <a:gd name="T73" fmla="*/ 179 h 185"/>
              <a:gd name="T74" fmla="*/ 36 w 326"/>
              <a:gd name="T75" fmla="*/ 185 h 185"/>
              <a:gd name="T76" fmla="*/ 34 w 326"/>
              <a:gd name="T77" fmla="*/ 185 h 185"/>
              <a:gd name="T78" fmla="*/ 33 w 326"/>
              <a:gd name="T79" fmla="*/ 170 h 185"/>
              <a:gd name="T80" fmla="*/ 32 w 326"/>
              <a:gd name="T81" fmla="*/ 167 h 185"/>
              <a:gd name="T82" fmla="*/ 32 w 326"/>
              <a:gd name="T83" fmla="*/ 171 h 185"/>
              <a:gd name="T84" fmla="*/ 30 w 326"/>
              <a:gd name="T85" fmla="*/ 179 h 185"/>
              <a:gd name="T86" fmla="*/ 30 w 326"/>
              <a:gd name="T87" fmla="*/ 179 h 185"/>
              <a:gd name="T88" fmla="*/ 29 w 326"/>
              <a:gd name="T89" fmla="*/ 172 h 185"/>
              <a:gd name="T90" fmla="*/ 28 w 326"/>
              <a:gd name="T91" fmla="*/ 172 h 185"/>
              <a:gd name="T92" fmla="*/ 28 w 326"/>
              <a:gd name="T93" fmla="*/ 180 h 185"/>
              <a:gd name="T94" fmla="*/ 28 w 326"/>
              <a:gd name="T95" fmla="*/ 181 h 185"/>
              <a:gd name="T96" fmla="*/ 16 w 326"/>
              <a:gd name="T97" fmla="*/ 157 h 185"/>
              <a:gd name="T98" fmla="*/ 25 w 326"/>
              <a:gd name="T99" fmla="*/ 127 h 185"/>
              <a:gd name="T100" fmla="*/ 24 w 326"/>
              <a:gd name="T101" fmla="*/ 126 h 185"/>
              <a:gd name="T102" fmla="*/ 24 w 326"/>
              <a:gd name="T103" fmla="*/ 122 h 185"/>
              <a:gd name="T104" fmla="*/ 27 w 326"/>
              <a:gd name="T105" fmla="*/ 121 h 185"/>
              <a:gd name="T106" fmla="*/ 25 w 326"/>
              <a:gd name="T107" fmla="*/ 116 h 185"/>
              <a:gd name="T108" fmla="*/ 25 w 326"/>
              <a:gd name="T109" fmla="*/ 112 h 185"/>
              <a:gd name="T110" fmla="*/ 28 w 326"/>
              <a:gd name="T111" fmla="*/ 108 h 185"/>
              <a:gd name="T112" fmla="*/ 30 w 326"/>
              <a:gd name="T113" fmla="*/ 110 h 185"/>
              <a:gd name="T114" fmla="*/ 33 w 326"/>
              <a:gd name="T115" fmla="*/ 108 h 185"/>
              <a:gd name="T116" fmla="*/ 32 w 326"/>
              <a:gd name="T117" fmla="*/ 67 h 185"/>
              <a:gd name="T118" fmla="*/ 2 w 326"/>
              <a:gd name="T119" fmla="*/ 55 h 185"/>
              <a:gd name="T120" fmla="*/ 0 w 326"/>
              <a:gd name="T121" fmla="*/ 52 h 185"/>
              <a:gd name="T122" fmla="*/ 1 w 326"/>
              <a:gd name="T123" fmla="*/ 47 h 185"/>
              <a:gd name="T124" fmla="*/ 159 w 326"/>
              <a:gd name="T125"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6" h="185">
                <a:moveTo>
                  <a:pt x="248" y="93"/>
                </a:moveTo>
                <a:lnTo>
                  <a:pt x="250" y="94"/>
                </a:lnTo>
                <a:lnTo>
                  <a:pt x="251" y="95"/>
                </a:lnTo>
                <a:lnTo>
                  <a:pt x="253" y="98"/>
                </a:lnTo>
                <a:lnTo>
                  <a:pt x="253" y="138"/>
                </a:lnTo>
                <a:lnTo>
                  <a:pt x="249" y="148"/>
                </a:lnTo>
                <a:lnTo>
                  <a:pt x="239" y="157"/>
                </a:lnTo>
                <a:lnTo>
                  <a:pt x="225" y="163"/>
                </a:lnTo>
                <a:lnTo>
                  <a:pt x="207" y="168"/>
                </a:lnTo>
                <a:lnTo>
                  <a:pt x="185" y="171"/>
                </a:lnTo>
                <a:lnTo>
                  <a:pt x="163" y="172"/>
                </a:lnTo>
                <a:lnTo>
                  <a:pt x="142" y="171"/>
                </a:lnTo>
                <a:lnTo>
                  <a:pt x="120" y="168"/>
                </a:lnTo>
                <a:lnTo>
                  <a:pt x="102" y="163"/>
                </a:lnTo>
                <a:lnTo>
                  <a:pt x="87" y="157"/>
                </a:lnTo>
                <a:lnTo>
                  <a:pt x="78" y="148"/>
                </a:lnTo>
                <a:lnTo>
                  <a:pt x="74" y="138"/>
                </a:lnTo>
                <a:lnTo>
                  <a:pt x="74" y="99"/>
                </a:lnTo>
                <a:lnTo>
                  <a:pt x="75" y="97"/>
                </a:lnTo>
                <a:lnTo>
                  <a:pt x="76" y="94"/>
                </a:lnTo>
                <a:lnTo>
                  <a:pt x="79" y="93"/>
                </a:lnTo>
                <a:lnTo>
                  <a:pt x="82" y="94"/>
                </a:lnTo>
                <a:lnTo>
                  <a:pt x="158" y="125"/>
                </a:lnTo>
                <a:lnTo>
                  <a:pt x="163" y="126"/>
                </a:lnTo>
                <a:lnTo>
                  <a:pt x="168" y="125"/>
                </a:lnTo>
                <a:lnTo>
                  <a:pt x="245" y="93"/>
                </a:lnTo>
                <a:lnTo>
                  <a:pt x="248" y="93"/>
                </a:lnTo>
                <a:close/>
                <a:moveTo>
                  <a:pt x="163" y="0"/>
                </a:moveTo>
                <a:lnTo>
                  <a:pt x="167" y="0"/>
                </a:lnTo>
                <a:lnTo>
                  <a:pt x="322" y="46"/>
                </a:lnTo>
                <a:lnTo>
                  <a:pt x="324" y="47"/>
                </a:lnTo>
                <a:lnTo>
                  <a:pt x="326" y="50"/>
                </a:lnTo>
                <a:lnTo>
                  <a:pt x="326" y="52"/>
                </a:lnTo>
                <a:lnTo>
                  <a:pt x="324" y="53"/>
                </a:lnTo>
                <a:lnTo>
                  <a:pt x="323" y="55"/>
                </a:lnTo>
                <a:lnTo>
                  <a:pt x="168" y="120"/>
                </a:lnTo>
                <a:lnTo>
                  <a:pt x="163" y="121"/>
                </a:lnTo>
                <a:lnTo>
                  <a:pt x="157" y="120"/>
                </a:lnTo>
                <a:lnTo>
                  <a:pt x="43" y="72"/>
                </a:lnTo>
                <a:lnTo>
                  <a:pt x="42" y="72"/>
                </a:lnTo>
                <a:lnTo>
                  <a:pt x="39" y="74"/>
                </a:lnTo>
                <a:lnTo>
                  <a:pt x="39" y="75"/>
                </a:lnTo>
                <a:lnTo>
                  <a:pt x="39" y="110"/>
                </a:lnTo>
                <a:lnTo>
                  <a:pt x="39" y="110"/>
                </a:lnTo>
                <a:lnTo>
                  <a:pt x="41" y="111"/>
                </a:lnTo>
                <a:lnTo>
                  <a:pt x="42" y="110"/>
                </a:lnTo>
                <a:lnTo>
                  <a:pt x="43" y="110"/>
                </a:lnTo>
                <a:lnTo>
                  <a:pt x="45" y="110"/>
                </a:lnTo>
                <a:lnTo>
                  <a:pt x="45" y="111"/>
                </a:lnTo>
                <a:lnTo>
                  <a:pt x="46" y="112"/>
                </a:lnTo>
                <a:lnTo>
                  <a:pt x="46" y="115"/>
                </a:lnTo>
                <a:lnTo>
                  <a:pt x="46" y="116"/>
                </a:lnTo>
                <a:lnTo>
                  <a:pt x="46" y="120"/>
                </a:lnTo>
                <a:lnTo>
                  <a:pt x="45" y="122"/>
                </a:lnTo>
                <a:lnTo>
                  <a:pt x="45" y="124"/>
                </a:lnTo>
                <a:lnTo>
                  <a:pt x="46" y="124"/>
                </a:lnTo>
                <a:lnTo>
                  <a:pt x="47" y="125"/>
                </a:lnTo>
                <a:lnTo>
                  <a:pt x="46" y="126"/>
                </a:lnTo>
                <a:lnTo>
                  <a:pt x="45" y="127"/>
                </a:lnTo>
                <a:lnTo>
                  <a:pt x="45" y="127"/>
                </a:lnTo>
                <a:lnTo>
                  <a:pt x="50" y="138"/>
                </a:lnTo>
                <a:lnTo>
                  <a:pt x="52" y="149"/>
                </a:lnTo>
                <a:lnTo>
                  <a:pt x="52" y="161"/>
                </a:lnTo>
                <a:lnTo>
                  <a:pt x="50" y="171"/>
                </a:lnTo>
                <a:lnTo>
                  <a:pt x="42" y="180"/>
                </a:lnTo>
                <a:lnTo>
                  <a:pt x="42" y="181"/>
                </a:lnTo>
                <a:lnTo>
                  <a:pt x="42" y="180"/>
                </a:lnTo>
                <a:lnTo>
                  <a:pt x="42" y="175"/>
                </a:lnTo>
                <a:lnTo>
                  <a:pt x="42" y="172"/>
                </a:lnTo>
                <a:lnTo>
                  <a:pt x="42" y="171"/>
                </a:lnTo>
                <a:lnTo>
                  <a:pt x="42" y="171"/>
                </a:lnTo>
                <a:lnTo>
                  <a:pt x="41" y="172"/>
                </a:lnTo>
                <a:lnTo>
                  <a:pt x="41" y="175"/>
                </a:lnTo>
                <a:lnTo>
                  <a:pt x="39" y="179"/>
                </a:lnTo>
                <a:lnTo>
                  <a:pt x="37" y="182"/>
                </a:lnTo>
                <a:lnTo>
                  <a:pt x="36" y="185"/>
                </a:lnTo>
                <a:lnTo>
                  <a:pt x="34" y="185"/>
                </a:lnTo>
                <a:lnTo>
                  <a:pt x="34" y="185"/>
                </a:lnTo>
                <a:lnTo>
                  <a:pt x="33" y="173"/>
                </a:lnTo>
                <a:lnTo>
                  <a:pt x="33" y="170"/>
                </a:lnTo>
                <a:lnTo>
                  <a:pt x="33" y="168"/>
                </a:lnTo>
                <a:lnTo>
                  <a:pt x="32" y="167"/>
                </a:lnTo>
                <a:lnTo>
                  <a:pt x="32" y="168"/>
                </a:lnTo>
                <a:lnTo>
                  <a:pt x="32" y="171"/>
                </a:lnTo>
                <a:lnTo>
                  <a:pt x="32" y="179"/>
                </a:lnTo>
                <a:lnTo>
                  <a:pt x="30" y="179"/>
                </a:lnTo>
                <a:lnTo>
                  <a:pt x="30" y="180"/>
                </a:lnTo>
                <a:lnTo>
                  <a:pt x="30" y="179"/>
                </a:lnTo>
                <a:lnTo>
                  <a:pt x="29" y="175"/>
                </a:lnTo>
                <a:lnTo>
                  <a:pt x="29" y="172"/>
                </a:lnTo>
                <a:lnTo>
                  <a:pt x="28" y="172"/>
                </a:lnTo>
                <a:lnTo>
                  <a:pt x="28" y="172"/>
                </a:lnTo>
                <a:lnTo>
                  <a:pt x="28" y="175"/>
                </a:lnTo>
                <a:lnTo>
                  <a:pt x="28" y="180"/>
                </a:lnTo>
                <a:lnTo>
                  <a:pt x="28" y="181"/>
                </a:lnTo>
                <a:lnTo>
                  <a:pt x="28" y="181"/>
                </a:lnTo>
                <a:lnTo>
                  <a:pt x="19" y="170"/>
                </a:lnTo>
                <a:lnTo>
                  <a:pt x="16" y="157"/>
                </a:lnTo>
                <a:lnTo>
                  <a:pt x="19" y="141"/>
                </a:lnTo>
                <a:lnTo>
                  <a:pt x="25" y="127"/>
                </a:lnTo>
                <a:lnTo>
                  <a:pt x="25" y="126"/>
                </a:lnTo>
                <a:lnTo>
                  <a:pt x="24" y="126"/>
                </a:lnTo>
                <a:lnTo>
                  <a:pt x="24" y="124"/>
                </a:lnTo>
                <a:lnTo>
                  <a:pt x="24" y="122"/>
                </a:lnTo>
                <a:lnTo>
                  <a:pt x="25" y="122"/>
                </a:lnTo>
                <a:lnTo>
                  <a:pt x="27" y="121"/>
                </a:lnTo>
                <a:lnTo>
                  <a:pt x="25" y="118"/>
                </a:lnTo>
                <a:lnTo>
                  <a:pt x="25" y="116"/>
                </a:lnTo>
                <a:lnTo>
                  <a:pt x="25" y="113"/>
                </a:lnTo>
                <a:lnTo>
                  <a:pt x="25" y="112"/>
                </a:lnTo>
                <a:lnTo>
                  <a:pt x="27" y="110"/>
                </a:lnTo>
                <a:lnTo>
                  <a:pt x="28" y="108"/>
                </a:lnTo>
                <a:lnTo>
                  <a:pt x="30" y="108"/>
                </a:lnTo>
                <a:lnTo>
                  <a:pt x="30" y="110"/>
                </a:lnTo>
                <a:lnTo>
                  <a:pt x="32" y="108"/>
                </a:lnTo>
                <a:lnTo>
                  <a:pt x="33" y="108"/>
                </a:lnTo>
                <a:lnTo>
                  <a:pt x="33" y="70"/>
                </a:lnTo>
                <a:lnTo>
                  <a:pt x="32" y="67"/>
                </a:lnTo>
                <a:lnTo>
                  <a:pt x="30" y="66"/>
                </a:lnTo>
                <a:lnTo>
                  <a:pt x="2" y="55"/>
                </a:lnTo>
                <a:lnTo>
                  <a:pt x="1" y="53"/>
                </a:lnTo>
                <a:lnTo>
                  <a:pt x="0" y="52"/>
                </a:lnTo>
                <a:lnTo>
                  <a:pt x="0" y="50"/>
                </a:lnTo>
                <a:lnTo>
                  <a:pt x="1" y="47"/>
                </a:lnTo>
                <a:lnTo>
                  <a:pt x="4" y="46"/>
                </a:lnTo>
                <a:lnTo>
                  <a:pt x="159" y="0"/>
                </a:lnTo>
                <a:lnTo>
                  <a:pt x="163" y="0"/>
                </a:lnTo>
                <a:close/>
              </a:path>
            </a:pathLst>
          </a:custGeom>
          <a:solidFill>
            <a:schemeClr val="bg1">
              <a:alpha val="10000"/>
            </a:schemeClr>
          </a:solidFill>
          <a:ln w="0">
            <a:noFill/>
            <a:prstDash val="solid"/>
            <a:round/>
          </a:ln>
        </p:spPr>
        <p:txBody>
          <a:bodyPr/>
          <a:lstStyle/>
          <a:p>
            <a:pPr algn="l" defTabSz="914400" fontAlgn="auto">
              <a:spcBef>
                <a:spcPts val="0"/>
              </a:spcBef>
              <a:spcAft>
                <a:spcPts val="0"/>
              </a:spcAft>
              <a:defRPr/>
            </a:pPr>
            <a:endParaRPr lang="zh-CN" altLang="en-US" sz="1800">
              <a:solidFill>
                <a:srgbClr val="000000"/>
              </a:solidFill>
              <a:latin typeface="微软雅黑" panose="020B0503020204020204" pitchFamily="34" charset="-122"/>
              <a:ea typeface="宋体" panose="02010600030101010101" pitchFamily="2" charset="-122"/>
            </a:endParaRPr>
          </a:p>
        </p:txBody>
      </p:sp>
      <p:sp>
        <p:nvSpPr>
          <p:cNvPr id="5" name="Freeform 345"/>
          <p:cNvSpPr>
            <a:spLocks noEditPoints="1"/>
          </p:cNvSpPr>
          <p:nvPr userDrawn="1"/>
        </p:nvSpPr>
        <p:spPr bwMode="auto">
          <a:xfrm rot="19951744">
            <a:off x="485775" y="1535113"/>
            <a:ext cx="2165350" cy="3065462"/>
          </a:xfrm>
          <a:custGeom>
            <a:avLst/>
            <a:gdLst>
              <a:gd name="T0" fmla="*/ 190 w 195"/>
              <a:gd name="T1" fmla="*/ 163 h 276"/>
              <a:gd name="T2" fmla="*/ 195 w 195"/>
              <a:gd name="T3" fmla="*/ 174 h 276"/>
              <a:gd name="T4" fmla="*/ 192 w 195"/>
              <a:gd name="T5" fmla="*/ 180 h 276"/>
              <a:gd name="T6" fmla="*/ 105 w 195"/>
              <a:gd name="T7" fmla="*/ 212 h 276"/>
              <a:gd name="T8" fmla="*/ 98 w 195"/>
              <a:gd name="T9" fmla="*/ 202 h 276"/>
              <a:gd name="T10" fmla="*/ 101 w 195"/>
              <a:gd name="T11" fmla="*/ 195 h 276"/>
              <a:gd name="T12" fmla="*/ 187 w 195"/>
              <a:gd name="T13" fmla="*/ 160 h 276"/>
              <a:gd name="T14" fmla="*/ 20 w 195"/>
              <a:gd name="T15" fmla="*/ 147 h 276"/>
              <a:gd name="T16" fmla="*/ 15 w 195"/>
              <a:gd name="T17" fmla="*/ 157 h 276"/>
              <a:gd name="T18" fmla="*/ 20 w 195"/>
              <a:gd name="T19" fmla="*/ 168 h 276"/>
              <a:gd name="T20" fmla="*/ 32 w 195"/>
              <a:gd name="T21" fmla="*/ 169 h 276"/>
              <a:gd name="T22" fmla="*/ 40 w 195"/>
              <a:gd name="T23" fmla="*/ 161 h 276"/>
              <a:gd name="T24" fmla="*/ 37 w 195"/>
              <a:gd name="T25" fmla="*/ 150 h 276"/>
              <a:gd name="T26" fmla="*/ 27 w 195"/>
              <a:gd name="T27" fmla="*/ 145 h 276"/>
              <a:gd name="T28" fmla="*/ 102 w 195"/>
              <a:gd name="T29" fmla="*/ 2 h 276"/>
              <a:gd name="T30" fmla="*/ 105 w 195"/>
              <a:gd name="T31" fmla="*/ 12 h 276"/>
              <a:gd name="T32" fmla="*/ 100 w 195"/>
              <a:gd name="T33" fmla="*/ 14 h 276"/>
              <a:gd name="T34" fmla="*/ 151 w 195"/>
              <a:gd name="T35" fmla="*/ 146 h 276"/>
              <a:gd name="T36" fmla="*/ 148 w 195"/>
              <a:gd name="T37" fmla="*/ 149 h 276"/>
              <a:gd name="T38" fmla="*/ 147 w 195"/>
              <a:gd name="T39" fmla="*/ 151 h 276"/>
              <a:gd name="T40" fmla="*/ 148 w 195"/>
              <a:gd name="T41" fmla="*/ 160 h 276"/>
              <a:gd name="T42" fmla="*/ 144 w 195"/>
              <a:gd name="T43" fmla="*/ 166 h 276"/>
              <a:gd name="T44" fmla="*/ 129 w 195"/>
              <a:gd name="T45" fmla="*/ 169 h 276"/>
              <a:gd name="T46" fmla="*/ 124 w 195"/>
              <a:gd name="T47" fmla="*/ 161 h 276"/>
              <a:gd name="T48" fmla="*/ 120 w 195"/>
              <a:gd name="T49" fmla="*/ 160 h 276"/>
              <a:gd name="T50" fmla="*/ 118 w 195"/>
              <a:gd name="T51" fmla="*/ 160 h 276"/>
              <a:gd name="T52" fmla="*/ 91 w 195"/>
              <a:gd name="T53" fmla="*/ 97 h 276"/>
              <a:gd name="T54" fmla="*/ 84 w 195"/>
              <a:gd name="T55" fmla="*/ 97 h 276"/>
              <a:gd name="T56" fmla="*/ 52 w 195"/>
              <a:gd name="T57" fmla="*/ 136 h 276"/>
              <a:gd name="T58" fmla="*/ 55 w 195"/>
              <a:gd name="T59" fmla="*/ 151 h 276"/>
              <a:gd name="T60" fmla="*/ 52 w 195"/>
              <a:gd name="T61" fmla="*/ 170 h 276"/>
              <a:gd name="T62" fmla="*/ 46 w 195"/>
              <a:gd name="T63" fmla="*/ 180 h 276"/>
              <a:gd name="T64" fmla="*/ 59 w 195"/>
              <a:gd name="T65" fmla="*/ 216 h 276"/>
              <a:gd name="T66" fmla="*/ 87 w 195"/>
              <a:gd name="T67" fmla="*/ 243 h 276"/>
              <a:gd name="T68" fmla="*/ 185 w 195"/>
              <a:gd name="T69" fmla="*/ 244 h 276"/>
              <a:gd name="T70" fmla="*/ 193 w 195"/>
              <a:gd name="T71" fmla="*/ 256 h 276"/>
              <a:gd name="T72" fmla="*/ 189 w 195"/>
              <a:gd name="T73" fmla="*/ 274 h 276"/>
              <a:gd name="T74" fmla="*/ 22 w 195"/>
              <a:gd name="T75" fmla="*/ 276 h 276"/>
              <a:gd name="T76" fmla="*/ 12 w 195"/>
              <a:gd name="T77" fmla="*/ 270 h 276"/>
              <a:gd name="T78" fmla="*/ 12 w 195"/>
              <a:gd name="T79" fmla="*/ 251 h 276"/>
              <a:gd name="T80" fmla="*/ 22 w 195"/>
              <a:gd name="T81" fmla="*/ 244 h 276"/>
              <a:gd name="T82" fmla="*/ 29 w 195"/>
              <a:gd name="T83" fmla="*/ 241 h 276"/>
              <a:gd name="T84" fmla="*/ 17 w 195"/>
              <a:gd name="T85" fmla="*/ 210 h 276"/>
              <a:gd name="T86" fmla="*/ 8 w 195"/>
              <a:gd name="T87" fmla="*/ 177 h 276"/>
              <a:gd name="T88" fmla="*/ 0 w 195"/>
              <a:gd name="T89" fmla="*/ 157 h 276"/>
              <a:gd name="T90" fmla="*/ 15 w 195"/>
              <a:gd name="T91" fmla="*/ 131 h 276"/>
              <a:gd name="T92" fmla="*/ 38 w 195"/>
              <a:gd name="T93" fmla="*/ 91 h 276"/>
              <a:gd name="T94" fmla="*/ 75 w 195"/>
              <a:gd name="T95" fmla="*/ 62 h 276"/>
              <a:gd name="T96" fmla="*/ 65 w 195"/>
              <a:gd name="T97" fmla="*/ 31 h 276"/>
              <a:gd name="T98" fmla="*/ 61 w 195"/>
              <a:gd name="T99" fmla="*/ 30 h 276"/>
              <a:gd name="T100" fmla="*/ 56 w 195"/>
              <a:gd name="T101" fmla="*/ 31 h 276"/>
              <a:gd name="T102" fmla="*/ 52 w 195"/>
              <a:gd name="T103" fmla="*/ 20 h 276"/>
              <a:gd name="T104" fmla="*/ 59 w 195"/>
              <a:gd name="T105" fmla="*/ 16 h 276"/>
              <a:gd name="T106" fmla="*/ 101 w 195"/>
              <a:gd name="T107" fmla="*/ 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5" h="276">
                <a:moveTo>
                  <a:pt x="187" y="160"/>
                </a:moveTo>
                <a:lnTo>
                  <a:pt x="189" y="161"/>
                </a:lnTo>
                <a:lnTo>
                  <a:pt x="190" y="163"/>
                </a:lnTo>
                <a:lnTo>
                  <a:pt x="193" y="165"/>
                </a:lnTo>
                <a:lnTo>
                  <a:pt x="195" y="172"/>
                </a:lnTo>
                <a:lnTo>
                  <a:pt x="195" y="174"/>
                </a:lnTo>
                <a:lnTo>
                  <a:pt x="195" y="177"/>
                </a:lnTo>
                <a:lnTo>
                  <a:pt x="193" y="178"/>
                </a:lnTo>
                <a:lnTo>
                  <a:pt x="192" y="180"/>
                </a:lnTo>
                <a:lnTo>
                  <a:pt x="110" y="212"/>
                </a:lnTo>
                <a:lnTo>
                  <a:pt x="107" y="212"/>
                </a:lnTo>
                <a:lnTo>
                  <a:pt x="105" y="212"/>
                </a:lnTo>
                <a:lnTo>
                  <a:pt x="103" y="211"/>
                </a:lnTo>
                <a:lnTo>
                  <a:pt x="101" y="209"/>
                </a:lnTo>
                <a:lnTo>
                  <a:pt x="98" y="202"/>
                </a:lnTo>
                <a:lnTo>
                  <a:pt x="98" y="200"/>
                </a:lnTo>
                <a:lnTo>
                  <a:pt x="98" y="197"/>
                </a:lnTo>
                <a:lnTo>
                  <a:pt x="101" y="195"/>
                </a:lnTo>
                <a:lnTo>
                  <a:pt x="102" y="193"/>
                </a:lnTo>
                <a:lnTo>
                  <a:pt x="184" y="161"/>
                </a:lnTo>
                <a:lnTo>
                  <a:pt x="187" y="160"/>
                </a:lnTo>
                <a:close/>
                <a:moveTo>
                  <a:pt x="27" y="145"/>
                </a:moveTo>
                <a:lnTo>
                  <a:pt x="23" y="145"/>
                </a:lnTo>
                <a:lnTo>
                  <a:pt x="20" y="147"/>
                </a:lnTo>
                <a:lnTo>
                  <a:pt x="17" y="150"/>
                </a:lnTo>
                <a:lnTo>
                  <a:pt x="15" y="154"/>
                </a:lnTo>
                <a:lnTo>
                  <a:pt x="15" y="157"/>
                </a:lnTo>
                <a:lnTo>
                  <a:pt x="15" y="161"/>
                </a:lnTo>
                <a:lnTo>
                  <a:pt x="17" y="165"/>
                </a:lnTo>
                <a:lnTo>
                  <a:pt x="20" y="168"/>
                </a:lnTo>
                <a:lnTo>
                  <a:pt x="23" y="169"/>
                </a:lnTo>
                <a:lnTo>
                  <a:pt x="27" y="170"/>
                </a:lnTo>
                <a:lnTo>
                  <a:pt x="32" y="169"/>
                </a:lnTo>
                <a:lnTo>
                  <a:pt x="35" y="168"/>
                </a:lnTo>
                <a:lnTo>
                  <a:pt x="37" y="165"/>
                </a:lnTo>
                <a:lnTo>
                  <a:pt x="40" y="161"/>
                </a:lnTo>
                <a:lnTo>
                  <a:pt x="40" y="157"/>
                </a:lnTo>
                <a:lnTo>
                  <a:pt x="40" y="154"/>
                </a:lnTo>
                <a:lnTo>
                  <a:pt x="37" y="150"/>
                </a:lnTo>
                <a:lnTo>
                  <a:pt x="35" y="147"/>
                </a:lnTo>
                <a:lnTo>
                  <a:pt x="32" y="145"/>
                </a:lnTo>
                <a:lnTo>
                  <a:pt x="27" y="145"/>
                </a:lnTo>
                <a:close/>
                <a:moveTo>
                  <a:pt x="101" y="0"/>
                </a:moveTo>
                <a:lnTo>
                  <a:pt x="102" y="0"/>
                </a:lnTo>
                <a:lnTo>
                  <a:pt x="102" y="2"/>
                </a:lnTo>
                <a:lnTo>
                  <a:pt x="106" y="9"/>
                </a:lnTo>
                <a:lnTo>
                  <a:pt x="106" y="11"/>
                </a:lnTo>
                <a:lnTo>
                  <a:pt x="105" y="12"/>
                </a:lnTo>
                <a:lnTo>
                  <a:pt x="103" y="13"/>
                </a:lnTo>
                <a:lnTo>
                  <a:pt x="101" y="14"/>
                </a:lnTo>
                <a:lnTo>
                  <a:pt x="100" y="14"/>
                </a:lnTo>
                <a:lnTo>
                  <a:pt x="100" y="16"/>
                </a:lnTo>
                <a:lnTo>
                  <a:pt x="100" y="18"/>
                </a:lnTo>
                <a:lnTo>
                  <a:pt x="151" y="146"/>
                </a:lnTo>
                <a:lnTo>
                  <a:pt x="151" y="147"/>
                </a:lnTo>
                <a:lnTo>
                  <a:pt x="149" y="149"/>
                </a:lnTo>
                <a:lnTo>
                  <a:pt x="148" y="149"/>
                </a:lnTo>
                <a:lnTo>
                  <a:pt x="148" y="150"/>
                </a:lnTo>
                <a:lnTo>
                  <a:pt x="147" y="150"/>
                </a:lnTo>
                <a:lnTo>
                  <a:pt x="147" y="151"/>
                </a:lnTo>
                <a:lnTo>
                  <a:pt x="147" y="152"/>
                </a:lnTo>
                <a:lnTo>
                  <a:pt x="148" y="157"/>
                </a:lnTo>
                <a:lnTo>
                  <a:pt x="148" y="160"/>
                </a:lnTo>
                <a:lnTo>
                  <a:pt x="148" y="163"/>
                </a:lnTo>
                <a:lnTo>
                  <a:pt x="147" y="164"/>
                </a:lnTo>
                <a:lnTo>
                  <a:pt x="144" y="166"/>
                </a:lnTo>
                <a:lnTo>
                  <a:pt x="134" y="169"/>
                </a:lnTo>
                <a:lnTo>
                  <a:pt x="132" y="170"/>
                </a:lnTo>
                <a:lnTo>
                  <a:pt x="129" y="169"/>
                </a:lnTo>
                <a:lnTo>
                  <a:pt x="128" y="168"/>
                </a:lnTo>
                <a:lnTo>
                  <a:pt x="125" y="165"/>
                </a:lnTo>
                <a:lnTo>
                  <a:pt x="124" y="161"/>
                </a:lnTo>
                <a:lnTo>
                  <a:pt x="124" y="161"/>
                </a:lnTo>
                <a:lnTo>
                  <a:pt x="123" y="160"/>
                </a:lnTo>
                <a:lnTo>
                  <a:pt x="120" y="160"/>
                </a:lnTo>
                <a:lnTo>
                  <a:pt x="120" y="160"/>
                </a:lnTo>
                <a:lnTo>
                  <a:pt x="119" y="161"/>
                </a:lnTo>
                <a:lnTo>
                  <a:pt x="118" y="160"/>
                </a:lnTo>
                <a:lnTo>
                  <a:pt x="116" y="159"/>
                </a:lnTo>
                <a:lnTo>
                  <a:pt x="93" y="100"/>
                </a:lnTo>
                <a:lnTo>
                  <a:pt x="91" y="97"/>
                </a:lnTo>
                <a:lnTo>
                  <a:pt x="89" y="96"/>
                </a:lnTo>
                <a:lnTo>
                  <a:pt x="87" y="96"/>
                </a:lnTo>
                <a:lnTo>
                  <a:pt x="84" y="97"/>
                </a:lnTo>
                <a:lnTo>
                  <a:pt x="70" y="108"/>
                </a:lnTo>
                <a:lnTo>
                  <a:pt x="60" y="120"/>
                </a:lnTo>
                <a:lnTo>
                  <a:pt x="52" y="136"/>
                </a:lnTo>
                <a:lnTo>
                  <a:pt x="51" y="140"/>
                </a:lnTo>
                <a:lnTo>
                  <a:pt x="52" y="145"/>
                </a:lnTo>
                <a:lnTo>
                  <a:pt x="55" y="151"/>
                </a:lnTo>
                <a:lnTo>
                  <a:pt x="55" y="157"/>
                </a:lnTo>
                <a:lnTo>
                  <a:pt x="55" y="164"/>
                </a:lnTo>
                <a:lnTo>
                  <a:pt x="52" y="170"/>
                </a:lnTo>
                <a:lnTo>
                  <a:pt x="49" y="175"/>
                </a:lnTo>
                <a:lnTo>
                  <a:pt x="47" y="178"/>
                </a:lnTo>
                <a:lnTo>
                  <a:pt x="46" y="180"/>
                </a:lnTo>
                <a:lnTo>
                  <a:pt x="46" y="184"/>
                </a:lnTo>
                <a:lnTo>
                  <a:pt x="51" y="201"/>
                </a:lnTo>
                <a:lnTo>
                  <a:pt x="59" y="216"/>
                </a:lnTo>
                <a:lnTo>
                  <a:pt x="69" y="230"/>
                </a:lnTo>
                <a:lnTo>
                  <a:pt x="83" y="242"/>
                </a:lnTo>
                <a:lnTo>
                  <a:pt x="87" y="243"/>
                </a:lnTo>
                <a:lnTo>
                  <a:pt x="89" y="244"/>
                </a:lnTo>
                <a:lnTo>
                  <a:pt x="181" y="244"/>
                </a:lnTo>
                <a:lnTo>
                  <a:pt x="185" y="244"/>
                </a:lnTo>
                <a:lnTo>
                  <a:pt x="189" y="247"/>
                </a:lnTo>
                <a:lnTo>
                  <a:pt x="192" y="251"/>
                </a:lnTo>
                <a:lnTo>
                  <a:pt x="193" y="256"/>
                </a:lnTo>
                <a:lnTo>
                  <a:pt x="193" y="265"/>
                </a:lnTo>
                <a:lnTo>
                  <a:pt x="192" y="270"/>
                </a:lnTo>
                <a:lnTo>
                  <a:pt x="189" y="274"/>
                </a:lnTo>
                <a:lnTo>
                  <a:pt x="185" y="276"/>
                </a:lnTo>
                <a:lnTo>
                  <a:pt x="181" y="276"/>
                </a:lnTo>
                <a:lnTo>
                  <a:pt x="22" y="276"/>
                </a:lnTo>
                <a:lnTo>
                  <a:pt x="18" y="276"/>
                </a:lnTo>
                <a:lnTo>
                  <a:pt x="14" y="274"/>
                </a:lnTo>
                <a:lnTo>
                  <a:pt x="12" y="270"/>
                </a:lnTo>
                <a:lnTo>
                  <a:pt x="10" y="265"/>
                </a:lnTo>
                <a:lnTo>
                  <a:pt x="10" y="256"/>
                </a:lnTo>
                <a:lnTo>
                  <a:pt x="12" y="251"/>
                </a:lnTo>
                <a:lnTo>
                  <a:pt x="14" y="247"/>
                </a:lnTo>
                <a:lnTo>
                  <a:pt x="18" y="244"/>
                </a:lnTo>
                <a:lnTo>
                  <a:pt x="22" y="244"/>
                </a:lnTo>
                <a:lnTo>
                  <a:pt x="24" y="244"/>
                </a:lnTo>
                <a:lnTo>
                  <a:pt x="27" y="243"/>
                </a:lnTo>
                <a:lnTo>
                  <a:pt x="29" y="241"/>
                </a:lnTo>
                <a:lnTo>
                  <a:pt x="29" y="238"/>
                </a:lnTo>
                <a:lnTo>
                  <a:pt x="28" y="235"/>
                </a:lnTo>
                <a:lnTo>
                  <a:pt x="17" y="210"/>
                </a:lnTo>
                <a:lnTo>
                  <a:pt x="10" y="183"/>
                </a:lnTo>
                <a:lnTo>
                  <a:pt x="9" y="179"/>
                </a:lnTo>
                <a:lnTo>
                  <a:pt x="8" y="177"/>
                </a:lnTo>
                <a:lnTo>
                  <a:pt x="4" y="170"/>
                </a:lnTo>
                <a:lnTo>
                  <a:pt x="0" y="164"/>
                </a:lnTo>
                <a:lnTo>
                  <a:pt x="0" y="157"/>
                </a:lnTo>
                <a:lnTo>
                  <a:pt x="3" y="143"/>
                </a:lnTo>
                <a:lnTo>
                  <a:pt x="13" y="133"/>
                </a:lnTo>
                <a:lnTo>
                  <a:pt x="15" y="131"/>
                </a:lnTo>
                <a:lnTo>
                  <a:pt x="17" y="128"/>
                </a:lnTo>
                <a:lnTo>
                  <a:pt x="27" y="109"/>
                </a:lnTo>
                <a:lnTo>
                  <a:pt x="38" y="91"/>
                </a:lnTo>
                <a:lnTo>
                  <a:pt x="54" y="76"/>
                </a:lnTo>
                <a:lnTo>
                  <a:pt x="73" y="63"/>
                </a:lnTo>
                <a:lnTo>
                  <a:pt x="75" y="62"/>
                </a:lnTo>
                <a:lnTo>
                  <a:pt x="75" y="59"/>
                </a:lnTo>
                <a:lnTo>
                  <a:pt x="75" y="57"/>
                </a:lnTo>
                <a:lnTo>
                  <a:pt x="65" y="31"/>
                </a:lnTo>
                <a:lnTo>
                  <a:pt x="65" y="30"/>
                </a:lnTo>
                <a:lnTo>
                  <a:pt x="64" y="30"/>
                </a:lnTo>
                <a:lnTo>
                  <a:pt x="61" y="30"/>
                </a:lnTo>
                <a:lnTo>
                  <a:pt x="59" y="31"/>
                </a:lnTo>
                <a:lnTo>
                  <a:pt x="58" y="31"/>
                </a:lnTo>
                <a:lnTo>
                  <a:pt x="56" y="31"/>
                </a:lnTo>
                <a:lnTo>
                  <a:pt x="55" y="30"/>
                </a:lnTo>
                <a:lnTo>
                  <a:pt x="52" y="22"/>
                </a:lnTo>
                <a:lnTo>
                  <a:pt x="52" y="20"/>
                </a:lnTo>
                <a:lnTo>
                  <a:pt x="52" y="18"/>
                </a:lnTo>
                <a:lnTo>
                  <a:pt x="54" y="18"/>
                </a:lnTo>
                <a:lnTo>
                  <a:pt x="59" y="16"/>
                </a:lnTo>
                <a:lnTo>
                  <a:pt x="93" y="2"/>
                </a:lnTo>
                <a:lnTo>
                  <a:pt x="98" y="0"/>
                </a:lnTo>
                <a:lnTo>
                  <a:pt x="101" y="0"/>
                </a:lnTo>
                <a:close/>
              </a:path>
            </a:pathLst>
          </a:custGeom>
          <a:solidFill>
            <a:schemeClr val="bg1">
              <a:alpha val="10000"/>
            </a:schemeClr>
          </a:solidFill>
          <a:ln w="0">
            <a:noFill/>
            <a:prstDash val="solid"/>
            <a:round/>
          </a:ln>
        </p:spPr>
        <p:txBody>
          <a:bodyPr/>
          <a:lstStyle/>
          <a:p>
            <a:pPr algn="l" defTabSz="914400" fontAlgn="auto">
              <a:spcBef>
                <a:spcPts val="0"/>
              </a:spcBef>
              <a:spcAft>
                <a:spcPts val="0"/>
              </a:spcAft>
              <a:defRPr/>
            </a:pPr>
            <a:endParaRPr lang="zh-CN" altLang="en-US" sz="1800">
              <a:solidFill>
                <a:srgbClr val="000000"/>
              </a:solidFill>
              <a:latin typeface="微软雅黑" panose="020B0503020204020204" pitchFamily="34" charset="-122"/>
              <a:ea typeface="宋体" panose="02010600030101010101" pitchFamily="2" charset="-122"/>
            </a:endParaRPr>
          </a:p>
        </p:txBody>
      </p:sp>
      <p:sp>
        <p:nvSpPr>
          <p:cNvPr id="6" name="Freeform 387"/>
          <p:cNvSpPr>
            <a:spLocks noEditPoints="1"/>
          </p:cNvSpPr>
          <p:nvPr userDrawn="1"/>
        </p:nvSpPr>
        <p:spPr bwMode="auto">
          <a:xfrm rot="1888595">
            <a:off x="2441575" y="392113"/>
            <a:ext cx="1573213" cy="2081212"/>
          </a:xfrm>
          <a:custGeom>
            <a:avLst/>
            <a:gdLst>
              <a:gd name="T0" fmla="*/ 68 w 219"/>
              <a:gd name="T1" fmla="*/ 188 h 290"/>
              <a:gd name="T2" fmla="*/ 108 w 219"/>
              <a:gd name="T3" fmla="*/ 177 h 290"/>
              <a:gd name="T4" fmla="*/ 114 w 219"/>
              <a:gd name="T5" fmla="*/ 174 h 290"/>
              <a:gd name="T6" fmla="*/ 168 w 219"/>
              <a:gd name="T7" fmla="*/ 174 h 290"/>
              <a:gd name="T8" fmla="*/ 52 w 219"/>
              <a:gd name="T9" fmla="*/ 172 h 290"/>
              <a:gd name="T10" fmla="*/ 100 w 219"/>
              <a:gd name="T11" fmla="*/ 170 h 290"/>
              <a:gd name="T12" fmla="*/ 52 w 219"/>
              <a:gd name="T13" fmla="*/ 117 h 290"/>
              <a:gd name="T14" fmla="*/ 44 w 219"/>
              <a:gd name="T15" fmla="*/ 168 h 290"/>
              <a:gd name="T16" fmla="*/ 53 w 219"/>
              <a:gd name="T17" fmla="*/ 118 h 290"/>
              <a:gd name="T18" fmla="*/ 89 w 219"/>
              <a:gd name="T19" fmla="*/ 138 h 290"/>
              <a:gd name="T20" fmla="*/ 137 w 219"/>
              <a:gd name="T21" fmla="*/ 145 h 290"/>
              <a:gd name="T22" fmla="*/ 150 w 219"/>
              <a:gd name="T23" fmla="*/ 141 h 290"/>
              <a:gd name="T24" fmla="*/ 175 w 219"/>
              <a:gd name="T25" fmla="*/ 169 h 290"/>
              <a:gd name="T26" fmla="*/ 172 w 219"/>
              <a:gd name="T27" fmla="*/ 114 h 290"/>
              <a:gd name="T28" fmla="*/ 31 w 219"/>
              <a:gd name="T29" fmla="*/ 152 h 290"/>
              <a:gd name="T30" fmla="*/ 43 w 219"/>
              <a:gd name="T31" fmla="*/ 112 h 290"/>
              <a:gd name="T32" fmla="*/ 115 w 219"/>
              <a:gd name="T33" fmla="*/ 109 h 290"/>
              <a:gd name="T34" fmla="*/ 164 w 219"/>
              <a:gd name="T35" fmla="*/ 112 h 290"/>
              <a:gd name="T36" fmla="*/ 73 w 219"/>
              <a:gd name="T37" fmla="*/ 83 h 290"/>
              <a:gd name="T38" fmla="*/ 83 w 219"/>
              <a:gd name="T39" fmla="*/ 131 h 290"/>
              <a:gd name="T40" fmla="*/ 77 w 219"/>
              <a:gd name="T41" fmla="*/ 82 h 290"/>
              <a:gd name="T42" fmla="*/ 175 w 219"/>
              <a:gd name="T43" fmla="*/ 108 h 290"/>
              <a:gd name="T44" fmla="*/ 196 w 219"/>
              <a:gd name="T45" fmla="*/ 90 h 290"/>
              <a:gd name="T46" fmla="*/ 82 w 219"/>
              <a:gd name="T47" fmla="*/ 77 h 290"/>
              <a:gd name="T48" fmla="*/ 129 w 219"/>
              <a:gd name="T49" fmla="*/ 85 h 290"/>
              <a:gd name="T50" fmla="*/ 174 w 219"/>
              <a:gd name="T51" fmla="*/ 51 h 290"/>
              <a:gd name="T52" fmla="*/ 156 w 219"/>
              <a:gd name="T53" fmla="*/ 96 h 290"/>
              <a:gd name="T54" fmla="*/ 178 w 219"/>
              <a:gd name="T55" fmla="*/ 77 h 290"/>
              <a:gd name="T56" fmla="*/ 43 w 219"/>
              <a:gd name="T57" fmla="*/ 51 h 290"/>
              <a:gd name="T58" fmla="*/ 49 w 219"/>
              <a:gd name="T59" fmla="*/ 104 h 290"/>
              <a:gd name="T60" fmla="*/ 184 w 219"/>
              <a:gd name="T61" fmla="*/ 41 h 290"/>
              <a:gd name="T62" fmla="*/ 202 w 219"/>
              <a:gd name="T63" fmla="*/ 89 h 290"/>
              <a:gd name="T64" fmla="*/ 112 w 219"/>
              <a:gd name="T65" fmla="*/ 205 h 290"/>
              <a:gd name="T66" fmla="*/ 41 w 219"/>
              <a:gd name="T67" fmla="*/ 183 h 290"/>
              <a:gd name="T68" fmla="*/ 137 w 219"/>
              <a:gd name="T69" fmla="*/ 209 h 290"/>
              <a:gd name="T70" fmla="*/ 201 w 219"/>
              <a:gd name="T71" fmla="*/ 64 h 290"/>
              <a:gd name="T72" fmla="*/ 118 w 219"/>
              <a:gd name="T73" fmla="*/ 49 h 290"/>
              <a:gd name="T74" fmla="*/ 138 w 219"/>
              <a:gd name="T75" fmla="*/ 76 h 290"/>
              <a:gd name="T76" fmla="*/ 92 w 219"/>
              <a:gd name="T77" fmla="*/ 23 h 290"/>
              <a:gd name="T78" fmla="*/ 75 w 219"/>
              <a:gd name="T79" fmla="*/ 71 h 290"/>
              <a:gd name="T80" fmla="*/ 95 w 219"/>
              <a:gd name="T81" fmla="*/ 23 h 290"/>
              <a:gd name="T82" fmla="*/ 110 w 219"/>
              <a:gd name="T83" fmla="*/ 43 h 290"/>
              <a:gd name="T84" fmla="*/ 151 w 219"/>
              <a:gd name="T85" fmla="*/ 32 h 290"/>
              <a:gd name="T86" fmla="*/ 219 w 219"/>
              <a:gd name="T87" fmla="*/ 12 h 290"/>
              <a:gd name="T88" fmla="*/ 195 w 219"/>
              <a:gd name="T89" fmla="*/ 30 h 290"/>
              <a:gd name="T90" fmla="*/ 219 w 219"/>
              <a:gd name="T91" fmla="*/ 101 h 290"/>
              <a:gd name="T92" fmla="*/ 118 w 219"/>
              <a:gd name="T93" fmla="*/ 219 h 290"/>
              <a:gd name="T94" fmla="*/ 126 w 219"/>
              <a:gd name="T95" fmla="*/ 243 h 290"/>
              <a:gd name="T96" fmla="*/ 118 w 219"/>
              <a:gd name="T97" fmla="*/ 266 h 290"/>
              <a:gd name="T98" fmla="*/ 183 w 219"/>
              <a:gd name="T99" fmla="*/ 290 h 290"/>
              <a:gd name="T100" fmla="*/ 77 w 219"/>
              <a:gd name="T101" fmla="*/ 269 h 290"/>
              <a:gd name="T102" fmla="*/ 95 w 219"/>
              <a:gd name="T103" fmla="*/ 251 h 290"/>
              <a:gd name="T104" fmla="*/ 103 w 219"/>
              <a:gd name="T105" fmla="*/ 220 h 290"/>
              <a:gd name="T106" fmla="*/ 30 w 219"/>
              <a:gd name="T107" fmla="*/ 193 h 290"/>
              <a:gd name="T108" fmla="*/ 20 w 219"/>
              <a:gd name="T109" fmla="*/ 219 h 290"/>
              <a:gd name="T110" fmla="*/ 13 w 219"/>
              <a:gd name="T111" fmla="*/ 188 h 290"/>
              <a:gd name="T112" fmla="*/ 37 w 219"/>
              <a:gd name="T113" fmla="*/ 173 h 290"/>
              <a:gd name="T114" fmla="*/ 62 w 219"/>
              <a:gd name="T115" fmla="*/ 27 h 290"/>
              <a:gd name="T116" fmla="*/ 177 w 219"/>
              <a:gd name="T117" fmla="*/ 39 h 290"/>
              <a:gd name="T118" fmla="*/ 192 w 219"/>
              <a:gd name="T119" fmla="*/ 6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9" h="290">
                <a:moveTo>
                  <a:pt x="106" y="175"/>
                </a:moveTo>
                <a:lnTo>
                  <a:pt x="104" y="175"/>
                </a:lnTo>
                <a:lnTo>
                  <a:pt x="87" y="183"/>
                </a:lnTo>
                <a:lnTo>
                  <a:pt x="68" y="187"/>
                </a:lnTo>
                <a:lnTo>
                  <a:pt x="68" y="187"/>
                </a:lnTo>
                <a:lnTo>
                  <a:pt x="67" y="188"/>
                </a:lnTo>
                <a:lnTo>
                  <a:pt x="68" y="188"/>
                </a:lnTo>
                <a:lnTo>
                  <a:pt x="90" y="196"/>
                </a:lnTo>
                <a:lnTo>
                  <a:pt x="113" y="198"/>
                </a:lnTo>
                <a:lnTo>
                  <a:pt x="114" y="198"/>
                </a:lnTo>
                <a:lnTo>
                  <a:pt x="115" y="196"/>
                </a:lnTo>
                <a:lnTo>
                  <a:pt x="115" y="195"/>
                </a:lnTo>
                <a:lnTo>
                  <a:pt x="113" y="186"/>
                </a:lnTo>
                <a:lnTo>
                  <a:pt x="108" y="177"/>
                </a:lnTo>
                <a:lnTo>
                  <a:pt x="108" y="177"/>
                </a:lnTo>
                <a:lnTo>
                  <a:pt x="106" y="175"/>
                </a:lnTo>
                <a:close/>
                <a:moveTo>
                  <a:pt x="142" y="150"/>
                </a:moveTo>
                <a:lnTo>
                  <a:pt x="141" y="150"/>
                </a:lnTo>
                <a:lnTo>
                  <a:pt x="115" y="170"/>
                </a:lnTo>
                <a:lnTo>
                  <a:pt x="114" y="172"/>
                </a:lnTo>
                <a:lnTo>
                  <a:pt x="114" y="174"/>
                </a:lnTo>
                <a:lnTo>
                  <a:pt x="123" y="195"/>
                </a:lnTo>
                <a:lnTo>
                  <a:pt x="124" y="197"/>
                </a:lnTo>
                <a:lnTo>
                  <a:pt x="126" y="197"/>
                </a:lnTo>
                <a:lnTo>
                  <a:pt x="147" y="189"/>
                </a:lnTo>
                <a:lnTo>
                  <a:pt x="168" y="177"/>
                </a:lnTo>
                <a:lnTo>
                  <a:pt x="168" y="175"/>
                </a:lnTo>
                <a:lnTo>
                  <a:pt x="168" y="174"/>
                </a:lnTo>
                <a:lnTo>
                  <a:pt x="168" y="173"/>
                </a:lnTo>
                <a:lnTo>
                  <a:pt x="145" y="150"/>
                </a:lnTo>
                <a:lnTo>
                  <a:pt x="143" y="150"/>
                </a:lnTo>
                <a:lnTo>
                  <a:pt x="142" y="150"/>
                </a:lnTo>
                <a:close/>
                <a:moveTo>
                  <a:pt x="81" y="143"/>
                </a:moveTo>
                <a:lnTo>
                  <a:pt x="80" y="143"/>
                </a:lnTo>
                <a:lnTo>
                  <a:pt x="52" y="172"/>
                </a:lnTo>
                <a:lnTo>
                  <a:pt x="52" y="174"/>
                </a:lnTo>
                <a:lnTo>
                  <a:pt x="52" y="175"/>
                </a:lnTo>
                <a:lnTo>
                  <a:pt x="53" y="177"/>
                </a:lnTo>
                <a:lnTo>
                  <a:pt x="64" y="179"/>
                </a:lnTo>
                <a:lnTo>
                  <a:pt x="77" y="179"/>
                </a:lnTo>
                <a:lnTo>
                  <a:pt x="90" y="175"/>
                </a:lnTo>
                <a:lnTo>
                  <a:pt x="100" y="170"/>
                </a:lnTo>
                <a:lnTo>
                  <a:pt x="101" y="169"/>
                </a:lnTo>
                <a:lnTo>
                  <a:pt x="103" y="168"/>
                </a:lnTo>
                <a:lnTo>
                  <a:pt x="101" y="166"/>
                </a:lnTo>
                <a:lnTo>
                  <a:pt x="85" y="143"/>
                </a:lnTo>
                <a:lnTo>
                  <a:pt x="83" y="143"/>
                </a:lnTo>
                <a:lnTo>
                  <a:pt x="81" y="143"/>
                </a:lnTo>
                <a:close/>
                <a:moveTo>
                  <a:pt x="52" y="117"/>
                </a:moveTo>
                <a:lnTo>
                  <a:pt x="50" y="118"/>
                </a:lnTo>
                <a:lnTo>
                  <a:pt x="49" y="119"/>
                </a:lnTo>
                <a:lnTo>
                  <a:pt x="44" y="129"/>
                </a:lnTo>
                <a:lnTo>
                  <a:pt x="40" y="142"/>
                </a:lnTo>
                <a:lnTo>
                  <a:pt x="40" y="155"/>
                </a:lnTo>
                <a:lnTo>
                  <a:pt x="43" y="166"/>
                </a:lnTo>
                <a:lnTo>
                  <a:pt x="44" y="168"/>
                </a:lnTo>
                <a:lnTo>
                  <a:pt x="45" y="168"/>
                </a:lnTo>
                <a:lnTo>
                  <a:pt x="48" y="168"/>
                </a:lnTo>
                <a:lnTo>
                  <a:pt x="76" y="140"/>
                </a:lnTo>
                <a:lnTo>
                  <a:pt x="76" y="138"/>
                </a:lnTo>
                <a:lnTo>
                  <a:pt x="76" y="136"/>
                </a:lnTo>
                <a:lnTo>
                  <a:pt x="76" y="135"/>
                </a:lnTo>
                <a:lnTo>
                  <a:pt x="53" y="118"/>
                </a:lnTo>
                <a:lnTo>
                  <a:pt x="52" y="117"/>
                </a:lnTo>
                <a:close/>
                <a:moveTo>
                  <a:pt x="110" y="115"/>
                </a:moveTo>
                <a:lnTo>
                  <a:pt x="109" y="115"/>
                </a:lnTo>
                <a:lnTo>
                  <a:pt x="108" y="117"/>
                </a:lnTo>
                <a:lnTo>
                  <a:pt x="89" y="135"/>
                </a:lnTo>
                <a:lnTo>
                  <a:pt x="89" y="136"/>
                </a:lnTo>
                <a:lnTo>
                  <a:pt x="89" y="138"/>
                </a:lnTo>
                <a:lnTo>
                  <a:pt x="89" y="140"/>
                </a:lnTo>
                <a:lnTo>
                  <a:pt x="108" y="164"/>
                </a:lnTo>
                <a:lnTo>
                  <a:pt x="109" y="164"/>
                </a:lnTo>
                <a:lnTo>
                  <a:pt x="110" y="165"/>
                </a:lnTo>
                <a:lnTo>
                  <a:pt x="112" y="164"/>
                </a:lnTo>
                <a:lnTo>
                  <a:pt x="136" y="146"/>
                </a:lnTo>
                <a:lnTo>
                  <a:pt x="137" y="145"/>
                </a:lnTo>
                <a:lnTo>
                  <a:pt x="137" y="142"/>
                </a:lnTo>
                <a:lnTo>
                  <a:pt x="136" y="141"/>
                </a:lnTo>
                <a:lnTo>
                  <a:pt x="112" y="117"/>
                </a:lnTo>
                <a:lnTo>
                  <a:pt x="110" y="115"/>
                </a:lnTo>
                <a:close/>
                <a:moveTo>
                  <a:pt x="172" y="114"/>
                </a:moveTo>
                <a:lnTo>
                  <a:pt x="169" y="115"/>
                </a:lnTo>
                <a:lnTo>
                  <a:pt x="150" y="141"/>
                </a:lnTo>
                <a:lnTo>
                  <a:pt x="149" y="142"/>
                </a:lnTo>
                <a:lnTo>
                  <a:pt x="149" y="145"/>
                </a:lnTo>
                <a:lnTo>
                  <a:pt x="150" y="146"/>
                </a:lnTo>
                <a:lnTo>
                  <a:pt x="172" y="168"/>
                </a:lnTo>
                <a:lnTo>
                  <a:pt x="173" y="169"/>
                </a:lnTo>
                <a:lnTo>
                  <a:pt x="174" y="169"/>
                </a:lnTo>
                <a:lnTo>
                  <a:pt x="175" y="169"/>
                </a:lnTo>
                <a:lnTo>
                  <a:pt x="177" y="168"/>
                </a:lnTo>
                <a:lnTo>
                  <a:pt x="189" y="149"/>
                </a:lnTo>
                <a:lnTo>
                  <a:pt x="196" y="127"/>
                </a:lnTo>
                <a:lnTo>
                  <a:pt x="196" y="124"/>
                </a:lnTo>
                <a:lnTo>
                  <a:pt x="195" y="123"/>
                </a:lnTo>
                <a:lnTo>
                  <a:pt x="173" y="114"/>
                </a:lnTo>
                <a:lnTo>
                  <a:pt x="172" y="114"/>
                </a:lnTo>
                <a:close/>
                <a:moveTo>
                  <a:pt x="25" y="104"/>
                </a:moveTo>
                <a:lnTo>
                  <a:pt x="23" y="104"/>
                </a:lnTo>
                <a:lnTo>
                  <a:pt x="21" y="105"/>
                </a:lnTo>
                <a:lnTo>
                  <a:pt x="21" y="106"/>
                </a:lnTo>
                <a:lnTo>
                  <a:pt x="23" y="129"/>
                </a:lnTo>
                <a:lnTo>
                  <a:pt x="31" y="151"/>
                </a:lnTo>
                <a:lnTo>
                  <a:pt x="31" y="152"/>
                </a:lnTo>
                <a:lnTo>
                  <a:pt x="32" y="151"/>
                </a:lnTo>
                <a:lnTo>
                  <a:pt x="32" y="151"/>
                </a:lnTo>
                <a:lnTo>
                  <a:pt x="36" y="132"/>
                </a:lnTo>
                <a:lnTo>
                  <a:pt x="44" y="115"/>
                </a:lnTo>
                <a:lnTo>
                  <a:pt x="44" y="113"/>
                </a:lnTo>
                <a:lnTo>
                  <a:pt x="43" y="112"/>
                </a:lnTo>
                <a:lnTo>
                  <a:pt x="43" y="112"/>
                </a:lnTo>
                <a:lnTo>
                  <a:pt x="34" y="106"/>
                </a:lnTo>
                <a:lnTo>
                  <a:pt x="25" y="104"/>
                </a:lnTo>
                <a:close/>
                <a:moveTo>
                  <a:pt x="137" y="89"/>
                </a:moveTo>
                <a:lnTo>
                  <a:pt x="136" y="89"/>
                </a:lnTo>
                <a:lnTo>
                  <a:pt x="135" y="90"/>
                </a:lnTo>
                <a:lnTo>
                  <a:pt x="117" y="108"/>
                </a:lnTo>
                <a:lnTo>
                  <a:pt x="115" y="109"/>
                </a:lnTo>
                <a:lnTo>
                  <a:pt x="115" y="110"/>
                </a:lnTo>
                <a:lnTo>
                  <a:pt x="117" y="112"/>
                </a:lnTo>
                <a:lnTo>
                  <a:pt x="141" y="137"/>
                </a:lnTo>
                <a:lnTo>
                  <a:pt x="142" y="137"/>
                </a:lnTo>
                <a:lnTo>
                  <a:pt x="145" y="137"/>
                </a:lnTo>
                <a:lnTo>
                  <a:pt x="164" y="113"/>
                </a:lnTo>
                <a:lnTo>
                  <a:pt x="164" y="112"/>
                </a:lnTo>
                <a:lnTo>
                  <a:pt x="164" y="109"/>
                </a:lnTo>
                <a:lnTo>
                  <a:pt x="163" y="109"/>
                </a:lnTo>
                <a:lnTo>
                  <a:pt x="138" y="90"/>
                </a:lnTo>
                <a:lnTo>
                  <a:pt x="137" y="89"/>
                </a:lnTo>
                <a:close/>
                <a:moveTo>
                  <a:pt x="77" y="82"/>
                </a:moveTo>
                <a:lnTo>
                  <a:pt x="75" y="82"/>
                </a:lnTo>
                <a:lnTo>
                  <a:pt x="73" y="83"/>
                </a:lnTo>
                <a:lnTo>
                  <a:pt x="55" y="108"/>
                </a:lnTo>
                <a:lnTo>
                  <a:pt x="54" y="109"/>
                </a:lnTo>
                <a:lnTo>
                  <a:pt x="55" y="110"/>
                </a:lnTo>
                <a:lnTo>
                  <a:pt x="55" y="112"/>
                </a:lnTo>
                <a:lnTo>
                  <a:pt x="80" y="131"/>
                </a:lnTo>
                <a:lnTo>
                  <a:pt x="81" y="131"/>
                </a:lnTo>
                <a:lnTo>
                  <a:pt x="83" y="131"/>
                </a:lnTo>
                <a:lnTo>
                  <a:pt x="85" y="131"/>
                </a:lnTo>
                <a:lnTo>
                  <a:pt x="103" y="112"/>
                </a:lnTo>
                <a:lnTo>
                  <a:pt x="104" y="110"/>
                </a:lnTo>
                <a:lnTo>
                  <a:pt x="104" y="109"/>
                </a:lnTo>
                <a:lnTo>
                  <a:pt x="103" y="108"/>
                </a:lnTo>
                <a:lnTo>
                  <a:pt x="78" y="83"/>
                </a:lnTo>
                <a:lnTo>
                  <a:pt x="77" y="82"/>
                </a:lnTo>
                <a:close/>
                <a:moveTo>
                  <a:pt x="187" y="68"/>
                </a:moveTo>
                <a:lnTo>
                  <a:pt x="186" y="68"/>
                </a:lnTo>
                <a:lnTo>
                  <a:pt x="186" y="69"/>
                </a:lnTo>
                <a:lnTo>
                  <a:pt x="183" y="87"/>
                </a:lnTo>
                <a:lnTo>
                  <a:pt x="175" y="105"/>
                </a:lnTo>
                <a:lnTo>
                  <a:pt x="175" y="106"/>
                </a:lnTo>
                <a:lnTo>
                  <a:pt x="175" y="108"/>
                </a:lnTo>
                <a:lnTo>
                  <a:pt x="177" y="109"/>
                </a:lnTo>
                <a:lnTo>
                  <a:pt x="186" y="113"/>
                </a:lnTo>
                <a:lnTo>
                  <a:pt x="195" y="117"/>
                </a:lnTo>
                <a:lnTo>
                  <a:pt x="196" y="117"/>
                </a:lnTo>
                <a:lnTo>
                  <a:pt x="197" y="115"/>
                </a:lnTo>
                <a:lnTo>
                  <a:pt x="197" y="114"/>
                </a:lnTo>
                <a:lnTo>
                  <a:pt x="196" y="90"/>
                </a:lnTo>
                <a:lnTo>
                  <a:pt x="187" y="68"/>
                </a:lnTo>
                <a:lnTo>
                  <a:pt x="187" y="68"/>
                </a:lnTo>
                <a:close/>
                <a:moveTo>
                  <a:pt x="108" y="55"/>
                </a:moveTo>
                <a:lnTo>
                  <a:pt x="106" y="55"/>
                </a:lnTo>
                <a:lnTo>
                  <a:pt x="82" y="74"/>
                </a:lnTo>
                <a:lnTo>
                  <a:pt x="82" y="76"/>
                </a:lnTo>
                <a:lnTo>
                  <a:pt x="82" y="77"/>
                </a:lnTo>
                <a:lnTo>
                  <a:pt x="82" y="77"/>
                </a:lnTo>
                <a:lnTo>
                  <a:pt x="82" y="78"/>
                </a:lnTo>
                <a:lnTo>
                  <a:pt x="108" y="103"/>
                </a:lnTo>
                <a:lnTo>
                  <a:pt x="109" y="104"/>
                </a:lnTo>
                <a:lnTo>
                  <a:pt x="110" y="104"/>
                </a:lnTo>
                <a:lnTo>
                  <a:pt x="112" y="103"/>
                </a:lnTo>
                <a:lnTo>
                  <a:pt x="129" y="85"/>
                </a:lnTo>
                <a:lnTo>
                  <a:pt x="131" y="83"/>
                </a:lnTo>
                <a:lnTo>
                  <a:pt x="131" y="82"/>
                </a:lnTo>
                <a:lnTo>
                  <a:pt x="129" y="81"/>
                </a:lnTo>
                <a:lnTo>
                  <a:pt x="110" y="57"/>
                </a:lnTo>
                <a:lnTo>
                  <a:pt x="109" y="55"/>
                </a:lnTo>
                <a:lnTo>
                  <a:pt x="108" y="55"/>
                </a:lnTo>
                <a:close/>
                <a:moveTo>
                  <a:pt x="174" y="51"/>
                </a:moveTo>
                <a:lnTo>
                  <a:pt x="173" y="51"/>
                </a:lnTo>
                <a:lnTo>
                  <a:pt x="172" y="53"/>
                </a:lnTo>
                <a:lnTo>
                  <a:pt x="143" y="81"/>
                </a:lnTo>
                <a:lnTo>
                  <a:pt x="142" y="83"/>
                </a:lnTo>
                <a:lnTo>
                  <a:pt x="145" y="86"/>
                </a:lnTo>
                <a:lnTo>
                  <a:pt x="150" y="91"/>
                </a:lnTo>
                <a:lnTo>
                  <a:pt x="156" y="96"/>
                </a:lnTo>
                <a:lnTo>
                  <a:pt x="161" y="100"/>
                </a:lnTo>
                <a:lnTo>
                  <a:pt x="165" y="103"/>
                </a:lnTo>
                <a:lnTo>
                  <a:pt x="166" y="103"/>
                </a:lnTo>
                <a:lnTo>
                  <a:pt x="169" y="103"/>
                </a:lnTo>
                <a:lnTo>
                  <a:pt x="170" y="101"/>
                </a:lnTo>
                <a:lnTo>
                  <a:pt x="174" y="90"/>
                </a:lnTo>
                <a:lnTo>
                  <a:pt x="178" y="77"/>
                </a:lnTo>
                <a:lnTo>
                  <a:pt x="179" y="64"/>
                </a:lnTo>
                <a:lnTo>
                  <a:pt x="177" y="53"/>
                </a:lnTo>
                <a:lnTo>
                  <a:pt x="175" y="53"/>
                </a:lnTo>
                <a:lnTo>
                  <a:pt x="174" y="51"/>
                </a:lnTo>
                <a:close/>
                <a:moveTo>
                  <a:pt x="45" y="51"/>
                </a:moveTo>
                <a:lnTo>
                  <a:pt x="44" y="51"/>
                </a:lnTo>
                <a:lnTo>
                  <a:pt x="43" y="51"/>
                </a:lnTo>
                <a:lnTo>
                  <a:pt x="30" y="72"/>
                </a:lnTo>
                <a:lnTo>
                  <a:pt x="22" y="94"/>
                </a:lnTo>
                <a:lnTo>
                  <a:pt x="22" y="95"/>
                </a:lnTo>
                <a:lnTo>
                  <a:pt x="25" y="96"/>
                </a:lnTo>
                <a:lnTo>
                  <a:pt x="45" y="105"/>
                </a:lnTo>
                <a:lnTo>
                  <a:pt x="48" y="105"/>
                </a:lnTo>
                <a:lnTo>
                  <a:pt x="49" y="104"/>
                </a:lnTo>
                <a:lnTo>
                  <a:pt x="69" y="78"/>
                </a:lnTo>
                <a:lnTo>
                  <a:pt x="69" y="77"/>
                </a:lnTo>
                <a:lnTo>
                  <a:pt x="69" y="76"/>
                </a:lnTo>
                <a:lnTo>
                  <a:pt x="69" y="74"/>
                </a:lnTo>
                <a:lnTo>
                  <a:pt x="46" y="51"/>
                </a:lnTo>
                <a:lnTo>
                  <a:pt x="45" y="51"/>
                </a:lnTo>
                <a:close/>
                <a:moveTo>
                  <a:pt x="184" y="41"/>
                </a:moveTo>
                <a:lnTo>
                  <a:pt x="183" y="41"/>
                </a:lnTo>
                <a:lnTo>
                  <a:pt x="182" y="43"/>
                </a:lnTo>
                <a:lnTo>
                  <a:pt x="181" y="43"/>
                </a:lnTo>
                <a:lnTo>
                  <a:pt x="181" y="45"/>
                </a:lnTo>
                <a:lnTo>
                  <a:pt x="181" y="48"/>
                </a:lnTo>
                <a:lnTo>
                  <a:pt x="195" y="67"/>
                </a:lnTo>
                <a:lnTo>
                  <a:pt x="202" y="89"/>
                </a:lnTo>
                <a:lnTo>
                  <a:pt x="205" y="112"/>
                </a:lnTo>
                <a:lnTo>
                  <a:pt x="201" y="135"/>
                </a:lnTo>
                <a:lnTo>
                  <a:pt x="192" y="158"/>
                </a:lnTo>
                <a:lnTo>
                  <a:pt x="177" y="177"/>
                </a:lnTo>
                <a:lnTo>
                  <a:pt x="158" y="192"/>
                </a:lnTo>
                <a:lnTo>
                  <a:pt x="136" y="201"/>
                </a:lnTo>
                <a:lnTo>
                  <a:pt x="112" y="205"/>
                </a:lnTo>
                <a:lnTo>
                  <a:pt x="89" y="203"/>
                </a:lnTo>
                <a:lnTo>
                  <a:pt x="67" y="195"/>
                </a:lnTo>
                <a:lnTo>
                  <a:pt x="46" y="182"/>
                </a:lnTo>
                <a:lnTo>
                  <a:pt x="44" y="181"/>
                </a:lnTo>
                <a:lnTo>
                  <a:pt x="43" y="182"/>
                </a:lnTo>
                <a:lnTo>
                  <a:pt x="41" y="183"/>
                </a:lnTo>
                <a:lnTo>
                  <a:pt x="41" y="183"/>
                </a:lnTo>
                <a:lnTo>
                  <a:pt x="40" y="184"/>
                </a:lnTo>
                <a:lnTo>
                  <a:pt x="41" y="186"/>
                </a:lnTo>
                <a:lnTo>
                  <a:pt x="41" y="187"/>
                </a:lnTo>
                <a:lnTo>
                  <a:pt x="63" y="201"/>
                </a:lnTo>
                <a:lnTo>
                  <a:pt x="87" y="210"/>
                </a:lnTo>
                <a:lnTo>
                  <a:pt x="113" y="212"/>
                </a:lnTo>
                <a:lnTo>
                  <a:pt x="137" y="209"/>
                </a:lnTo>
                <a:lnTo>
                  <a:pt x="160" y="198"/>
                </a:lnTo>
                <a:lnTo>
                  <a:pt x="182" y="182"/>
                </a:lnTo>
                <a:lnTo>
                  <a:pt x="198" y="161"/>
                </a:lnTo>
                <a:lnTo>
                  <a:pt x="207" y="138"/>
                </a:lnTo>
                <a:lnTo>
                  <a:pt x="211" y="113"/>
                </a:lnTo>
                <a:lnTo>
                  <a:pt x="209" y="89"/>
                </a:lnTo>
                <a:lnTo>
                  <a:pt x="201" y="64"/>
                </a:lnTo>
                <a:lnTo>
                  <a:pt x="186" y="43"/>
                </a:lnTo>
                <a:lnTo>
                  <a:pt x="186" y="41"/>
                </a:lnTo>
                <a:lnTo>
                  <a:pt x="184" y="41"/>
                </a:lnTo>
                <a:close/>
                <a:moveTo>
                  <a:pt x="155" y="40"/>
                </a:moveTo>
                <a:lnTo>
                  <a:pt x="142" y="41"/>
                </a:lnTo>
                <a:lnTo>
                  <a:pt x="129" y="45"/>
                </a:lnTo>
                <a:lnTo>
                  <a:pt x="118" y="49"/>
                </a:lnTo>
                <a:lnTo>
                  <a:pt x="117" y="50"/>
                </a:lnTo>
                <a:lnTo>
                  <a:pt x="117" y="53"/>
                </a:lnTo>
                <a:lnTo>
                  <a:pt x="117" y="54"/>
                </a:lnTo>
                <a:lnTo>
                  <a:pt x="135" y="76"/>
                </a:lnTo>
                <a:lnTo>
                  <a:pt x="136" y="77"/>
                </a:lnTo>
                <a:lnTo>
                  <a:pt x="137" y="77"/>
                </a:lnTo>
                <a:lnTo>
                  <a:pt x="138" y="76"/>
                </a:lnTo>
                <a:lnTo>
                  <a:pt x="166" y="48"/>
                </a:lnTo>
                <a:lnTo>
                  <a:pt x="168" y="46"/>
                </a:lnTo>
                <a:lnTo>
                  <a:pt x="168" y="45"/>
                </a:lnTo>
                <a:lnTo>
                  <a:pt x="166" y="44"/>
                </a:lnTo>
                <a:lnTo>
                  <a:pt x="166" y="43"/>
                </a:lnTo>
                <a:lnTo>
                  <a:pt x="155" y="40"/>
                </a:lnTo>
                <a:close/>
                <a:moveTo>
                  <a:pt x="92" y="23"/>
                </a:moveTo>
                <a:lnTo>
                  <a:pt x="71" y="30"/>
                </a:lnTo>
                <a:lnTo>
                  <a:pt x="52" y="43"/>
                </a:lnTo>
                <a:lnTo>
                  <a:pt x="50" y="44"/>
                </a:lnTo>
                <a:lnTo>
                  <a:pt x="50" y="46"/>
                </a:lnTo>
                <a:lnTo>
                  <a:pt x="52" y="48"/>
                </a:lnTo>
                <a:lnTo>
                  <a:pt x="73" y="69"/>
                </a:lnTo>
                <a:lnTo>
                  <a:pt x="75" y="71"/>
                </a:lnTo>
                <a:lnTo>
                  <a:pt x="77" y="71"/>
                </a:lnTo>
                <a:lnTo>
                  <a:pt x="78" y="69"/>
                </a:lnTo>
                <a:lnTo>
                  <a:pt x="104" y="50"/>
                </a:lnTo>
                <a:lnTo>
                  <a:pt x="105" y="48"/>
                </a:lnTo>
                <a:lnTo>
                  <a:pt x="105" y="46"/>
                </a:lnTo>
                <a:lnTo>
                  <a:pt x="96" y="25"/>
                </a:lnTo>
                <a:lnTo>
                  <a:pt x="95" y="23"/>
                </a:lnTo>
                <a:lnTo>
                  <a:pt x="92" y="23"/>
                </a:lnTo>
                <a:close/>
                <a:moveTo>
                  <a:pt x="105" y="22"/>
                </a:moveTo>
                <a:lnTo>
                  <a:pt x="104" y="22"/>
                </a:lnTo>
                <a:lnTo>
                  <a:pt x="103" y="23"/>
                </a:lnTo>
                <a:lnTo>
                  <a:pt x="103" y="25"/>
                </a:lnTo>
                <a:lnTo>
                  <a:pt x="106" y="34"/>
                </a:lnTo>
                <a:lnTo>
                  <a:pt x="110" y="43"/>
                </a:lnTo>
                <a:lnTo>
                  <a:pt x="112" y="44"/>
                </a:lnTo>
                <a:lnTo>
                  <a:pt x="113" y="44"/>
                </a:lnTo>
                <a:lnTo>
                  <a:pt x="114" y="44"/>
                </a:lnTo>
                <a:lnTo>
                  <a:pt x="132" y="36"/>
                </a:lnTo>
                <a:lnTo>
                  <a:pt x="150" y="34"/>
                </a:lnTo>
                <a:lnTo>
                  <a:pt x="151" y="34"/>
                </a:lnTo>
                <a:lnTo>
                  <a:pt x="151" y="32"/>
                </a:lnTo>
                <a:lnTo>
                  <a:pt x="151" y="32"/>
                </a:lnTo>
                <a:lnTo>
                  <a:pt x="129" y="23"/>
                </a:lnTo>
                <a:lnTo>
                  <a:pt x="105" y="22"/>
                </a:lnTo>
                <a:close/>
                <a:moveTo>
                  <a:pt x="198" y="0"/>
                </a:moveTo>
                <a:lnTo>
                  <a:pt x="207" y="0"/>
                </a:lnTo>
                <a:lnTo>
                  <a:pt x="214" y="6"/>
                </a:lnTo>
                <a:lnTo>
                  <a:pt x="219" y="12"/>
                </a:lnTo>
                <a:lnTo>
                  <a:pt x="219" y="21"/>
                </a:lnTo>
                <a:lnTo>
                  <a:pt x="214" y="27"/>
                </a:lnTo>
                <a:lnTo>
                  <a:pt x="210" y="31"/>
                </a:lnTo>
                <a:lnTo>
                  <a:pt x="206" y="32"/>
                </a:lnTo>
                <a:lnTo>
                  <a:pt x="201" y="32"/>
                </a:lnTo>
                <a:lnTo>
                  <a:pt x="196" y="31"/>
                </a:lnTo>
                <a:lnTo>
                  <a:pt x="195" y="30"/>
                </a:lnTo>
                <a:lnTo>
                  <a:pt x="193" y="31"/>
                </a:lnTo>
                <a:lnTo>
                  <a:pt x="191" y="34"/>
                </a:lnTo>
                <a:lnTo>
                  <a:pt x="189" y="35"/>
                </a:lnTo>
                <a:lnTo>
                  <a:pt x="191" y="37"/>
                </a:lnTo>
                <a:lnTo>
                  <a:pt x="205" y="57"/>
                </a:lnTo>
                <a:lnTo>
                  <a:pt x="214" y="78"/>
                </a:lnTo>
                <a:lnTo>
                  <a:pt x="219" y="101"/>
                </a:lnTo>
                <a:lnTo>
                  <a:pt x="218" y="124"/>
                </a:lnTo>
                <a:lnTo>
                  <a:pt x="212" y="147"/>
                </a:lnTo>
                <a:lnTo>
                  <a:pt x="202" y="168"/>
                </a:lnTo>
                <a:lnTo>
                  <a:pt x="187" y="187"/>
                </a:lnTo>
                <a:lnTo>
                  <a:pt x="165" y="203"/>
                </a:lnTo>
                <a:lnTo>
                  <a:pt x="142" y="214"/>
                </a:lnTo>
                <a:lnTo>
                  <a:pt x="118" y="219"/>
                </a:lnTo>
                <a:lnTo>
                  <a:pt x="115" y="220"/>
                </a:lnTo>
                <a:lnTo>
                  <a:pt x="115" y="221"/>
                </a:lnTo>
                <a:lnTo>
                  <a:pt x="115" y="225"/>
                </a:lnTo>
                <a:lnTo>
                  <a:pt x="115" y="228"/>
                </a:lnTo>
                <a:lnTo>
                  <a:pt x="117" y="228"/>
                </a:lnTo>
                <a:lnTo>
                  <a:pt x="123" y="234"/>
                </a:lnTo>
                <a:lnTo>
                  <a:pt x="126" y="243"/>
                </a:lnTo>
                <a:lnTo>
                  <a:pt x="123" y="251"/>
                </a:lnTo>
                <a:lnTo>
                  <a:pt x="117" y="257"/>
                </a:lnTo>
                <a:lnTo>
                  <a:pt x="115" y="257"/>
                </a:lnTo>
                <a:lnTo>
                  <a:pt x="115" y="260"/>
                </a:lnTo>
                <a:lnTo>
                  <a:pt x="115" y="264"/>
                </a:lnTo>
                <a:lnTo>
                  <a:pt x="115" y="265"/>
                </a:lnTo>
                <a:lnTo>
                  <a:pt x="118" y="266"/>
                </a:lnTo>
                <a:lnTo>
                  <a:pt x="141" y="269"/>
                </a:lnTo>
                <a:lnTo>
                  <a:pt x="164" y="275"/>
                </a:lnTo>
                <a:lnTo>
                  <a:pt x="184" y="285"/>
                </a:lnTo>
                <a:lnTo>
                  <a:pt x="186" y="287"/>
                </a:lnTo>
                <a:lnTo>
                  <a:pt x="186" y="288"/>
                </a:lnTo>
                <a:lnTo>
                  <a:pt x="184" y="290"/>
                </a:lnTo>
                <a:lnTo>
                  <a:pt x="183" y="290"/>
                </a:lnTo>
                <a:lnTo>
                  <a:pt x="35" y="290"/>
                </a:lnTo>
                <a:lnTo>
                  <a:pt x="34" y="290"/>
                </a:lnTo>
                <a:lnTo>
                  <a:pt x="32" y="288"/>
                </a:lnTo>
                <a:lnTo>
                  <a:pt x="32" y="287"/>
                </a:lnTo>
                <a:lnTo>
                  <a:pt x="34" y="285"/>
                </a:lnTo>
                <a:lnTo>
                  <a:pt x="55" y="275"/>
                </a:lnTo>
                <a:lnTo>
                  <a:pt x="77" y="269"/>
                </a:lnTo>
                <a:lnTo>
                  <a:pt x="100" y="266"/>
                </a:lnTo>
                <a:lnTo>
                  <a:pt x="103" y="265"/>
                </a:lnTo>
                <a:lnTo>
                  <a:pt x="104" y="264"/>
                </a:lnTo>
                <a:lnTo>
                  <a:pt x="104" y="260"/>
                </a:lnTo>
                <a:lnTo>
                  <a:pt x="103" y="257"/>
                </a:lnTo>
                <a:lnTo>
                  <a:pt x="101" y="257"/>
                </a:lnTo>
                <a:lnTo>
                  <a:pt x="95" y="251"/>
                </a:lnTo>
                <a:lnTo>
                  <a:pt x="94" y="243"/>
                </a:lnTo>
                <a:lnTo>
                  <a:pt x="95" y="234"/>
                </a:lnTo>
                <a:lnTo>
                  <a:pt x="101" y="228"/>
                </a:lnTo>
                <a:lnTo>
                  <a:pt x="103" y="228"/>
                </a:lnTo>
                <a:lnTo>
                  <a:pt x="104" y="225"/>
                </a:lnTo>
                <a:lnTo>
                  <a:pt x="104" y="221"/>
                </a:lnTo>
                <a:lnTo>
                  <a:pt x="103" y="220"/>
                </a:lnTo>
                <a:lnTo>
                  <a:pt x="101" y="219"/>
                </a:lnTo>
                <a:lnTo>
                  <a:pt x="78" y="215"/>
                </a:lnTo>
                <a:lnTo>
                  <a:pt x="57" y="206"/>
                </a:lnTo>
                <a:lnTo>
                  <a:pt x="36" y="192"/>
                </a:lnTo>
                <a:lnTo>
                  <a:pt x="35" y="191"/>
                </a:lnTo>
                <a:lnTo>
                  <a:pt x="32" y="192"/>
                </a:lnTo>
                <a:lnTo>
                  <a:pt x="30" y="193"/>
                </a:lnTo>
                <a:lnTo>
                  <a:pt x="30" y="196"/>
                </a:lnTo>
                <a:lnTo>
                  <a:pt x="30" y="197"/>
                </a:lnTo>
                <a:lnTo>
                  <a:pt x="31" y="202"/>
                </a:lnTo>
                <a:lnTo>
                  <a:pt x="31" y="206"/>
                </a:lnTo>
                <a:lnTo>
                  <a:pt x="30" y="211"/>
                </a:lnTo>
                <a:lnTo>
                  <a:pt x="27" y="215"/>
                </a:lnTo>
                <a:lnTo>
                  <a:pt x="20" y="219"/>
                </a:lnTo>
                <a:lnTo>
                  <a:pt x="12" y="219"/>
                </a:lnTo>
                <a:lnTo>
                  <a:pt x="4" y="215"/>
                </a:lnTo>
                <a:lnTo>
                  <a:pt x="0" y="207"/>
                </a:lnTo>
                <a:lnTo>
                  <a:pt x="0" y="200"/>
                </a:lnTo>
                <a:lnTo>
                  <a:pt x="4" y="192"/>
                </a:lnTo>
                <a:lnTo>
                  <a:pt x="8" y="189"/>
                </a:lnTo>
                <a:lnTo>
                  <a:pt x="13" y="188"/>
                </a:lnTo>
                <a:lnTo>
                  <a:pt x="17" y="188"/>
                </a:lnTo>
                <a:lnTo>
                  <a:pt x="22" y="189"/>
                </a:lnTo>
                <a:lnTo>
                  <a:pt x="23" y="189"/>
                </a:lnTo>
                <a:lnTo>
                  <a:pt x="26" y="189"/>
                </a:lnTo>
                <a:lnTo>
                  <a:pt x="37" y="177"/>
                </a:lnTo>
                <a:lnTo>
                  <a:pt x="39" y="175"/>
                </a:lnTo>
                <a:lnTo>
                  <a:pt x="37" y="173"/>
                </a:lnTo>
                <a:lnTo>
                  <a:pt x="25" y="152"/>
                </a:lnTo>
                <a:lnTo>
                  <a:pt x="16" y="131"/>
                </a:lnTo>
                <a:lnTo>
                  <a:pt x="14" y="108"/>
                </a:lnTo>
                <a:lnTo>
                  <a:pt x="18" y="83"/>
                </a:lnTo>
                <a:lnTo>
                  <a:pt x="27" y="62"/>
                </a:lnTo>
                <a:lnTo>
                  <a:pt x="43" y="43"/>
                </a:lnTo>
                <a:lnTo>
                  <a:pt x="62" y="27"/>
                </a:lnTo>
                <a:lnTo>
                  <a:pt x="85" y="18"/>
                </a:lnTo>
                <a:lnTo>
                  <a:pt x="108" y="14"/>
                </a:lnTo>
                <a:lnTo>
                  <a:pt x="131" y="17"/>
                </a:lnTo>
                <a:lnTo>
                  <a:pt x="152" y="25"/>
                </a:lnTo>
                <a:lnTo>
                  <a:pt x="172" y="39"/>
                </a:lnTo>
                <a:lnTo>
                  <a:pt x="174" y="39"/>
                </a:lnTo>
                <a:lnTo>
                  <a:pt x="177" y="39"/>
                </a:lnTo>
                <a:lnTo>
                  <a:pt x="188" y="26"/>
                </a:lnTo>
                <a:lnTo>
                  <a:pt x="189" y="25"/>
                </a:lnTo>
                <a:lnTo>
                  <a:pt x="188" y="23"/>
                </a:lnTo>
                <a:lnTo>
                  <a:pt x="187" y="18"/>
                </a:lnTo>
                <a:lnTo>
                  <a:pt x="187" y="13"/>
                </a:lnTo>
                <a:lnTo>
                  <a:pt x="188" y="9"/>
                </a:lnTo>
                <a:lnTo>
                  <a:pt x="192" y="6"/>
                </a:lnTo>
                <a:lnTo>
                  <a:pt x="198" y="0"/>
                </a:lnTo>
                <a:close/>
              </a:path>
            </a:pathLst>
          </a:custGeom>
          <a:solidFill>
            <a:schemeClr val="bg1">
              <a:alpha val="10000"/>
            </a:schemeClr>
          </a:solidFill>
          <a:ln w="0">
            <a:noFill/>
            <a:prstDash val="solid"/>
            <a:round/>
          </a:ln>
        </p:spPr>
        <p:txBody>
          <a:bodyPr/>
          <a:lstStyle/>
          <a:p>
            <a:pPr algn="l" defTabSz="914400" fontAlgn="auto">
              <a:spcBef>
                <a:spcPts val="0"/>
              </a:spcBef>
              <a:spcAft>
                <a:spcPts val="0"/>
              </a:spcAft>
              <a:defRPr/>
            </a:pPr>
            <a:endParaRPr lang="zh-CN" altLang="en-US" sz="1800">
              <a:solidFill>
                <a:srgbClr val="000000"/>
              </a:solidFill>
              <a:latin typeface="微软雅黑" panose="020B0503020204020204" pitchFamily="34" charset="-122"/>
              <a:ea typeface="宋体" panose="02010600030101010101" pitchFamily="2"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标题幻灯片">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Freeform 77"/>
          <p:cNvSpPr>
            <a:spLocks noEditPoints="1"/>
          </p:cNvSpPr>
          <p:nvPr userDrawn="1"/>
        </p:nvSpPr>
        <p:spPr bwMode="auto">
          <a:xfrm rot="20644514">
            <a:off x="1047750" y="682625"/>
            <a:ext cx="1041400" cy="801688"/>
          </a:xfrm>
          <a:custGeom>
            <a:avLst/>
            <a:gdLst/>
            <a:ahLst/>
            <a:cxnLst>
              <a:cxn ang="0">
                <a:pos x="402" y="8"/>
              </a:cxn>
              <a:cxn ang="0">
                <a:pos x="402" y="6"/>
              </a:cxn>
              <a:cxn ang="0">
                <a:pos x="398" y="2"/>
              </a:cxn>
              <a:cxn ang="0">
                <a:pos x="242" y="0"/>
              </a:cxn>
              <a:cxn ang="0">
                <a:pos x="232" y="2"/>
              </a:cxn>
              <a:cxn ang="0">
                <a:pos x="216" y="10"/>
              </a:cxn>
              <a:cxn ang="0">
                <a:pos x="210" y="18"/>
              </a:cxn>
              <a:cxn ang="0">
                <a:pos x="210" y="18"/>
              </a:cxn>
              <a:cxn ang="0">
                <a:pos x="196" y="6"/>
              </a:cxn>
              <a:cxn ang="0">
                <a:pos x="178" y="0"/>
              </a:cxn>
              <a:cxn ang="0">
                <a:pos x="26" y="0"/>
              </a:cxn>
              <a:cxn ang="0">
                <a:pos x="20" y="4"/>
              </a:cxn>
              <a:cxn ang="0">
                <a:pos x="16" y="8"/>
              </a:cxn>
              <a:cxn ang="0">
                <a:pos x="0" y="34"/>
              </a:cxn>
              <a:cxn ang="0">
                <a:pos x="174" y="306"/>
              </a:cxn>
              <a:cxn ang="0">
                <a:pos x="182" y="314"/>
              </a:cxn>
              <a:cxn ang="0">
                <a:pos x="200" y="322"/>
              </a:cxn>
              <a:cxn ang="0">
                <a:pos x="210" y="322"/>
              </a:cxn>
              <a:cxn ang="0">
                <a:pos x="230" y="318"/>
              </a:cxn>
              <a:cxn ang="0">
                <a:pos x="246" y="306"/>
              </a:cxn>
              <a:cxn ang="0">
                <a:pos x="418" y="34"/>
              </a:cxn>
              <a:cxn ang="0">
                <a:pos x="34" y="18"/>
              </a:cxn>
              <a:cxn ang="0">
                <a:pos x="178" y="18"/>
              </a:cxn>
              <a:cxn ang="0">
                <a:pos x="194" y="24"/>
              </a:cxn>
              <a:cxn ang="0">
                <a:pos x="202" y="42"/>
              </a:cxn>
              <a:cxn ang="0">
                <a:pos x="202" y="194"/>
              </a:cxn>
              <a:cxn ang="0">
                <a:pos x="204" y="200"/>
              </a:cxn>
              <a:cxn ang="0">
                <a:pos x="210" y="202"/>
              </a:cxn>
              <a:cxn ang="0">
                <a:pos x="212" y="202"/>
              </a:cxn>
              <a:cxn ang="0">
                <a:pos x="218" y="198"/>
              </a:cxn>
              <a:cxn ang="0">
                <a:pos x="218" y="42"/>
              </a:cxn>
              <a:cxn ang="0">
                <a:pos x="220" y="32"/>
              </a:cxn>
              <a:cxn ang="0">
                <a:pos x="232" y="18"/>
              </a:cxn>
              <a:cxn ang="0">
                <a:pos x="386" y="18"/>
              </a:cxn>
              <a:cxn ang="0">
                <a:pos x="242" y="274"/>
              </a:cxn>
              <a:cxn ang="0">
                <a:pos x="232" y="276"/>
              </a:cxn>
              <a:cxn ang="0">
                <a:pos x="216" y="284"/>
              </a:cxn>
              <a:cxn ang="0">
                <a:pos x="210" y="290"/>
              </a:cxn>
              <a:cxn ang="0">
                <a:pos x="210" y="290"/>
              </a:cxn>
              <a:cxn ang="0">
                <a:pos x="196" y="278"/>
              </a:cxn>
              <a:cxn ang="0">
                <a:pos x="178" y="274"/>
              </a:cxn>
              <a:cxn ang="0">
                <a:pos x="34" y="18"/>
              </a:cxn>
            </a:cxnLst>
            <a:rect l="0" t="0" r="r" b="b"/>
            <a:pathLst>
              <a:path w="418" h="322">
                <a:moveTo>
                  <a:pt x="402" y="34"/>
                </a:moveTo>
                <a:lnTo>
                  <a:pt x="402" y="8"/>
                </a:lnTo>
                <a:lnTo>
                  <a:pt x="402" y="8"/>
                </a:lnTo>
                <a:lnTo>
                  <a:pt x="402" y="6"/>
                </a:lnTo>
                <a:lnTo>
                  <a:pt x="400" y="4"/>
                </a:lnTo>
                <a:lnTo>
                  <a:pt x="398" y="2"/>
                </a:lnTo>
                <a:lnTo>
                  <a:pt x="394" y="0"/>
                </a:lnTo>
                <a:lnTo>
                  <a:pt x="242" y="0"/>
                </a:lnTo>
                <a:lnTo>
                  <a:pt x="242" y="0"/>
                </a:lnTo>
                <a:lnTo>
                  <a:pt x="232" y="2"/>
                </a:lnTo>
                <a:lnTo>
                  <a:pt x="224" y="6"/>
                </a:lnTo>
                <a:lnTo>
                  <a:pt x="216" y="10"/>
                </a:lnTo>
                <a:lnTo>
                  <a:pt x="210" y="18"/>
                </a:lnTo>
                <a:lnTo>
                  <a:pt x="210" y="18"/>
                </a:lnTo>
                <a:lnTo>
                  <a:pt x="210" y="18"/>
                </a:lnTo>
                <a:lnTo>
                  <a:pt x="210" y="18"/>
                </a:lnTo>
                <a:lnTo>
                  <a:pt x="204" y="10"/>
                </a:lnTo>
                <a:lnTo>
                  <a:pt x="196" y="6"/>
                </a:lnTo>
                <a:lnTo>
                  <a:pt x="188" y="2"/>
                </a:lnTo>
                <a:lnTo>
                  <a:pt x="178" y="0"/>
                </a:lnTo>
                <a:lnTo>
                  <a:pt x="26" y="0"/>
                </a:lnTo>
                <a:lnTo>
                  <a:pt x="26" y="0"/>
                </a:lnTo>
                <a:lnTo>
                  <a:pt x="22" y="2"/>
                </a:lnTo>
                <a:lnTo>
                  <a:pt x="20" y="4"/>
                </a:lnTo>
                <a:lnTo>
                  <a:pt x="18" y="6"/>
                </a:lnTo>
                <a:lnTo>
                  <a:pt x="16" y="8"/>
                </a:lnTo>
                <a:lnTo>
                  <a:pt x="16" y="34"/>
                </a:lnTo>
                <a:lnTo>
                  <a:pt x="0" y="34"/>
                </a:lnTo>
                <a:lnTo>
                  <a:pt x="0" y="306"/>
                </a:lnTo>
                <a:lnTo>
                  <a:pt x="174" y="306"/>
                </a:lnTo>
                <a:lnTo>
                  <a:pt x="174" y="306"/>
                </a:lnTo>
                <a:lnTo>
                  <a:pt x="182" y="314"/>
                </a:lnTo>
                <a:lnTo>
                  <a:pt x="190" y="318"/>
                </a:lnTo>
                <a:lnTo>
                  <a:pt x="200" y="322"/>
                </a:lnTo>
                <a:lnTo>
                  <a:pt x="210" y="322"/>
                </a:lnTo>
                <a:lnTo>
                  <a:pt x="210" y="322"/>
                </a:lnTo>
                <a:lnTo>
                  <a:pt x="220" y="322"/>
                </a:lnTo>
                <a:lnTo>
                  <a:pt x="230" y="318"/>
                </a:lnTo>
                <a:lnTo>
                  <a:pt x="238" y="314"/>
                </a:lnTo>
                <a:lnTo>
                  <a:pt x="246" y="306"/>
                </a:lnTo>
                <a:lnTo>
                  <a:pt x="418" y="306"/>
                </a:lnTo>
                <a:lnTo>
                  <a:pt x="418" y="34"/>
                </a:lnTo>
                <a:lnTo>
                  <a:pt x="402" y="34"/>
                </a:lnTo>
                <a:close/>
                <a:moveTo>
                  <a:pt x="34" y="18"/>
                </a:moveTo>
                <a:lnTo>
                  <a:pt x="178" y="18"/>
                </a:lnTo>
                <a:lnTo>
                  <a:pt x="178" y="18"/>
                </a:lnTo>
                <a:lnTo>
                  <a:pt x="188" y="18"/>
                </a:lnTo>
                <a:lnTo>
                  <a:pt x="194" y="24"/>
                </a:lnTo>
                <a:lnTo>
                  <a:pt x="200" y="32"/>
                </a:lnTo>
                <a:lnTo>
                  <a:pt x="202" y="42"/>
                </a:lnTo>
                <a:lnTo>
                  <a:pt x="202" y="194"/>
                </a:lnTo>
                <a:lnTo>
                  <a:pt x="202" y="194"/>
                </a:lnTo>
                <a:lnTo>
                  <a:pt x="202" y="198"/>
                </a:lnTo>
                <a:lnTo>
                  <a:pt x="204" y="200"/>
                </a:lnTo>
                <a:lnTo>
                  <a:pt x="206" y="202"/>
                </a:lnTo>
                <a:lnTo>
                  <a:pt x="210" y="202"/>
                </a:lnTo>
                <a:lnTo>
                  <a:pt x="210" y="202"/>
                </a:lnTo>
                <a:lnTo>
                  <a:pt x="212" y="202"/>
                </a:lnTo>
                <a:lnTo>
                  <a:pt x="216" y="200"/>
                </a:lnTo>
                <a:lnTo>
                  <a:pt x="218" y="198"/>
                </a:lnTo>
                <a:lnTo>
                  <a:pt x="218" y="194"/>
                </a:lnTo>
                <a:lnTo>
                  <a:pt x="218" y="42"/>
                </a:lnTo>
                <a:lnTo>
                  <a:pt x="218" y="42"/>
                </a:lnTo>
                <a:lnTo>
                  <a:pt x="220" y="32"/>
                </a:lnTo>
                <a:lnTo>
                  <a:pt x="224" y="24"/>
                </a:lnTo>
                <a:lnTo>
                  <a:pt x="232" y="18"/>
                </a:lnTo>
                <a:lnTo>
                  <a:pt x="242" y="18"/>
                </a:lnTo>
                <a:lnTo>
                  <a:pt x="386" y="18"/>
                </a:lnTo>
                <a:lnTo>
                  <a:pt x="386" y="274"/>
                </a:lnTo>
                <a:lnTo>
                  <a:pt x="242" y="274"/>
                </a:lnTo>
                <a:lnTo>
                  <a:pt x="242" y="274"/>
                </a:lnTo>
                <a:lnTo>
                  <a:pt x="232" y="276"/>
                </a:lnTo>
                <a:lnTo>
                  <a:pt x="224" y="278"/>
                </a:lnTo>
                <a:lnTo>
                  <a:pt x="216" y="284"/>
                </a:lnTo>
                <a:lnTo>
                  <a:pt x="210" y="290"/>
                </a:lnTo>
                <a:lnTo>
                  <a:pt x="210" y="290"/>
                </a:lnTo>
                <a:lnTo>
                  <a:pt x="210" y="290"/>
                </a:lnTo>
                <a:lnTo>
                  <a:pt x="210" y="290"/>
                </a:lnTo>
                <a:lnTo>
                  <a:pt x="204" y="284"/>
                </a:lnTo>
                <a:lnTo>
                  <a:pt x="196" y="278"/>
                </a:lnTo>
                <a:lnTo>
                  <a:pt x="188" y="276"/>
                </a:lnTo>
                <a:lnTo>
                  <a:pt x="178" y="274"/>
                </a:lnTo>
                <a:lnTo>
                  <a:pt x="34" y="274"/>
                </a:lnTo>
                <a:lnTo>
                  <a:pt x="34" y="18"/>
                </a:lnTo>
                <a:close/>
              </a:path>
            </a:pathLst>
          </a:custGeom>
          <a:solidFill>
            <a:schemeClr val="bg1">
              <a:alpha val="10000"/>
            </a:schemeClr>
          </a:solidFill>
          <a:ln w="0">
            <a:noFill/>
            <a:prstDash val="solid"/>
            <a:round/>
          </a:ln>
        </p:spPr>
        <p:txBody>
          <a:bodyPr/>
          <a:lstStyle/>
          <a:p>
            <a:pPr algn="l" defTabSz="914400" fontAlgn="auto">
              <a:spcBef>
                <a:spcPts val="0"/>
              </a:spcBef>
              <a:spcAft>
                <a:spcPts val="0"/>
              </a:spcAft>
              <a:defRPr/>
            </a:pPr>
            <a:endParaRPr lang="zh-CN" altLang="en-US" sz="1800">
              <a:solidFill>
                <a:srgbClr val="000000"/>
              </a:solidFill>
              <a:latin typeface="微软雅黑" panose="020B0503020204020204" pitchFamily="34" charset="-122"/>
              <a:ea typeface="+mn-ea"/>
            </a:endParaRPr>
          </a:p>
        </p:txBody>
      </p:sp>
      <p:sp>
        <p:nvSpPr>
          <p:cNvPr id="3" name="Freeform 363"/>
          <p:cNvSpPr>
            <a:spLocks noEditPoints="1"/>
          </p:cNvSpPr>
          <p:nvPr userDrawn="1"/>
        </p:nvSpPr>
        <p:spPr bwMode="auto">
          <a:xfrm rot="1658487">
            <a:off x="6583363" y="312738"/>
            <a:ext cx="773112" cy="769937"/>
          </a:xfrm>
          <a:custGeom>
            <a:avLst/>
            <a:gdLst>
              <a:gd name="T0" fmla="*/ 145 w 274"/>
              <a:gd name="T1" fmla="*/ 262 h 273"/>
              <a:gd name="T2" fmla="*/ 189 w 274"/>
              <a:gd name="T3" fmla="*/ 204 h 273"/>
              <a:gd name="T4" fmla="*/ 263 w 274"/>
              <a:gd name="T5" fmla="*/ 204 h 273"/>
              <a:gd name="T6" fmla="*/ 216 w 274"/>
              <a:gd name="T7" fmla="*/ 217 h 273"/>
              <a:gd name="T8" fmla="*/ 104 w 274"/>
              <a:gd name="T9" fmla="*/ 199 h 273"/>
              <a:gd name="T10" fmla="*/ 55 w 274"/>
              <a:gd name="T11" fmla="*/ 186 h 273"/>
              <a:gd name="T12" fmla="*/ 14 w 274"/>
              <a:gd name="T13" fmla="*/ 168 h 273"/>
              <a:gd name="T14" fmla="*/ 44 w 274"/>
              <a:gd name="T15" fmla="*/ 207 h 273"/>
              <a:gd name="T16" fmla="*/ 45 w 274"/>
              <a:gd name="T17" fmla="*/ 217 h 273"/>
              <a:gd name="T18" fmla="*/ 95 w 274"/>
              <a:gd name="T19" fmla="*/ 254 h 273"/>
              <a:gd name="T20" fmla="*/ 86 w 274"/>
              <a:gd name="T21" fmla="*/ 232 h 273"/>
              <a:gd name="T22" fmla="*/ 114 w 274"/>
              <a:gd name="T23" fmla="*/ 255 h 273"/>
              <a:gd name="T24" fmla="*/ 131 w 274"/>
              <a:gd name="T25" fmla="*/ 196 h 273"/>
              <a:gd name="T26" fmla="*/ 110 w 274"/>
              <a:gd name="T27" fmla="*/ 189 h 273"/>
              <a:gd name="T28" fmla="*/ 132 w 274"/>
              <a:gd name="T29" fmla="*/ 145 h 273"/>
              <a:gd name="T30" fmla="*/ 74 w 274"/>
              <a:gd name="T31" fmla="*/ 145 h 273"/>
              <a:gd name="T32" fmla="*/ 67 w 274"/>
              <a:gd name="T33" fmla="*/ 166 h 273"/>
              <a:gd name="T34" fmla="*/ 205 w 274"/>
              <a:gd name="T35" fmla="*/ 111 h 273"/>
              <a:gd name="T36" fmla="*/ 192 w 274"/>
              <a:gd name="T37" fmla="*/ 159 h 273"/>
              <a:gd name="T38" fmla="*/ 150 w 274"/>
              <a:gd name="T39" fmla="*/ 59 h 273"/>
              <a:gd name="T40" fmla="*/ 114 w 274"/>
              <a:gd name="T41" fmla="*/ 94 h 273"/>
              <a:gd name="T42" fmla="*/ 57 w 274"/>
              <a:gd name="T43" fmla="*/ 42 h 273"/>
              <a:gd name="T44" fmla="*/ 9 w 274"/>
              <a:gd name="T45" fmla="*/ 55 h 273"/>
              <a:gd name="T46" fmla="*/ 178 w 274"/>
              <a:gd name="T47" fmla="*/ 23 h 273"/>
              <a:gd name="T48" fmla="*/ 230 w 274"/>
              <a:gd name="T49" fmla="*/ 57 h 273"/>
              <a:gd name="T50" fmla="*/ 137 w 274"/>
              <a:gd name="T51" fmla="*/ 0 h 273"/>
              <a:gd name="T52" fmla="*/ 271 w 274"/>
              <a:gd name="T53" fmla="*/ 108 h 273"/>
              <a:gd name="T54" fmla="*/ 257 w 274"/>
              <a:gd name="T55" fmla="*/ 189 h 273"/>
              <a:gd name="T56" fmla="*/ 260 w 274"/>
              <a:gd name="T57" fmla="*/ 142 h 273"/>
              <a:gd name="T58" fmla="*/ 238 w 274"/>
              <a:gd name="T59" fmla="*/ 133 h 273"/>
              <a:gd name="T60" fmla="*/ 261 w 274"/>
              <a:gd name="T61" fmla="*/ 105 h 273"/>
              <a:gd name="T62" fmla="*/ 206 w 274"/>
              <a:gd name="T63" fmla="*/ 76 h 273"/>
              <a:gd name="T64" fmla="*/ 206 w 274"/>
              <a:gd name="T65" fmla="*/ 103 h 273"/>
              <a:gd name="T66" fmla="*/ 193 w 274"/>
              <a:gd name="T67" fmla="*/ 82 h 273"/>
              <a:gd name="T68" fmla="*/ 169 w 274"/>
              <a:gd name="T69" fmla="*/ 79 h 273"/>
              <a:gd name="T70" fmla="*/ 189 w 274"/>
              <a:gd name="T71" fmla="*/ 66 h 273"/>
              <a:gd name="T72" fmla="*/ 142 w 274"/>
              <a:gd name="T73" fmla="*/ 13 h 273"/>
              <a:gd name="T74" fmla="*/ 136 w 274"/>
              <a:gd name="T75" fmla="*/ 50 h 273"/>
              <a:gd name="T76" fmla="*/ 127 w 274"/>
              <a:gd name="T77" fmla="*/ 11 h 273"/>
              <a:gd name="T78" fmla="*/ 86 w 274"/>
              <a:gd name="T79" fmla="*/ 71 h 273"/>
              <a:gd name="T80" fmla="*/ 104 w 274"/>
              <a:gd name="T81" fmla="*/ 83 h 273"/>
              <a:gd name="T82" fmla="*/ 76 w 274"/>
              <a:gd name="T83" fmla="*/ 105 h 273"/>
              <a:gd name="T84" fmla="*/ 132 w 274"/>
              <a:gd name="T85" fmla="*/ 130 h 273"/>
              <a:gd name="T86" fmla="*/ 140 w 274"/>
              <a:gd name="T87" fmla="*/ 113 h 273"/>
              <a:gd name="T88" fmla="*/ 146 w 274"/>
              <a:gd name="T89" fmla="*/ 131 h 273"/>
              <a:gd name="T90" fmla="*/ 171 w 274"/>
              <a:gd name="T91" fmla="*/ 140 h 273"/>
              <a:gd name="T92" fmla="*/ 142 w 274"/>
              <a:gd name="T93" fmla="*/ 182 h 273"/>
              <a:gd name="T94" fmla="*/ 193 w 274"/>
              <a:gd name="T95" fmla="*/ 191 h 273"/>
              <a:gd name="T96" fmla="*/ 206 w 274"/>
              <a:gd name="T97" fmla="*/ 170 h 273"/>
              <a:gd name="T98" fmla="*/ 206 w 274"/>
              <a:gd name="T99" fmla="*/ 196 h 273"/>
              <a:gd name="T100" fmla="*/ 209 w 274"/>
              <a:gd name="T101" fmla="*/ 207 h 273"/>
              <a:gd name="T102" fmla="*/ 179 w 274"/>
              <a:gd name="T103" fmla="*/ 249 h 273"/>
              <a:gd name="T104" fmla="*/ 212 w 274"/>
              <a:gd name="T105" fmla="*/ 239 h 273"/>
              <a:gd name="T106" fmla="*/ 219 w 274"/>
              <a:gd name="T107" fmla="*/ 246 h 273"/>
              <a:gd name="T108" fmla="*/ 31 w 274"/>
              <a:gd name="T109" fmla="*/ 222 h 273"/>
              <a:gd name="T110" fmla="*/ 14 w 274"/>
              <a:gd name="T111" fmla="*/ 82 h 273"/>
              <a:gd name="T112" fmla="*/ 11 w 274"/>
              <a:gd name="T113" fmla="*/ 130 h 273"/>
              <a:gd name="T114" fmla="*/ 67 w 274"/>
              <a:gd name="T115" fmla="*/ 103 h 273"/>
              <a:gd name="T116" fmla="*/ 63 w 274"/>
              <a:gd name="T117" fmla="*/ 74 h 273"/>
              <a:gd name="T118" fmla="*/ 72 w 274"/>
              <a:gd name="T119" fmla="*/ 67 h 273"/>
              <a:gd name="T120" fmla="*/ 95 w 274"/>
              <a:gd name="T121" fmla="*/ 19 h 273"/>
              <a:gd name="T122" fmla="*/ 58 w 274"/>
              <a:gd name="T123" fmla="*/ 33 h 273"/>
              <a:gd name="T124" fmla="*/ 109 w 274"/>
              <a:gd name="T125" fmla="*/ 4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4" h="273">
                <a:moveTo>
                  <a:pt x="146" y="196"/>
                </a:moveTo>
                <a:lnTo>
                  <a:pt x="143" y="196"/>
                </a:lnTo>
                <a:lnTo>
                  <a:pt x="142" y="198"/>
                </a:lnTo>
                <a:lnTo>
                  <a:pt x="142" y="200"/>
                </a:lnTo>
                <a:lnTo>
                  <a:pt x="142" y="258"/>
                </a:lnTo>
                <a:lnTo>
                  <a:pt x="142" y="260"/>
                </a:lnTo>
                <a:lnTo>
                  <a:pt x="145" y="262"/>
                </a:lnTo>
                <a:lnTo>
                  <a:pt x="147" y="262"/>
                </a:lnTo>
                <a:lnTo>
                  <a:pt x="159" y="255"/>
                </a:lnTo>
                <a:lnTo>
                  <a:pt x="169" y="245"/>
                </a:lnTo>
                <a:lnTo>
                  <a:pt x="178" y="234"/>
                </a:lnTo>
                <a:lnTo>
                  <a:pt x="184" y="219"/>
                </a:lnTo>
                <a:lnTo>
                  <a:pt x="189" y="207"/>
                </a:lnTo>
                <a:lnTo>
                  <a:pt x="189" y="204"/>
                </a:lnTo>
                <a:lnTo>
                  <a:pt x="189" y="203"/>
                </a:lnTo>
                <a:lnTo>
                  <a:pt x="187" y="202"/>
                </a:lnTo>
                <a:lnTo>
                  <a:pt x="168" y="198"/>
                </a:lnTo>
                <a:lnTo>
                  <a:pt x="146" y="196"/>
                </a:lnTo>
                <a:close/>
                <a:moveTo>
                  <a:pt x="242" y="191"/>
                </a:moveTo>
                <a:lnTo>
                  <a:pt x="254" y="195"/>
                </a:lnTo>
                <a:lnTo>
                  <a:pt x="263" y="204"/>
                </a:lnTo>
                <a:lnTo>
                  <a:pt x="267" y="217"/>
                </a:lnTo>
                <a:lnTo>
                  <a:pt x="263" y="230"/>
                </a:lnTo>
                <a:lnTo>
                  <a:pt x="254" y="239"/>
                </a:lnTo>
                <a:lnTo>
                  <a:pt x="242" y="242"/>
                </a:lnTo>
                <a:lnTo>
                  <a:pt x="229" y="239"/>
                </a:lnTo>
                <a:lnTo>
                  <a:pt x="219" y="230"/>
                </a:lnTo>
                <a:lnTo>
                  <a:pt x="216" y="217"/>
                </a:lnTo>
                <a:lnTo>
                  <a:pt x="219" y="204"/>
                </a:lnTo>
                <a:lnTo>
                  <a:pt x="229" y="195"/>
                </a:lnTo>
                <a:lnTo>
                  <a:pt x="242" y="191"/>
                </a:lnTo>
                <a:close/>
                <a:moveTo>
                  <a:pt x="78" y="173"/>
                </a:moveTo>
                <a:lnTo>
                  <a:pt x="91" y="177"/>
                </a:lnTo>
                <a:lnTo>
                  <a:pt x="100" y="186"/>
                </a:lnTo>
                <a:lnTo>
                  <a:pt x="104" y="199"/>
                </a:lnTo>
                <a:lnTo>
                  <a:pt x="100" y="212"/>
                </a:lnTo>
                <a:lnTo>
                  <a:pt x="91" y="222"/>
                </a:lnTo>
                <a:lnTo>
                  <a:pt x="78" y="225"/>
                </a:lnTo>
                <a:lnTo>
                  <a:pt x="65" y="222"/>
                </a:lnTo>
                <a:lnTo>
                  <a:pt x="55" y="212"/>
                </a:lnTo>
                <a:lnTo>
                  <a:pt x="53" y="199"/>
                </a:lnTo>
                <a:lnTo>
                  <a:pt x="55" y="186"/>
                </a:lnTo>
                <a:lnTo>
                  <a:pt x="65" y="177"/>
                </a:lnTo>
                <a:lnTo>
                  <a:pt x="78" y="173"/>
                </a:lnTo>
                <a:close/>
                <a:moveTo>
                  <a:pt x="14" y="142"/>
                </a:moveTo>
                <a:lnTo>
                  <a:pt x="12" y="142"/>
                </a:lnTo>
                <a:lnTo>
                  <a:pt x="11" y="144"/>
                </a:lnTo>
                <a:lnTo>
                  <a:pt x="11" y="145"/>
                </a:lnTo>
                <a:lnTo>
                  <a:pt x="14" y="168"/>
                </a:lnTo>
                <a:lnTo>
                  <a:pt x="22" y="189"/>
                </a:lnTo>
                <a:lnTo>
                  <a:pt x="32" y="208"/>
                </a:lnTo>
                <a:lnTo>
                  <a:pt x="34" y="209"/>
                </a:lnTo>
                <a:lnTo>
                  <a:pt x="36" y="211"/>
                </a:lnTo>
                <a:lnTo>
                  <a:pt x="37" y="209"/>
                </a:lnTo>
                <a:lnTo>
                  <a:pt x="42" y="207"/>
                </a:lnTo>
                <a:lnTo>
                  <a:pt x="44" y="207"/>
                </a:lnTo>
                <a:lnTo>
                  <a:pt x="45" y="207"/>
                </a:lnTo>
                <a:lnTo>
                  <a:pt x="46" y="208"/>
                </a:lnTo>
                <a:lnTo>
                  <a:pt x="48" y="211"/>
                </a:lnTo>
                <a:lnTo>
                  <a:pt x="48" y="212"/>
                </a:lnTo>
                <a:lnTo>
                  <a:pt x="48" y="214"/>
                </a:lnTo>
                <a:lnTo>
                  <a:pt x="46" y="216"/>
                </a:lnTo>
                <a:lnTo>
                  <a:pt x="45" y="217"/>
                </a:lnTo>
                <a:lnTo>
                  <a:pt x="42" y="218"/>
                </a:lnTo>
                <a:lnTo>
                  <a:pt x="42" y="221"/>
                </a:lnTo>
                <a:lnTo>
                  <a:pt x="44" y="222"/>
                </a:lnTo>
                <a:lnTo>
                  <a:pt x="65" y="241"/>
                </a:lnTo>
                <a:lnTo>
                  <a:pt x="91" y="255"/>
                </a:lnTo>
                <a:lnTo>
                  <a:pt x="94" y="255"/>
                </a:lnTo>
                <a:lnTo>
                  <a:pt x="95" y="254"/>
                </a:lnTo>
                <a:lnTo>
                  <a:pt x="96" y="253"/>
                </a:lnTo>
                <a:lnTo>
                  <a:pt x="96" y="251"/>
                </a:lnTo>
                <a:lnTo>
                  <a:pt x="95" y="249"/>
                </a:lnTo>
                <a:lnTo>
                  <a:pt x="91" y="242"/>
                </a:lnTo>
                <a:lnTo>
                  <a:pt x="86" y="235"/>
                </a:lnTo>
                <a:lnTo>
                  <a:pt x="86" y="234"/>
                </a:lnTo>
                <a:lnTo>
                  <a:pt x="86" y="232"/>
                </a:lnTo>
                <a:lnTo>
                  <a:pt x="87" y="231"/>
                </a:lnTo>
                <a:lnTo>
                  <a:pt x="90" y="230"/>
                </a:lnTo>
                <a:lnTo>
                  <a:pt x="91" y="228"/>
                </a:lnTo>
                <a:lnTo>
                  <a:pt x="94" y="230"/>
                </a:lnTo>
                <a:lnTo>
                  <a:pt x="95" y="231"/>
                </a:lnTo>
                <a:lnTo>
                  <a:pt x="104" y="244"/>
                </a:lnTo>
                <a:lnTo>
                  <a:pt x="114" y="255"/>
                </a:lnTo>
                <a:lnTo>
                  <a:pt x="127" y="262"/>
                </a:lnTo>
                <a:lnTo>
                  <a:pt x="129" y="262"/>
                </a:lnTo>
                <a:lnTo>
                  <a:pt x="132" y="260"/>
                </a:lnTo>
                <a:lnTo>
                  <a:pt x="132" y="258"/>
                </a:lnTo>
                <a:lnTo>
                  <a:pt x="132" y="200"/>
                </a:lnTo>
                <a:lnTo>
                  <a:pt x="132" y="198"/>
                </a:lnTo>
                <a:lnTo>
                  <a:pt x="131" y="196"/>
                </a:lnTo>
                <a:lnTo>
                  <a:pt x="128" y="196"/>
                </a:lnTo>
                <a:lnTo>
                  <a:pt x="114" y="198"/>
                </a:lnTo>
                <a:lnTo>
                  <a:pt x="111" y="196"/>
                </a:lnTo>
                <a:lnTo>
                  <a:pt x="110" y="195"/>
                </a:lnTo>
                <a:lnTo>
                  <a:pt x="109" y="194"/>
                </a:lnTo>
                <a:lnTo>
                  <a:pt x="109" y="191"/>
                </a:lnTo>
                <a:lnTo>
                  <a:pt x="110" y="189"/>
                </a:lnTo>
                <a:lnTo>
                  <a:pt x="111" y="189"/>
                </a:lnTo>
                <a:lnTo>
                  <a:pt x="113" y="188"/>
                </a:lnTo>
                <a:lnTo>
                  <a:pt x="128" y="186"/>
                </a:lnTo>
                <a:lnTo>
                  <a:pt x="131" y="186"/>
                </a:lnTo>
                <a:lnTo>
                  <a:pt x="132" y="185"/>
                </a:lnTo>
                <a:lnTo>
                  <a:pt x="132" y="182"/>
                </a:lnTo>
                <a:lnTo>
                  <a:pt x="132" y="145"/>
                </a:lnTo>
                <a:lnTo>
                  <a:pt x="132" y="143"/>
                </a:lnTo>
                <a:lnTo>
                  <a:pt x="131" y="142"/>
                </a:lnTo>
                <a:lnTo>
                  <a:pt x="128" y="142"/>
                </a:lnTo>
                <a:lnTo>
                  <a:pt x="78" y="142"/>
                </a:lnTo>
                <a:lnTo>
                  <a:pt x="76" y="142"/>
                </a:lnTo>
                <a:lnTo>
                  <a:pt x="74" y="143"/>
                </a:lnTo>
                <a:lnTo>
                  <a:pt x="74" y="145"/>
                </a:lnTo>
                <a:lnTo>
                  <a:pt x="76" y="163"/>
                </a:lnTo>
                <a:lnTo>
                  <a:pt x="74" y="166"/>
                </a:lnTo>
                <a:lnTo>
                  <a:pt x="73" y="167"/>
                </a:lnTo>
                <a:lnTo>
                  <a:pt x="72" y="168"/>
                </a:lnTo>
                <a:lnTo>
                  <a:pt x="69" y="168"/>
                </a:lnTo>
                <a:lnTo>
                  <a:pt x="68" y="167"/>
                </a:lnTo>
                <a:lnTo>
                  <a:pt x="67" y="166"/>
                </a:lnTo>
                <a:lnTo>
                  <a:pt x="65" y="165"/>
                </a:lnTo>
                <a:lnTo>
                  <a:pt x="64" y="145"/>
                </a:lnTo>
                <a:lnTo>
                  <a:pt x="64" y="143"/>
                </a:lnTo>
                <a:lnTo>
                  <a:pt x="63" y="142"/>
                </a:lnTo>
                <a:lnTo>
                  <a:pt x="60" y="142"/>
                </a:lnTo>
                <a:lnTo>
                  <a:pt x="14" y="142"/>
                </a:lnTo>
                <a:close/>
                <a:moveTo>
                  <a:pt x="205" y="111"/>
                </a:moveTo>
                <a:lnTo>
                  <a:pt x="217" y="115"/>
                </a:lnTo>
                <a:lnTo>
                  <a:pt x="226" y="124"/>
                </a:lnTo>
                <a:lnTo>
                  <a:pt x="230" y="136"/>
                </a:lnTo>
                <a:lnTo>
                  <a:pt x="226" y="149"/>
                </a:lnTo>
                <a:lnTo>
                  <a:pt x="217" y="159"/>
                </a:lnTo>
                <a:lnTo>
                  <a:pt x="205" y="162"/>
                </a:lnTo>
                <a:lnTo>
                  <a:pt x="192" y="159"/>
                </a:lnTo>
                <a:lnTo>
                  <a:pt x="183" y="149"/>
                </a:lnTo>
                <a:lnTo>
                  <a:pt x="179" y="136"/>
                </a:lnTo>
                <a:lnTo>
                  <a:pt x="183" y="124"/>
                </a:lnTo>
                <a:lnTo>
                  <a:pt x="192" y="115"/>
                </a:lnTo>
                <a:lnTo>
                  <a:pt x="205" y="111"/>
                </a:lnTo>
                <a:close/>
                <a:moveTo>
                  <a:pt x="137" y="56"/>
                </a:moveTo>
                <a:lnTo>
                  <a:pt x="150" y="59"/>
                </a:lnTo>
                <a:lnTo>
                  <a:pt x="159" y="69"/>
                </a:lnTo>
                <a:lnTo>
                  <a:pt x="163" y="82"/>
                </a:lnTo>
                <a:lnTo>
                  <a:pt x="159" y="94"/>
                </a:lnTo>
                <a:lnTo>
                  <a:pt x="150" y="103"/>
                </a:lnTo>
                <a:lnTo>
                  <a:pt x="137" y="107"/>
                </a:lnTo>
                <a:lnTo>
                  <a:pt x="124" y="103"/>
                </a:lnTo>
                <a:lnTo>
                  <a:pt x="114" y="94"/>
                </a:lnTo>
                <a:lnTo>
                  <a:pt x="111" y="82"/>
                </a:lnTo>
                <a:lnTo>
                  <a:pt x="114" y="69"/>
                </a:lnTo>
                <a:lnTo>
                  <a:pt x="124" y="59"/>
                </a:lnTo>
                <a:lnTo>
                  <a:pt x="137" y="56"/>
                </a:lnTo>
                <a:close/>
                <a:moveTo>
                  <a:pt x="35" y="29"/>
                </a:moveTo>
                <a:lnTo>
                  <a:pt x="48" y="33"/>
                </a:lnTo>
                <a:lnTo>
                  <a:pt x="57" y="42"/>
                </a:lnTo>
                <a:lnTo>
                  <a:pt x="60" y="55"/>
                </a:lnTo>
                <a:lnTo>
                  <a:pt x="57" y="67"/>
                </a:lnTo>
                <a:lnTo>
                  <a:pt x="48" y="76"/>
                </a:lnTo>
                <a:lnTo>
                  <a:pt x="35" y="80"/>
                </a:lnTo>
                <a:lnTo>
                  <a:pt x="22" y="76"/>
                </a:lnTo>
                <a:lnTo>
                  <a:pt x="13" y="67"/>
                </a:lnTo>
                <a:lnTo>
                  <a:pt x="9" y="55"/>
                </a:lnTo>
                <a:lnTo>
                  <a:pt x="13" y="42"/>
                </a:lnTo>
                <a:lnTo>
                  <a:pt x="22" y="33"/>
                </a:lnTo>
                <a:lnTo>
                  <a:pt x="35" y="29"/>
                </a:lnTo>
                <a:close/>
                <a:moveTo>
                  <a:pt x="182" y="18"/>
                </a:moveTo>
                <a:lnTo>
                  <a:pt x="179" y="19"/>
                </a:lnTo>
                <a:lnTo>
                  <a:pt x="178" y="20"/>
                </a:lnTo>
                <a:lnTo>
                  <a:pt x="178" y="23"/>
                </a:lnTo>
                <a:lnTo>
                  <a:pt x="179" y="24"/>
                </a:lnTo>
                <a:lnTo>
                  <a:pt x="191" y="43"/>
                </a:lnTo>
                <a:lnTo>
                  <a:pt x="200" y="65"/>
                </a:lnTo>
                <a:lnTo>
                  <a:pt x="201" y="66"/>
                </a:lnTo>
                <a:lnTo>
                  <a:pt x="202" y="67"/>
                </a:lnTo>
                <a:lnTo>
                  <a:pt x="205" y="67"/>
                </a:lnTo>
                <a:lnTo>
                  <a:pt x="230" y="57"/>
                </a:lnTo>
                <a:lnTo>
                  <a:pt x="232" y="55"/>
                </a:lnTo>
                <a:lnTo>
                  <a:pt x="232" y="53"/>
                </a:lnTo>
                <a:lnTo>
                  <a:pt x="230" y="51"/>
                </a:lnTo>
                <a:lnTo>
                  <a:pt x="209" y="32"/>
                </a:lnTo>
                <a:lnTo>
                  <a:pt x="183" y="18"/>
                </a:lnTo>
                <a:lnTo>
                  <a:pt x="182" y="18"/>
                </a:lnTo>
                <a:close/>
                <a:moveTo>
                  <a:pt x="137" y="0"/>
                </a:moveTo>
                <a:lnTo>
                  <a:pt x="164" y="2"/>
                </a:lnTo>
                <a:lnTo>
                  <a:pt x="189" y="10"/>
                </a:lnTo>
                <a:lnTo>
                  <a:pt x="212" y="23"/>
                </a:lnTo>
                <a:lnTo>
                  <a:pt x="233" y="39"/>
                </a:lnTo>
                <a:lnTo>
                  <a:pt x="249" y="59"/>
                </a:lnTo>
                <a:lnTo>
                  <a:pt x="262" y="83"/>
                </a:lnTo>
                <a:lnTo>
                  <a:pt x="271" y="108"/>
                </a:lnTo>
                <a:lnTo>
                  <a:pt x="274" y="136"/>
                </a:lnTo>
                <a:lnTo>
                  <a:pt x="271" y="163"/>
                </a:lnTo>
                <a:lnTo>
                  <a:pt x="263" y="188"/>
                </a:lnTo>
                <a:lnTo>
                  <a:pt x="263" y="189"/>
                </a:lnTo>
                <a:lnTo>
                  <a:pt x="262" y="190"/>
                </a:lnTo>
                <a:lnTo>
                  <a:pt x="260" y="190"/>
                </a:lnTo>
                <a:lnTo>
                  <a:pt x="257" y="189"/>
                </a:lnTo>
                <a:lnTo>
                  <a:pt x="254" y="186"/>
                </a:lnTo>
                <a:lnTo>
                  <a:pt x="254" y="184"/>
                </a:lnTo>
                <a:lnTo>
                  <a:pt x="261" y="166"/>
                </a:lnTo>
                <a:lnTo>
                  <a:pt x="263" y="145"/>
                </a:lnTo>
                <a:lnTo>
                  <a:pt x="263" y="144"/>
                </a:lnTo>
                <a:lnTo>
                  <a:pt x="262" y="142"/>
                </a:lnTo>
                <a:lnTo>
                  <a:pt x="260" y="142"/>
                </a:lnTo>
                <a:lnTo>
                  <a:pt x="240" y="142"/>
                </a:lnTo>
                <a:lnTo>
                  <a:pt x="239" y="142"/>
                </a:lnTo>
                <a:lnTo>
                  <a:pt x="238" y="140"/>
                </a:lnTo>
                <a:lnTo>
                  <a:pt x="237" y="139"/>
                </a:lnTo>
                <a:lnTo>
                  <a:pt x="237" y="136"/>
                </a:lnTo>
                <a:lnTo>
                  <a:pt x="237" y="135"/>
                </a:lnTo>
                <a:lnTo>
                  <a:pt x="238" y="133"/>
                </a:lnTo>
                <a:lnTo>
                  <a:pt x="239" y="133"/>
                </a:lnTo>
                <a:lnTo>
                  <a:pt x="240" y="131"/>
                </a:lnTo>
                <a:lnTo>
                  <a:pt x="260" y="131"/>
                </a:lnTo>
                <a:lnTo>
                  <a:pt x="262" y="131"/>
                </a:lnTo>
                <a:lnTo>
                  <a:pt x="263" y="130"/>
                </a:lnTo>
                <a:lnTo>
                  <a:pt x="263" y="127"/>
                </a:lnTo>
                <a:lnTo>
                  <a:pt x="261" y="105"/>
                </a:lnTo>
                <a:lnTo>
                  <a:pt x="253" y="84"/>
                </a:lnTo>
                <a:lnTo>
                  <a:pt x="242" y="65"/>
                </a:lnTo>
                <a:lnTo>
                  <a:pt x="240" y="64"/>
                </a:lnTo>
                <a:lnTo>
                  <a:pt x="239" y="64"/>
                </a:lnTo>
                <a:lnTo>
                  <a:pt x="237" y="64"/>
                </a:lnTo>
                <a:lnTo>
                  <a:pt x="223" y="71"/>
                </a:lnTo>
                <a:lnTo>
                  <a:pt x="206" y="76"/>
                </a:lnTo>
                <a:lnTo>
                  <a:pt x="205" y="78"/>
                </a:lnTo>
                <a:lnTo>
                  <a:pt x="203" y="79"/>
                </a:lnTo>
                <a:lnTo>
                  <a:pt x="203" y="82"/>
                </a:lnTo>
                <a:lnTo>
                  <a:pt x="206" y="90"/>
                </a:lnTo>
                <a:lnTo>
                  <a:pt x="207" y="101"/>
                </a:lnTo>
                <a:lnTo>
                  <a:pt x="207" y="102"/>
                </a:lnTo>
                <a:lnTo>
                  <a:pt x="206" y="103"/>
                </a:lnTo>
                <a:lnTo>
                  <a:pt x="205" y="105"/>
                </a:lnTo>
                <a:lnTo>
                  <a:pt x="203" y="105"/>
                </a:lnTo>
                <a:lnTo>
                  <a:pt x="201" y="105"/>
                </a:lnTo>
                <a:lnTo>
                  <a:pt x="198" y="103"/>
                </a:lnTo>
                <a:lnTo>
                  <a:pt x="198" y="102"/>
                </a:lnTo>
                <a:lnTo>
                  <a:pt x="194" y="84"/>
                </a:lnTo>
                <a:lnTo>
                  <a:pt x="193" y="82"/>
                </a:lnTo>
                <a:lnTo>
                  <a:pt x="192" y="82"/>
                </a:lnTo>
                <a:lnTo>
                  <a:pt x="191" y="82"/>
                </a:lnTo>
                <a:lnTo>
                  <a:pt x="173" y="84"/>
                </a:lnTo>
                <a:lnTo>
                  <a:pt x="171" y="84"/>
                </a:lnTo>
                <a:lnTo>
                  <a:pt x="170" y="83"/>
                </a:lnTo>
                <a:lnTo>
                  <a:pt x="169" y="82"/>
                </a:lnTo>
                <a:lnTo>
                  <a:pt x="169" y="79"/>
                </a:lnTo>
                <a:lnTo>
                  <a:pt x="169" y="78"/>
                </a:lnTo>
                <a:lnTo>
                  <a:pt x="170" y="75"/>
                </a:lnTo>
                <a:lnTo>
                  <a:pt x="171" y="74"/>
                </a:lnTo>
                <a:lnTo>
                  <a:pt x="187" y="71"/>
                </a:lnTo>
                <a:lnTo>
                  <a:pt x="189" y="71"/>
                </a:lnTo>
                <a:lnTo>
                  <a:pt x="189" y="69"/>
                </a:lnTo>
                <a:lnTo>
                  <a:pt x="189" y="66"/>
                </a:lnTo>
                <a:lnTo>
                  <a:pt x="184" y="53"/>
                </a:lnTo>
                <a:lnTo>
                  <a:pt x="178" y="41"/>
                </a:lnTo>
                <a:lnTo>
                  <a:pt x="169" y="28"/>
                </a:lnTo>
                <a:lnTo>
                  <a:pt x="159" y="18"/>
                </a:lnTo>
                <a:lnTo>
                  <a:pt x="147" y="11"/>
                </a:lnTo>
                <a:lnTo>
                  <a:pt x="145" y="11"/>
                </a:lnTo>
                <a:lnTo>
                  <a:pt x="142" y="13"/>
                </a:lnTo>
                <a:lnTo>
                  <a:pt x="142" y="15"/>
                </a:lnTo>
                <a:lnTo>
                  <a:pt x="142" y="46"/>
                </a:lnTo>
                <a:lnTo>
                  <a:pt x="142" y="47"/>
                </a:lnTo>
                <a:lnTo>
                  <a:pt x="141" y="48"/>
                </a:lnTo>
                <a:lnTo>
                  <a:pt x="140" y="50"/>
                </a:lnTo>
                <a:lnTo>
                  <a:pt x="137" y="50"/>
                </a:lnTo>
                <a:lnTo>
                  <a:pt x="136" y="50"/>
                </a:lnTo>
                <a:lnTo>
                  <a:pt x="133" y="48"/>
                </a:lnTo>
                <a:lnTo>
                  <a:pt x="133" y="47"/>
                </a:lnTo>
                <a:lnTo>
                  <a:pt x="132" y="46"/>
                </a:lnTo>
                <a:lnTo>
                  <a:pt x="132" y="15"/>
                </a:lnTo>
                <a:lnTo>
                  <a:pt x="132" y="13"/>
                </a:lnTo>
                <a:lnTo>
                  <a:pt x="129" y="11"/>
                </a:lnTo>
                <a:lnTo>
                  <a:pt x="127" y="11"/>
                </a:lnTo>
                <a:lnTo>
                  <a:pt x="115" y="18"/>
                </a:lnTo>
                <a:lnTo>
                  <a:pt x="105" y="28"/>
                </a:lnTo>
                <a:lnTo>
                  <a:pt x="96" y="41"/>
                </a:lnTo>
                <a:lnTo>
                  <a:pt x="90" y="53"/>
                </a:lnTo>
                <a:lnTo>
                  <a:pt x="85" y="66"/>
                </a:lnTo>
                <a:lnTo>
                  <a:pt x="85" y="69"/>
                </a:lnTo>
                <a:lnTo>
                  <a:pt x="86" y="71"/>
                </a:lnTo>
                <a:lnTo>
                  <a:pt x="87" y="71"/>
                </a:lnTo>
                <a:lnTo>
                  <a:pt x="101" y="74"/>
                </a:lnTo>
                <a:lnTo>
                  <a:pt x="104" y="75"/>
                </a:lnTo>
                <a:lnTo>
                  <a:pt x="104" y="78"/>
                </a:lnTo>
                <a:lnTo>
                  <a:pt x="105" y="79"/>
                </a:lnTo>
                <a:lnTo>
                  <a:pt x="104" y="82"/>
                </a:lnTo>
                <a:lnTo>
                  <a:pt x="104" y="83"/>
                </a:lnTo>
                <a:lnTo>
                  <a:pt x="101" y="84"/>
                </a:lnTo>
                <a:lnTo>
                  <a:pt x="100" y="84"/>
                </a:lnTo>
                <a:lnTo>
                  <a:pt x="85" y="82"/>
                </a:lnTo>
                <a:lnTo>
                  <a:pt x="82" y="82"/>
                </a:lnTo>
                <a:lnTo>
                  <a:pt x="81" y="82"/>
                </a:lnTo>
                <a:lnTo>
                  <a:pt x="80" y="84"/>
                </a:lnTo>
                <a:lnTo>
                  <a:pt x="76" y="105"/>
                </a:lnTo>
                <a:lnTo>
                  <a:pt x="74" y="127"/>
                </a:lnTo>
                <a:lnTo>
                  <a:pt x="74" y="130"/>
                </a:lnTo>
                <a:lnTo>
                  <a:pt x="76" y="131"/>
                </a:lnTo>
                <a:lnTo>
                  <a:pt x="78" y="131"/>
                </a:lnTo>
                <a:lnTo>
                  <a:pt x="128" y="131"/>
                </a:lnTo>
                <a:lnTo>
                  <a:pt x="131" y="131"/>
                </a:lnTo>
                <a:lnTo>
                  <a:pt x="132" y="130"/>
                </a:lnTo>
                <a:lnTo>
                  <a:pt x="132" y="127"/>
                </a:lnTo>
                <a:lnTo>
                  <a:pt x="132" y="117"/>
                </a:lnTo>
                <a:lnTo>
                  <a:pt x="133" y="116"/>
                </a:lnTo>
                <a:lnTo>
                  <a:pt x="133" y="115"/>
                </a:lnTo>
                <a:lnTo>
                  <a:pt x="136" y="113"/>
                </a:lnTo>
                <a:lnTo>
                  <a:pt x="137" y="113"/>
                </a:lnTo>
                <a:lnTo>
                  <a:pt x="140" y="113"/>
                </a:lnTo>
                <a:lnTo>
                  <a:pt x="141" y="115"/>
                </a:lnTo>
                <a:lnTo>
                  <a:pt x="142" y="116"/>
                </a:lnTo>
                <a:lnTo>
                  <a:pt x="142" y="117"/>
                </a:lnTo>
                <a:lnTo>
                  <a:pt x="142" y="127"/>
                </a:lnTo>
                <a:lnTo>
                  <a:pt x="142" y="130"/>
                </a:lnTo>
                <a:lnTo>
                  <a:pt x="143" y="131"/>
                </a:lnTo>
                <a:lnTo>
                  <a:pt x="146" y="131"/>
                </a:lnTo>
                <a:lnTo>
                  <a:pt x="169" y="131"/>
                </a:lnTo>
                <a:lnTo>
                  <a:pt x="170" y="133"/>
                </a:lnTo>
                <a:lnTo>
                  <a:pt x="171" y="133"/>
                </a:lnTo>
                <a:lnTo>
                  <a:pt x="173" y="135"/>
                </a:lnTo>
                <a:lnTo>
                  <a:pt x="173" y="136"/>
                </a:lnTo>
                <a:lnTo>
                  <a:pt x="173" y="139"/>
                </a:lnTo>
                <a:lnTo>
                  <a:pt x="171" y="140"/>
                </a:lnTo>
                <a:lnTo>
                  <a:pt x="170" y="142"/>
                </a:lnTo>
                <a:lnTo>
                  <a:pt x="169" y="142"/>
                </a:lnTo>
                <a:lnTo>
                  <a:pt x="146" y="142"/>
                </a:lnTo>
                <a:lnTo>
                  <a:pt x="143" y="142"/>
                </a:lnTo>
                <a:lnTo>
                  <a:pt x="142" y="143"/>
                </a:lnTo>
                <a:lnTo>
                  <a:pt x="142" y="145"/>
                </a:lnTo>
                <a:lnTo>
                  <a:pt x="142" y="182"/>
                </a:lnTo>
                <a:lnTo>
                  <a:pt x="142" y="185"/>
                </a:lnTo>
                <a:lnTo>
                  <a:pt x="143" y="186"/>
                </a:lnTo>
                <a:lnTo>
                  <a:pt x="146" y="186"/>
                </a:lnTo>
                <a:lnTo>
                  <a:pt x="169" y="189"/>
                </a:lnTo>
                <a:lnTo>
                  <a:pt x="191" y="193"/>
                </a:lnTo>
                <a:lnTo>
                  <a:pt x="192" y="193"/>
                </a:lnTo>
                <a:lnTo>
                  <a:pt x="193" y="191"/>
                </a:lnTo>
                <a:lnTo>
                  <a:pt x="194" y="189"/>
                </a:lnTo>
                <a:lnTo>
                  <a:pt x="198" y="172"/>
                </a:lnTo>
                <a:lnTo>
                  <a:pt x="198" y="170"/>
                </a:lnTo>
                <a:lnTo>
                  <a:pt x="201" y="170"/>
                </a:lnTo>
                <a:lnTo>
                  <a:pt x="202" y="168"/>
                </a:lnTo>
                <a:lnTo>
                  <a:pt x="205" y="170"/>
                </a:lnTo>
                <a:lnTo>
                  <a:pt x="206" y="170"/>
                </a:lnTo>
                <a:lnTo>
                  <a:pt x="207" y="172"/>
                </a:lnTo>
                <a:lnTo>
                  <a:pt x="207" y="173"/>
                </a:lnTo>
                <a:lnTo>
                  <a:pt x="206" y="182"/>
                </a:lnTo>
                <a:lnTo>
                  <a:pt x="203" y="191"/>
                </a:lnTo>
                <a:lnTo>
                  <a:pt x="203" y="194"/>
                </a:lnTo>
                <a:lnTo>
                  <a:pt x="205" y="195"/>
                </a:lnTo>
                <a:lnTo>
                  <a:pt x="206" y="196"/>
                </a:lnTo>
                <a:lnTo>
                  <a:pt x="209" y="198"/>
                </a:lnTo>
                <a:lnTo>
                  <a:pt x="211" y="198"/>
                </a:lnTo>
                <a:lnTo>
                  <a:pt x="212" y="200"/>
                </a:lnTo>
                <a:lnTo>
                  <a:pt x="212" y="202"/>
                </a:lnTo>
                <a:lnTo>
                  <a:pt x="212" y="204"/>
                </a:lnTo>
                <a:lnTo>
                  <a:pt x="211" y="205"/>
                </a:lnTo>
                <a:lnTo>
                  <a:pt x="209" y="207"/>
                </a:lnTo>
                <a:lnTo>
                  <a:pt x="207" y="207"/>
                </a:lnTo>
                <a:lnTo>
                  <a:pt x="205" y="205"/>
                </a:lnTo>
                <a:lnTo>
                  <a:pt x="202" y="205"/>
                </a:lnTo>
                <a:lnTo>
                  <a:pt x="201" y="207"/>
                </a:lnTo>
                <a:lnTo>
                  <a:pt x="200" y="208"/>
                </a:lnTo>
                <a:lnTo>
                  <a:pt x="191" y="230"/>
                </a:lnTo>
                <a:lnTo>
                  <a:pt x="179" y="249"/>
                </a:lnTo>
                <a:lnTo>
                  <a:pt x="178" y="251"/>
                </a:lnTo>
                <a:lnTo>
                  <a:pt x="178" y="253"/>
                </a:lnTo>
                <a:lnTo>
                  <a:pt x="179" y="254"/>
                </a:lnTo>
                <a:lnTo>
                  <a:pt x="182" y="255"/>
                </a:lnTo>
                <a:lnTo>
                  <a:pt x="183" y="255"/>
                </a:lnTo>
                <a:lnTo>
                  <a:pt x="198" y="248"/>
                </a:lnTo>
                <a:lnTo>
                  <a:pt x="212" y="239"/>
                </a:lnTo>
                <a:lnTo>
                  <a:pt x="215" y="237"/>
                </a:lnTo>
                <a:lnTo>
                  <a:pt x="217" y="239"/>
                </a:lnTo>
                <a:lnTo>
                  <a:pt x="219" y="240"/>
                </a:lnTo>
                <a:lnTo>
                  <a:pt x="220" y="241"/>
                </a:lnTo>
                <a:lnTo>
                  <a:pt x="220" y="244"/>
                </a:lnTo>
                <a:lnTo>
                  <a:pt x="220" y="245"/>
                </a:lnTo>
                <a:lnTo>
                  <a:pt x="219" y="246"/>
                </a:lnTo>
                <a:lnTo>
                  <a:pt x="194" y="260"/>
                </a:lnTo>
                <a:lnTo>
                  <a:pt x="166" y="271"/>
                </a:lnTo>
                <a:lnTo>
                  <a:pt x="137" y="273"/>
                </a:lnTo>
                <a:lnTo>
                  <a:pt x="106" y="269"/>
                </a:lnTo>
                <a:lnTo>
                  <a:pt x="77" y="259"/>
                </a:lnTo>
                <a:lnTo>
                  <a:pt x="51" y="244"/>
                </a:lnTo>
                <a:lnTo>
                  <a:pt x="31" y="222"/>
                </a:lnTo>
                <a:lnTo>
                  <a:pt x="14" y="196"/>
                </a:lnTo>
                <a:lnTo>
                  <a:pt x="4" y="168"/>
                </a:lnTo>
                <a:lnTo>
                  <a:pt x="0" y="136"/>
                </a:lnTo>
                <a:lnTo>
                  <a:pt x="3" y="108"/>
                </a:lnTo>
                <a:lnTo>
                  <a:pt x="12" y="83"/>
                </a:lnTo>
                <a:lnTo>
                  <a:pt x="12" y="82"/>
                </a:lnTo>
                <a:lnTo>
                  <a:pt x="14" y="82"/>
                </a:lnTo>
                <a:lnTo>
                  <a:pt x="16" y="82"/>
                </a:lnTo>
                <a:lnTo>
                  <a:pt x="18" y="83"/>
                </a:lnTo>
                <a:lnTo>
                  <a:pt x="21" y="84"/>
                </a:lnTo>
                <a:lnTo>
                  <a:pt x="19" y="88"/>
                </a:lnTo>
                <a:lnTo>
                  <a:pt x="13" y="107"/>
                </a:lnTo>
                <a:lnTo>
                  <a:pt x="11" y="127"/>
                </a:lnTo>
                <a:lnTo>
                  <a:pt x="11" y="130"/>
                </a:lnTo>
                <a:lnTo>
                  <a:pt x="12" y="131"/>
                </a:lnTo>
                <a:lnTo>
                  <a:pt x="14" y="131"/>
                </a:lnTo>
                <a:lnTo>
                  <a:pt x="60" y="131"/>
                </a:lnTo>
                <a:lnTo>
                  <a:pt x="63" y="131"/>
                </a:lnTo>
                <a:lnTo>
                  <a:pt x="64" y="130"/>
                </a:lnTo>
                <a:lnTo>
                  <a:pt x="64" y="127"/>
                </a:lnTo>
                <a:lnTo>
                  <a:pt x="67" y="103"/>
                </a:lnTo>
                <a:lnTo>
                  <a:pt x="71" y="82"/>
                </a:lnTo>
                <a:lnTo>
                  <a:pt x="71" y="79"/>
                </a:lnTo>
                <a:lnTo>
                  <a:pt x="69" y="78"/>
                </a:lnTo>
                <a:lnTo>
                  <a:pt x="68" y="76"/>
                </a:lnTo>
                <a:lnTo>
                  <a:pt x="65" y="76"/>
                </a:lnTo>
                <a:lnTo>
                  <a:pt x="64" y="75"/>
                </a:lnTo>
                <a:lnTo>
                  <a:pt x="63" y="74"/>
                </a:lnTo>
                <a:lnTo>
                  <a:pt x="63" y="71"/>
                </a:lnTo>
                <a:lnTo>
                  <a:pt x="63" y="70"/>
                </a:lnTo>
                <a:lnTo>
                  <a:pt x="64" y="67"/>
                </a:lnTo>
                <a:lnTo>
                  <a:pt x="67" y="66"/>
                </a:lnTo>
                <a:lnTo>
                  <a:pt x="68" y="66"/>
                </a:lnTo>
                <a:lnTo>
                  <a:pt x="71" y="67"/>
                </a:lnTo>
                <a:lnTo>
                  <a:pt x="72" y="67"/>
                </a:lnTo>
                <a:lnTo>
                  <a:pt x="74" y="66"/>
                </a:lnTo>
                <a:lnTo>
                  <a:pt x="76" y="65"/>
                </a:lnTo>
                <a:lnTo>
                  <a:pt x="83" y="43"/>
                </a:lnTo>
                <a:lnTo>
                  <a:pt x="95" y="24"/>
                </a:lnTo>
                <a:lnTo>
                  <a:pt x="96" y="23"/>
                </a:lnTo>
                <a:lnTo>
                  <a:pt x="96" y="20"/>
                </a:lnTo>
                <a:lnTo>
                  <a:pt x="95" y="19"/>
                </a:lnTo>
                <a:lnTo>
                  <a:pt x="94" y="18"/>
                </a:lnTo>
                <a:lnTo>
                  <a:pt x="91" y="18"/>
                </a:lnTo>
                <a:lnTo>
                  <a:pt x="77" y="25"/>
                </a:lnTo>
                <a:lnTo>
                  <a:pt x="63" y="33"/>
                </a:lnTo>
                <a:lnTo>
                  <a:pt x="62" y="34"/>
                </a:lnTo>
                <a:lnTo>
                  <a:pt x="60" y="34"/>
                </a:lnTo>
                <a:lnTo>
                  <a:pt x="58" y="33"/>
                </a:lnTo>
                <a:lnTo>
                  <a:pt x="58" y="32"/>
                </a:lnTo>
                <a:lnTo>
                  <a:pt x="57" y="30"/>
                </a:lnTo>
                <a:lnTo>
                  <a:pt x="57" y="28"/>
                </a:lnTo>
                <a:lnTo>
                  <a:pt x="57" y="27"/>
                </a:lnTo>
                <a:lnTo>
                  <a:pt x="58" y="25"/>
                </a:lnTo>
                <a:lnTo>
                  <a:pt x="82" y="11"/>
                </a:lnTo>
                <a:lnTo>
                  <a:pt x="109" y="4"/>
                </a:lnTo>
                <a:lnTo>
                  <a:pt x="137" y="0"/>
                </a:lnTo>
                <a:close/>
              </a:path>
            </a:pathLst>
          </a:custGeom>
          <a:solidFill>
            <a:schemeClr val="bg1">
              <a:alpha val="10000"/>
            </a:schemeClr>
          </a:solidFill>
          <a:ln w="0">
            <a:noFill/>
            <a:prstDash val="solid"/>
            <a:round/>
          </a:ln>
        </p:spPr>
        <p:txBody>
          <a:bodyPr/>
          <a:lstStyle/>
          <a:p>
            <a:pPr algn="l" defTabSz="914400" fontAlgn="auto">
              <a:spcBef>
                <a:spcPts val="0"/>
              </a:spcBef>
              <a:spcAft>
                <a:spcPts val="0"/>
              </a:spcAft>
              <a:defRPr/>
            </a:pPr>
            <a:endParaRPr lang="zh-CN" altLang="en-US" sz="1800">
              <a:solidFill>
                <a:srgbClr val="000000"/>
              </a:solidFill>
              <a:latin typeface="微软雅黑" panose="020B0503020204020204" pitchFamily="34" charset="-122"/>
              <a:ea typeface="+mn-ea"/>
            </a:endParaRPr>
          </a:p>
        </p:txBody>
      </p:sp>
      <p:sp>
        <p:nvSpPr>
          <p:cNvPr id="4" name="Freeform 463"/>
          <p:cNvSpPr>
            <a:spLocks noEditPoints="1"/>
          </p:cNvSpPr>
          <p:nvPr userDrawn="1"/>
        </p:nvSpPr>
        <p:spPr bwMode="auto">
          <a:xfrm rot="19468345">
            <a:off x="4878388" y="514350"/>
            <a:ext cx="1363662" cy="773113"/>
          </a:xfrm>
          <a:custGeom>
            <a:avLst/>
            <a:gdLst>
              <a:gd name="T0" fmla="*/ 250 w 326"/>
              <a:gd name="T1" fmla="*/ 94 h 185"/>
              <a:gd name="T2" fmla="*/ 253 w 326"/>
              <a:gd name="T3" fmla="*/ 98 h 185"/>
              <a:gd name="T4" fmla="*/ 249 w 326"/>
              <a:gd name="T5" fmla="*/ 148 h 185"/>
              <a:gd name="T6" fmla="*/ 225 w 326"/>
              <a:gd name="T7" fmla="*/ 163 h 185"/>
              <a:gd name="T8" fmla="*/ 185 w 326"/>
              <a:gd name="T9" fmla="*/ 171 h 185"/>
              <a:gd name="T10" fmla="*/ 142 w 326"/>
              <a:gd name="T11" fmla="*/ 171 h 185"/>
              <a:gd name="T12" fmla="*/ 102 w 326"/>
              <a:gd name="T13" fmla="*/ 163 h 185"/>
              <a:gd name="T14" fmla="*/ 78 w 326"/>
              <a:gd name="T15" fmla="*/ 148 h 185"/>
              <a:gd name="T16" fmla="*/ 74 w 326"/>
              <a:gd name="T17" fmla="*/ 99 h 185"/>
              <a:gd name="T18" fmla="*/ 76 w 326"/>
              <a:gd name="T19" fmla="*/ 94 h 185"/>
              <a:gd name="T20" fmla="*/ 82 w 326"/>
              <a:gd name="T21" fmla="*/ 94 h 185"/>
              <a:gd name="T22" fmla="*/ 163 w 326"/>
              <a:gd name="T23" fmla="*/ 126 h 185"/>
              <a:gd name="T24" fmla="*/ 245 w 326"/>
              <a:gd name="T25" fmla="*/ 93 h 185"/>
              <a:gd name="T26" fmla="*/ 163 w 326"/>
              <a:gd name="T27" fmla="*/ 0 h 185"/>
              <a:gd name="T28" fmla="*/ 322 w 326"/>
              <a:gd name="T29" fmla="*/ 46 h 185"/>
              <a:gd name="T30" fmla="*/ 326 w 326"/>
              <a:gd name="T31" fmla="*/ 50 h 185"/>
              <a:gd name="T32" fmla="*/ 324 w 326"/>
              <a:gd name="T33" fmla="*/ 53 h 185"/>
              <a:gd name="T34" fmla="*/ 168 w 326"/>
              <a:gd name="T35" fmla="*/ 120 h 185"/>
              <a:gd name="T36" fmla="*/ 157 w 326"/>
              <a:gd name="T37" fmla="*/ 120 h 185"/>
              <a:gd name="T38" fmla="*/ 42 w 326"/>
              <a:gd name="T39" fmla="*/ 72 h 185"/>
              <a:gd name="T40" fmla="*/ 39 w 326"/>
              <a:gd name="T41" fmla="*/ 75 h 185"/>
              <a:gd name="T42" fmla="*/ 39 w 326"/>
              <a:gd name="T43" fmla="*/ 110 h 185"/>
              <a:gd name="T44" fmla="*/ 42 w 326"/>
              <a:gd name="T45" fmla="*/ 110 h 185"/>
              <a:gd name="T46" fmla="*/ 45 w 326"/>
              <a:gd name="T47" fmla="*/ 110 h 185"/>
              <a:gd name="T48" fmla="*/ 46 w 326"/>
              <a:gd name="T49" fmla="*/ 112 h 185"/>
              <a:gd name="T50" fmla="*/ 46 w 326"/>
              <a:gd name="T51" fmla="*/ 116 h 185"/>
              <a:gd name="T52" fmla="*/ 45 w 326"/>
              <a:gd name="T53" fmla="*/ 122 h 185"/>
              <a:gd name="T54" fmla="*/ 46 w 326"/>
              <a:gd name="T55" fmla="*/ 124 h 185"/>
              <a:gd name="T56" fmla="*/ 46 w 326"/>
              <a:gd name="T57" fmla="*/ 126 h 185"/>
              <a:gd name="T58" fmla="*/ 45 w 326"/>
              <a:gd name="T59" fmla="*/ 127 h 185"/>
              <a:gd name="T60" fmla="*/ 52 w 326"/>
              <a:gd name="T61" fmla="*/ 149 h 185"/>
              <a:gd name="T62" fmla="*/ 50 w 326"/>
              <a:gd name="T63" fmla="*/ 171 h 185"/>
              <a:gd name="T64" fmla="*/ 42 w 326"/>
              <a:gd name="T65" fmla="*/ 181 h 185"/>
              <a:gd name="T66" fmla="*/ 42 w 326"/>
              <a:gd name="T67" fmla="*/ 175 h 185"/>
              <a:gd name="T68" fmla="*/ 42 w 326"/>
              <a:gd name="T69" fmla="*/ 171 h 185"/>
              <a:gd name="T70" fmla="*/ 41 w 326"/>
              <a:gd name="T71" fmla="*/ 172 h 185"/>
              <a:gd name="T72" fmla="*/ 39 w 326"/>
              <a:gd name="T73" fmla="*/ 179 h 185"/>
              <a:gd name="T74" fmla="*/ 36 w 326"/>
              <a:gd name="T75" fmla="*/ 185 h 185"/>
              <a:gd name="T76" fmla="*/ 34 w 326"/>
              <a:gd name="T77" fmla="*/ 185 h 185"/>
              <a:gd name="T78" fmla="*/ 33 w 326"/>
              <a:gd name="T79" fmla="*/ 170 h 185"/>
              <a:gd name="T80" fmla="*/ 32 w 326"/>
              <a:gd name="T81" fmla="*/ 167 h 185"/>
              <a:gd name="T82" fmla="*/ 32 w 326"/>
              <a:gd name="T83" fmla="*/ 171 h 185"/>
              <a:gd name="T84" fmla="*/ 30 w 326"/>
              <a:gd name="T85" fmla="*/ 179 h 185"/>
              <a:gd name="T86" fmla="*/ 30 w 326"/>
              <a:gd name="T87" fmla="*/ 179 h 185"/>
              <a:gd name="T88" fmla="*/ 29 w 326"/>
              <a:gd name="T89" fmla="*/ 172 h 185"/>
              <a:gd name="T90" fmla="*/ 28 w 326"/>
              <a:gd name="T91" fmla="*/ 172 h 185"/>
              <a:gd name="T92" fmla="*/ 28 w 326"/>
              <a:gd name="T93" fmla="*/ 180 h 185"/>
              <a:gd name="T94" fmla="*/ 28 w 326"/>
              <a:gd name="T95" fmla="*/ 181 h 185"/>
              <a:gd name="T96" fmla="*/ 16 w 326"/>
              <a:gd name="T97" fmla="*/ 157 h 185"/>
              <a:gd name="T98" fmla="*/ 25 w 326"/>
              <a:gd name="T99" fmla="*/ 127 h 185"/>
              <a:gd name="T100" fmla="*/ 24 w 326"/>
              <a:gd name="T101" fmla="*/ 126 h 185"/>
              <a:gd name="T102" fmla="*/ 24 w 326"/>
              <a:gd name="T103" fmla="*/ 122 h 185"/>
              <a:gd name="T104" fmla="*/ 27 w 326"/>
              <a:gd name="T105" fmla="*/ 121 h 185"/>
              <a:gd name="T106" fmla="*/ 25 w 326"/>
              <a:gd name="T107" fmla="*/ 116 h 185"/>
              <a:gd name="T108" fmla="*/ 25 w 326"/>
              <a:gd name="T109" fmla="*/ 112 h 185"/>
              <a:gd name="T110" fmla="*/ 28 w 326"/>
              <a:gd name="T111" fmla="*/ 108 h 185"/>
              <a:gd name="T112" fmla="*/ 30 w 326"/>
              <a:gd name="T113" fmla="*/ 110 h 185"/>
              <a:gd name="T114" fmla="*/ 33 w 326"/>
              <a:gd name="T115" fmla="*/ 108 h 185"/>
              <a:gd name="T116" fmla="*/ 32 w 326"/>
              <a:gd name="T117" fmla="*/ 67 h 185"/>
              <a:gd name="T118" fmla="*/ 2 w 326"/>
              <a:gd name="T119" fmla="*/ 55 h 185"/>
              <a:gd name="T120" fmla="*/ 0 w 326"/>
              <a:gd name="T121" fmla="*/ 52 h 185"/>
              <a:gd name="T122" fmla="*/ 1 w 326"/>
              <a:gd name="T123" fmla="*/ 47 h 185"/>
              <a:gd name="T124" fmla="*/ 159 w 326"/>
              <a:gd name="T125"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6" h="185">
                <a:moveTo>
                  <a:pt x="248" y="93"/>
                </a:moveTo>
                <a:lnTo>
                  <a:pt x="250" y="94"/>
                </a:lnTo>
                <a:lnTo>
                  <a:pt x="251" y="95"/>
                </a:lnTo>
                <a:lnTo>
                  <a:pt x="253" y="98"/>
                </a:lnTo>
                <a:lnTo>
                  <a:pt x="253" y="138"/>
                </a:lnTo>
                <a:lnTo>
                  <a:pt x="249" y="148"/>
                </a:lnTo>
                <a:lnTo>
                  <a:pt x="239" y="157"/>
                </a:lnTo>
                <a:lnTo>
                  <a:pt x="225" y="163"/>
                </a:lnTo>
                <a:lnTo>
                  <a:pt x="207" y="168"/>
                </a:lnTo>
                <a:lnTo>
                  <a:pt x="185" y="171"/>
                </a:lnTo>
                <a:lnTo>
                  <a:pt x="163" y="172"/>
                </a:lnTo>
                <a:lnTo>
                  <a:pt x="142" y="171"/>
                </a:lnTo>
                <a:lnTo>
                  <a:pt x="120" y="168"/>
                </a:lnTo>
                <a:lnTo>
                  <a:pt x="102" y="163"/>
                </a:lnTo>
                <a:lnTo>
                  <a:pt x="87" y="157"/>
                </a:lnTo>
                <a:lnTo>
                  <a:pt x="78" y="148"/>
                </a:lnTo>
                <a:lnTo>
                  <a:pt x="74" y="138"/>
                </a:lnTo>
                <a:lnTo>
                  <a:pt x="74" y="99"/>
                </a:lnTo>
                <a:lnTo>
                  <a:pt x="75" y="97"/>
                </a:lnTo>
                <a:lnTo>
                  <a:pt x="76" y="94"/>
                </a:lnTo>
                <a:lnTo>
                  <a:pt x="79" y="93"/>
                </a:lnTo>
                <a:lnTo>
                  <a:pt x="82" y="94"/>
                </a:lnTo>
                <a:lnTo>
                  <a:pt x="158" y="125"/>
                </a:lnTo>
                <a:lnTo>
                  <a:pt x="163" y="126"/>
                </a:lnTo>
                <a:lnTo>
                  <a:pt x="168" y="125"/>
                </a:lnTo>
                <a:lnTo>
                  <a:pt x="245" y="93"/>
                </a:lnTo>
                <a:lnTo>
                  <a:pt x="248" y="93"/>
                </a:lnTo>
                <a:close/>
                <a:moveTo>
                  <a:pt x="163" y="0"/>
                </a:moveTo>
                <a:lnTo>
                  <a:pt x="167" y="0"/>
                </a:lnTo>
                <a:lnTo>
                  <a:pt x="322" y="46"/>
                </a:lnTo>
                <a:lnTo>
                  <a:pt x="324" y="47"/>
                </a:lnTo>
                <a:lnTo>
                  <a:pt x="326" y="50"/>
                </a:lnTo>
                <a:lnTo>
                  <a:pt x="326" y="52"/>
                </a:lnTo>
                <a:lnTo>
                  <a:pt x="324" y="53"/>
                </a:lnTo>
                <a:lnTo>
                  <a:pt x="323" y="55"/>
                </a:lnTo>
                <a:lnTo>
                  <a:pt x="168" y="120"/>
                </a:lnTo>
                <a:lnTo>
                  <a:pt x="163" y="121"/>
                </a:lnTo>
                <a:lnTo>
                  <a:pt x="157" y="120"/>
                </a:lnTo>
                <a:lnTo>
                  <a:pt x="43" y="72"/>
                </a:lnTo>
                <a:lnTo>
                  <a:pt x="42" y="72"/>
                </a:lnTo>
                <a:lnTo>
                  <a:pt x="39" y="74"/>
                </a:lnTo>
                <a:lnTo>
                  <a:pt x="39" y="75"/>
                </a:lnTo>
                <a:lnTo>
                  <a:pt x="39" y="110"/>
                </a:lnTo>
                <a:lnTo>
                  <a:pt x="39" y="110"/>
                </a:lnTo>
                <a:lnTo>
                  <a:pt x="41" y="111"/>
                </a:lnTo>
                <a:lnTo>
                  <a:pt x="42" y="110"/>
                </a:lnTo>
                <a:lnTo>
                  <a:pt x="43" y="110"/>
                </a:lnTo>
                <a:lnTo>
                  <a:pt x="45" y="110"/>
                </a:lnTo>
                <a:lnTo>
                  <a:pt x="45" y="111"/>
                </a:lnTo>
                <a:lnTo>
                  <a:pt x="46" y="112"/>
                </a:lnTo>
                <a:lnTo>
                  <a:pt x="46" y="115"/>
                </a:lnTo>
                <a:lnTo>
                  <a:pt x="46" y="116"/>
                </a:lnTo>
                <a:lnTo>
                  <a:pt x="46" y="120"/>
                </a:lnTo>
                <a:lnTo>
                  <a:pt x="45" y="122"/>
                </a:lnTo>
                <a:lnTo>
                  <a:pt x="45" y="124"/>
                </a:lnTo>
                <a:lnTo>
                  <a:pt x="46" y="124"/>
                </a:lnTo>
                <a:lnTo>
                  <a:pt x="47" y="125"/>
                </a:lnTo>
                <a:lnTo>
                  <a:pt x="46" y="126"/>
                </a:lnTo>
                <a:lnTo>
                  <a:pt x="45" y="127"/>
                </a:lnTo>
                <a:lnTo>
                  <a:pt x="45" y="127"/>
                </a:lnTo>
                <a:lnTo>
                  <a:pt x="50" y="138"/>
                </a:lnTo>
                <a:lnTo>
                  <a:pt x="52" y="149"/>
                </a:lnTo>
                <a:lnTo>
                  <a:pt x="52" y="161"/>
                </a:lnTo>
                <a:lnTo>
                  <a:pt x="50" y="171"/>
                </a:lnTo>
                <a:lnTo>
                  <a:pt x="42" y="180"/>
                </a:lnTo>
                <a:lnTo>
                  <a:pt x="42" y="181"/>
                </a:lnTo>
                <a:lnTo>
                  <a:pt x="42" y="180"/>
                </a:lnTo>
                <a:lnTo>
                  <a:pt x="42" y="175"/>
                </a:lnTo>
                <a:lnTo>
                  <a:pt x="42" y="172"/>
                </a:lnTo>
                <a:lnTo>
                  <a:pt x="42" y="171"/>
                </a:lnTo>
                <a:lnTo>
                  <a:pt x="42" y="171"/>
                </a:lnTo>
                <a:lnTo>
                  <a:pt x="41" y="172"/>
                </a:lnTo>
                <a:lnTo>
                  <a:pt x="41" y="175"/>
                </a:lnTo>
                <a:lnTo>
                  <a:pt x="39" y="179"/>
                </a:lnTo>
                <a:lnTo>
                  <a:pt x="37" y="182"/>
                </a:lnTo>
                <a:lnTo>
                  <a:pt x="36" y="185"/>
                </a:lnTo>
                <a:lnTo>
                  <a:pt x="34" y="185"/>
                </a:lnTo>
                <a:lnTo>
                  <a:pt x="34" y="185"/>
                </a:lnTo>
                <a:lnTo>
                  <a:pt x="33" y="173"/>
                </a:lnTo>
                <a:lnTo>
                  <a:pt x="33" y="170"/>
                </a:lnTo>
                <a:lnTo>
                  <a:pt x="33" y="168"/>
                </a:lnTo>
                <a:lnTo>
                  <a:pt x="32" y="167"/>
                </a:lnTo>
                <a:lnTo>
                  <a:pt x="32" y="168"/>
                </a:lnTo>
                <a:lnTo>
                  <a:pt x="32" y="171"/>
                </a:lnTo>
                <a:lnTo>
                  <a:pt x="32" y="179"/>
                </a:lnTo>
                <a:lnTo>
                  <a:pt x="30" y="179"/>
                </a:lnTo>
                <a:lnTo>
                  <a:pt x="30" y="180"/>
                </a:lnTo>
                <a:lnTo>
                  <a:pt x="30" y="179"/>
                </a:lnTo>
                <a:lnTo>
                  <a:pt x="29" y="175"/>
                </a:lnTo>
                <a:lnTo>
                  <a:pt x="29" y="172"/>
                </a:lnTo>
                <a:lnTo>
                  <a:pt x="28" y="172"/>
                </a:lnTo>
                <a:lnTo>
                  <a:pt x="28" y="172"/>
                </a:lnTo>
                <a:lnTo>
                  <a:pt x="28" y="175"/>
                </a:lnTo>
                <a:lnTo>
                  <a:pt x="28" y="180"/>
                </a:lnTo>
                <a:lnTo>
                  <a:pt x="28" y="181"/>
                </a:lnTo>
                <a:lnTo>
                  <a:pt x="28" y="181"/>
                </a:lnTo>
                <a:lnTo>
                  <a:pt x="19" y="170"/>
                </a:lnTo>
                <a:lnTo>
                  <a:pt x="16" y="157"/>
                </a:lnTo>
                <a:lnTo>
                  <a:pt x="19" y="141"/>
                </a:lnTo>
                <a:lnTo>
                  <a:pt x="25" y="127"/>
                </a:lnTo>
                <a:lnTo>
                  <a:pt x="25" y="126"/>
                </a:lnTo>
                <a:lnTo>
                  <a:pt x="24" y="126"/>
                </a:lnTo>
                <a:lnTo>
                  <a:pt x="24" y="124"/>
                </a:lnTo>
                <a:lnTo>
                  <a:pt x="24" y="122"/>
                </a:lnTo>
                <a:lnTo>
                  <a:pt x="25" y="122"/>
                </a:lnTo>
                <a:lnTo>
                  <a:pt x="27" y="121"/>
                </a:lnTo>
                <a:lnTo>
                  <a:pt x="25" y="118"/>
                </a:lnTo>
                <a:lnTo>
                  <a:pt x="25" y="116"/>
                </a:lnTo>
                <a:lnTo>
                  <a:pt x="25" y="113"/>
                </a:lnTo>
                <a:lnTo>
                  <a:pt x="25" y="112"/>
                </a:lnTo>
                <a:lnTo>
                  <a:pt x="27" y="110"/>
                </a:lnTo>
                <a:lnTo>
                  <a:pt x="28" y="108"/>
                </a:lnTo>
                <a:lnTo>
                  <a:pt x="30" y="108"/>
                </a:lnTo>
                <a:lnTo>
                  <a:pt x="30" y="110"/>
                </a:lnTo>
                <a:lnTo>
                  <a:pt x="32" y="108"/>
                </a:lnTo>
                <a:lnTo>
                  <a:pt x="33" y="108"/>
                </a:lnTo>
                <a:lnTo>
                  <a:pt x="33" y="70"/>
                </a:lnTo>
                <a:lnTo>
                  <a:pt x="32" y="67"/>
                </a:lnTo>
                <a:lnTo>
                  <a:pt x="30" y="66"/>
                </a:lnTo>
                <a:lnTo>
                  <a:pt x="2" y="55"/>
                </a:lnTo>
                <a:lnTo>
                  <a:pt x="1" y="53"/>
                </a:lnTo>
                <a:lnTo>
                  <a:pt x="0" y="52"/>
                </a:lnTo>
                <a:lnTo>
                  <a:pt x="0" y="50"/>
                </a:lnTo>
                <a:lnTo>
                  <a:pt x="1" y="47"/>
                </a:lnTo>
                <a:lnTo>
                  <a:pt x="4" y="46"/>
                </a:lnTo>
                <a:lnTo>
                  <a:pt x="159" y="0"/>
                </a:lnTo>
                <a:lnTo>
                  <a:pt x="163" y="0"/>
                </a:lnTo>
                <a:close/>
              </a:path>
            </a:pathLst>
          </a:custGeom>
          <a:solidFill>
            <a:schemeClr val="bg1">
              <a:alpha val="10000"/>
            </a:schemeClr>
          </a:solidFill>
          <a:ln w="0">
            <a:noFill/>
            <a:prstDash val="solid"/>
            <a:round/>
          </a:ln>
        </p:spPr>
        <p:txBody>
          <a:bodyPr/>
          <a:lstStyle/>
          <a:p>
            <a:pPr algn="l" defTabSz="914400" fontAlgn="auto">
              <a:spcBef>
                <a:spcPts val="0"/>
              </a:spcBef>
              <a:spcAft>
                <a:spcPts val="0"/>
              </a:spcAft>
              <a:defRPr/>
            </a:pPr>
            <a:endParaRPr lang="zh-CN" altLang="en-US" sz="1800">
              <a:solidFill>
                <a:srgbClr val="000000"/>
              </a:solidFill>
              <a:latin typeface="微软雅黑" panose="020B0503020204020204" pitchFamily="34" charset="-122"/>
              <a:ea typeface="+mn-ea"/>
            </a:endParaRPr>
          </a:p>
        </p:txBody>
      </p:sp>
      <p:sp>
        <p:nvSpPr>
          <p:cNvPr id="5" name="Freeform 345"/>
          <p:cNvSpPr>
            <a:spLocks noEditPoints="1"/>
          </p:cNvSpPr>
          <p:nvPr userDrawn="1"/>
        </p:nvSpPr>
        <p:spPr bwMode="auto">
          <a:xfrm rot="19951744">
            <a:off x="485775" y="1535113"/>
            <a:ext cx="2165350" cy="3065462"/>
          </a:xfrm>
          <a:custGeom>
            <a:avLst/>
            <a:gdLst>
              <a:gd name="T0" fmla="*/ 190 w 195"/>
              <a:gd name="T1" fmla="*/ 163 h 276"/>
              <a:gd name="T2" fmla="*/ 195 w 195"/>
              <a:gd name="T3" fmla="*/ 174 h 276"/>
              <a:gd name="T4" fmla="*/ 192 w 195"/>
              <a:gd name="T5" fmla="*/ 180 h 276"/>
              <a:gd name="T6" fmla="*/ 105 w 195"/>
              <a:gd name="T7" fmla="*/ 212 h 276"/>
              <a:gd name="T8" fmla="*/ 98 w 195"/>
              <a:gd name="T9" fmla="*/ 202 h 276"/>
              <a:gd name="T10" fmla="*/ 101 w 195"/>
              <a:gd name="T11" fmla="*/ 195 h 276"/>
              <a:gd name="T12" fmla="*/ 187 w 195"/>
              <a:gd name="T13" fmla="*/ 160 h 276"/>
              <a:gd name="T14" fmla="*/ 20 w 195"/>
              <a:gd name="T15" fmla="*/ 147 h 276"/>
              <a:gd name="T16" fmla="*/ 15 w 195"/>
              <a:gd name="T17" fmla="*/ 157 h 276"/>
              <a:gd name="T18" fmla="*/ 20 w 195"/>
              <a:gd name="T19" fmla="*/ 168 h 276"/>
              <a:gd name="T20" fmla="*/ 32 w 195"/>
              <a:gd name="T21" fmla="*/ 169 h 276"/>
              <a:gd name="T22" fmla="*/ 40 w 195"/>
              <a:gd name="T23" fmla="*/ 161 h 276"/>
              <a:gd name="T24" fmla="*/ 37 w 195"/>
              <a:gd name="T25" fmla="*/ 150 h 276"/>
              <a:gd name="T26" fmla="*/ 27 w 195"/>
              <a:gd name="T27" fmla="*/ 145 h 276"/>
              <a:gd name="T28" fmla="*/ 102 w 195"/>
              <a:gd name="T29" fmla="*/ 2 h 276"/>
              <a:gd name="T30" fmla="*/ 105 w 195"/>
              <a:gd name="T31" fmla="*/ 12 h 276"/>
              <a:gd name="T32" fmla="*/ 100 w 195"/>
              <a:gd name="T33" fmla="*/ 14 h 276"/>
              <a:gd name="T34" fmla="*/ 151 w 195"/>
              <a:gd name="T35" fmla="*/ 146 h 276"/>
              <a:gd name="T36" fmla="*/ 148 w 195"/>
              <a:gd name="T37" fmla="*/ 149 h 276"/>
              <a:gd name="T38" fmla="*/ 147 w 195"/>
              <a:gd name="T39" fmla="*/ 151 h 276"/>
              <a:gd name="T40" fmla="*/ 148 w 195"/>
              <a:gd name="T41" fmla="*/ 160 h 276"/>
              <a:gd name="T42" fmla="*/ 144 w 195"/>
              <a:gd name="T43" fmla="*/ 166 h 276"/>
              <a:gd name="T44" fmla="*/ 129 w 195"/>
              <a:gd name="T45" fmla="*/ 169 h 276"/>
              <a:gd name="T46" fmla="*/ 124 w 195"/>
              <a:gd name="T47" fmla="*/ 161 h 276"/>
              <a:gd name="T48" fmla="*/ 120 w 195"/>
              <a:gd name="T49" fmla="*/ 160 h 276"/>
              <a:gd name="T50" fmla="*/ 118 w 195"/>
              <a:gd name="T51" fmla="*/ 160 h 276"/>
              <a:gd name="T52" fmla="*/ 91 w 195"/>
              <a:gd name="T53" fmla="*/ 97 h 276"/>
              <a:gd name="T54" fmla="*/ 84 w 195"/>
              <a:gd name="T55" fmla="*/ 97 h 276"/>
              <a:gd name="T56" fmla="*/ 52 w 195"/>
              <a:gd name="T57" fmla="*/ 136 h 276"/>
              <a:gd name="T58" fmla="*/ 55 w 195"/>
              <a:gd name="T59" fmla="*/ 151 h 276"/>
              <a:gd name="T60" fmla="*/ 52 w 195"/>
              <a:gd name="T61" fmla="*/ 170 h 276"/>
              <a:gd name="T62" fmla="*/ 46 w 195"/>
              <a:gd name="T63" fmla="*/ 180 h 276"/>
              <a:gd name="T64" fmla="*/ 59 w 195"/>
              <a:gd name="T65" fmla="*/ 216 h 276"/>
              <a:gd name="T66" fmla="*/ 87 w 195"/>
              <a:gd name="T67" fmla="*/ 243 h 276"/>
              <a:gd name="T68" fmla="*/ 185 w 195"/>
              <a:gd name="T69" fmla="*/ 244 h 276"/>
              <a:gd name="T70" fmla="*/ 193 w 195"/>
              <a:gd name="T71" fmla="*/ 256 h 276"/>
              <a:gd name="T72" fmla="*/ 189 w 195"/>
              <a:gd name="T73" fmla="*/ 274 h 276"/>
              <a:gd name="T74" fmla="*/ 22 w 195"/>
              <a:gd name="T75" fmla="*/ 276 h 276"/>
              <a:gd name="T76" fmla="*/ 12 w 195"/>
              <a:gd name="T77" fmla="*/ 270 h 276"/>
              <a:gd name="T78" fmla="*/ 12 w 195"/>
              <a:gd name="T79" fmla="*/ 251 h 276"/>
              <a:gd name="T80" fmla="*/ 22 w 195"/>
              <a:gd name="T81" fmla="*/ 244 h 276"/>
              <a:gd name="T82" fmla="*/ 29 w 195"/>
              <a:gd name="T83" fmla="*/ 241 h 276"/>
              <a:gd name="T84" fmla="*/ 17 w 195"/>
              <a:gd name="T85" fmla="*/ 210 h 276"/>
              <a:gd name="T86" fmla="*/ 8 w 195"/>
              <a:gd name="T87" fmla="*/ 177 h 276"/>
              <a:gd name="T88" fmla="*/ 0 w 195"/>
              <a:gd name="T89" fmla="*/ 157 h 276"/>
              <a:gd name="T90" fmla="*/ 15 w 195"/>
              <a:gd name="T91" fmla="*/ 131 h 276"/>
              <a:gd name="T92" fmla="*/ 38 w 195"/>
              <a:gd name="T93" fmla="*/ 91 h 276"/>
              <a:gd name="T94" fmla="*/ 75 w 195"/>
              <a:gd name="T95" fmla="*/ 62 h 276"/>
              <a:gd name="T96" fmla="*/ 65 w 195"/>
              <a:gd name="T97" fmla="*/ 31 h 276"/>
              <a:gd name="T98" fmla="*/ 61 w 195"/>
              <a:gd name="T99" fmla="*/ 30 h 276"/>
              <a:gd name="T100" fmla="*/ 56 w 195"/>
              <a:gd name="T101" fmla="*/ 31 h 276"/>
              <a:gd name="T102" fmla="*/ 52 w 195"/>
              <a:gd name="T103" fmla="*/ 20 h 276"/>
              <a:gd name="T104" fmla="*/ 59 w 195"/>
              <a:gd name="T105" fmla="*/ 16 h 276"/>
              <a:gd name="T106" fmla="*/ 101 w 195"/>
              <a:gd name="T107" fmla="*/ 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5" h="276">
                <a:moveTo>
                  <a:pt x="187" y="160"/>
                </a:moveTo>
                <a:lnTo>
                  <a:pt x="189" y="161"/>
                </a:lnTo>
                <a:lnTo>
                  <a:pt x="190" y="163"/>
                </a:lnTo>
                <a:lnTo>
                  <a:pt x="193" y="165"/>
                </a:lnTo>
                <a:lnTo>
                  <a:pt x="195" y="172"/>
                </a:lnTo>
                <a:lnTo>
                  <a:pt x="195" y="174"/>
                </a:lnTo>
                <a:lnTo>
                  <a:pt x="195" y="177"/>
                </a:lnTo>
                <a:lnTo>
                  <a:pt x="193" y="178"/>
                </a:lnTo>
                <a:lnTo>
                  <a:pt x="192" y="180"/>
                </a:lnTo>
                <a:lnTo>
                  <a:pt x="110" y="212"/>
                </a:lnTo>
                <a:lnTo>
                  <a:pt x="107" y="212"/>
                </a:lnTo>
                <a:lnTo>
                  <a:pt x="105" y="212"/>
                </a:lnTo>
                <a:lnTo>
                  <a:pt x="103" y="211"/>
                </a:lnTo>
                <a:lnTo>
                  <a:pt x="101" y="209"/>
                </a:lnTo>
                <a:lnTo>
                  <a:pt x="98" y="202"/>
                </a:lnTo>
                <a:lnTo>
                  <a:pt x="98" y="200"/>
                </a:lnTo>
                <a:lnTo>
                  <a:pt x="98" y="197"/>
                </a:lnTo>
                <a:lnTo>
                  <a:pt x="101" y="195"/>
                </a:lnTo>
                <a:lnTo>
                  <a:pt x="102" y="193"/>
                </a:lnTo>
                <a:lnTo>
                  <a:pt x="184" y="161"/>
                </a:lnTo>
                <a:lnTo>
                  <a:pt x="187" y="160"/>
                </a:lnTo>
                <a:close/>
                <a:moveTo>
                  <a:pt x="27" y="145"/>
                </a:moveTo>
                <a:lnTo>
                  <a:pt x="23" y="145"/>
                </a:lnTo>
                <a:lnTo>
                  <a:pt x="20" y="147"/>
                </a:lnTo>
                <a:lnTo>
                  <a:pt x="17" y="150"/>
                </a:lnTo>
                <a:lnTo>
                  <a:pt x="15" y="154"/>
                </a:lnTo>
                <a:lnTo>
                  <a:pt x="15" y="157"/>
                </a:lnTo>
                <a:lnTo>
                  <a:pt x="15" y="161"/>
                </a:lnTo>
                <a:lnTo>
                  <a:pt x="17" y="165"/>
                </a:lnTo>
                <a:lnTo>
                  <a:pt x="20" y="168"/>
                </a:lnTo>
                <a:lnTo>
                  <a:pt x="23" y="169"/>
                </a:lnTo>
                <a:lnTo>
                  <a:pt x="27" y="170"/>
                </a:lnTo>
                <a:lnTo>
                  <a:pt x="32" y="169"/>
                </a:lnTo>
                <a:lnTo>
                  <a:pt x="35" y="168"/>
                </a:lnTo>
                <a:lnTo>
                  <a:pt x="37" y="165"/>
                </a:lnTo>
                <a:lnTo>
                  <a:pt x="40" y="161"/>
                </a:lnTo>
                <a:lnTo>
                  <a:pt x="40" y="157"/>
                </a:lnTo>
                <a:lnTo>
                  <a:pt x="40" y="154"/>
                </a:lnTo>
                <a:lnTo>
                  <a:pt x="37" y="150"/>
                </a:lnTo>
                <a:lnTo>
                  <a:pt x="35" y="147"/>
                </a:lnTo>
                <a:lnTo>
                  <a:pt x="32" y="145"/>
                </a:lnTo>
                <a:lnTo>
                  <a:pt x="27" y="145"/>
                </a:lnTo>
                <a:close/>
                <a:moveTo>
                  <a:pt x="101" y="0"/>
                </a:moveTo>
                <a:lnTo>
                  <a:pt x="102" y="0"/>
                </a:lnTo>
                <a:lnTo>
                  <a:pt x="102" y="2"/>
                </a:lnTo>
                <a:lnTo>
                  <a:pt x="106" y="9"/>
                </a:lnTo>
                <a:lnTo>
                  <a:pt x="106" y="11"/>
                </a:lnTo>
                <a:lnTo>
                  <a:pt x="105" y="12"/>
                </a:lnTo>
                <a:lnTo>
                  <a:pt x="103" y="13"/>
                </a:lnTo>
                <a:lnTo>
                  <a:pt x="101" y="14"/>
                </a:lnTo>
                <a:lnTo>
                  <a:pt x="100" y="14"/>
                </a:lnTo>
                <a:lnTo>
                  <a:pt x="100" y="16"/>
                </a:lnTo>
                <a:lnTo>
                  <a:pt x="100" y="18"/>
                </a:lnTo>
                <a:lnTo>
                  <a:pt x="151" y="146"/>
                </a:lnTo>
                <a:lnTo>
                  <a:pt x="151" y="147"/>
                </a:lnTo>
                <a:lnTo>
                  <a:pt x="149" y="149"/>
                </a:lnTo>
                <a:lnTo>
                  <a:pt x="148" y="149"/>
                </a:lnTo>
                <a:lnTo>
                  <a:pt x="148" y="150"/>
                </a:lnTo>
                <a:lnTo>
                  <a:pt x="147" y="150"/>
                </a:lnTo>
                <a:lnTo>
                  <a:pt x="147" y="151"/>
                </a:lnTo>
                <a:lnTo>
                  <a:pt x="147" y="152"/>
                </a:lnTo>
                <a:lnTo>
                  <a:pt x="148" y="157"/>
                </a:lnTo>
                <a:lnTo>
                  <a:pt x="148" y="160"/>
                </a:lnTo>
                <a:lnTo>
                  <a:pt x="148" y="163"/>
                </a:lnTo>
                <a:lnTo>
                  <a:pt x="147" y="164"/>
                </a:lnTo>
                <a:lnTo>
                  <a:pt x="144" y="166"/>
                </a:lnTo>
                <a:lnTo>
                  <a:pt x="134" y="169"/>
                </a:lnTo>
                <a:lnTo>
                  <a:pt x="132" y="170"/>
                </a:lnTo>
                <a:lnTo>
                  <a:pt x="129" y="169"/>
                </a:lnTo>
                <a:lnTo>
                  <a:pt x="128" y="168"/>
                </a:lnTo>
                <a:lnTo>
                  <a:pt x="125" y="165"/>
                </a:lnTo>
                <a:lnTo>
                  <a:pt x="124" y="161"/>
                </a:lnTo>
                <a:lnTo>
                  <a:pt x="124" y="161"/>
                </a:lnTo>
                <a:lnTo>
                  <a:pt x="123" y="160"/>
                </a:lnTo>
                <a:lnTo>
                  <a:pt x="120" y="160"/>
                </a:lnTo>
                <a:lnTo>
                  <a:pt x="120" y="160"/>
                </a:lnTo>
                <a:lnTo>
                  <a:pt x="119" y="161"/>
                </a:lnTo>
                <a:lnTo>
                  <a:pt x="118" y="160"/>
                </a:lnTo>
                <a:lnTo>
                  <a:pt x="116" y="159"/>
                </a:lnTo>
                <a:lnTo>
                  <a:pt x="93" y="100"/>
                </a:lnTo>
                <a:lnTo>
                  <a:pt x="91" y="97"/>
                </a:lnTo>
                <a:lnTo>
                  <a:pt x="89" y="96"/>
                </a:lnTo>
                <a:lnTo>
                  <a:pt x="87" y="96"/>
                </a:lnTo>
                <a:lnTo>
                  <a:pt x="84" y="97"/>
                </a:lnTo>
                <a:lnTo>
                  <a:pt x="70" y="108"/>
                </a:lnTo>
                <a:lnTo>
                  <a:pt x="60" y="120"/>
                </a:lnTo>
                <a:lnTo>
                  <a:pt x="52" y="136"/>
                </a:lnTo>
                <a:lnTo>
                  <a:pt x="51" y="140"/>
                </a:lnTo>
                <a:lnTo>
                  <a:pt x="52" y="145"/>
                </a:lnTo>
                <a:lnTo>
                  <a:pt x="55" y="151"/>
                </a:lnTo>
                <a:lnTo>
                  <a:pt x="55" y="157"/>
                </a:lnTo>
                <a:lnTo>
                  <a:pt x="55" y="164"/>
                </a:lnTo>
                <a:lnTo>
                  <a:pt x="52" y="170"/>
                </a:lnTo>
                <a:lnTo>
                  <a:pt x="49" y="175"/>
                </a:lnTo>
                <a:lnTo>
                  <a:pt x="47" y="178"/>
                </a:lnTo>
                <a:lnTo>
                  <a:pt x="46" y="180"/>
                </a:lnTo>
                <a:lnTo>
                  <a:pt x="46" y="184"/>
                </a:lnTo>
                <a:lnTo>
                  <a:pt x="51" y="201"/>
                </a:lnTo>
                <a:lnTo>
                  <a:pt x="59" y="216"/>
                </a:lnTo>
                <a:lnTo>
                  <a:pt x="69" y="230"/>
                </a:lnTo>
                <a:lnTo>
                  <a:pt x="83" y="242"/>
                </a:lnTo>
                <a:lnTo>
                  <a:pt x="87" y="243"/>
                </a:lnTo>
                <a:lnTo>
                  <a:pt x="89" y="244"/>
                </a:lnTo>
                <a:lnTo>
                  <a:pt x="181" y="244"/>
                </a:lnTo>
                <a:lnTo>
                  <a:pt x="185" y="244"/>
                </a:lnTo>
                <a:lnTo>
                  <a:pt x="189" y="247"/>
                </a:lnTo>
                <a:lnTo>
                  <a:pt x="192" y="251"/>
                </a:lnTo>
                <a:lnTo>
                  <a:pt x="193" y="256"/>
                </a:lnTo>
                <a:lnTo>
                  <a:pt x="193" y="265"/>
                </a:lnTo>
                <a:lnTo>
                  <a:pt x="192" y="270"/>
                </a:lnTo>
                <a:lnTo>
                  <a:pt x="189" y="274"/>
                </a:lnTo>
                <a:lnTo>
                  <a:pt x="185" y="276"/>
                </a:lnTo>
                <a:lnTo>
                  <a:pt x="181" y="276"/>
                </a:lnTo>
                <a:lnTo>
                  <a:pt x="22" y="276"/>
                </a:lnTo>
                <a:lnTo>
                  <a:pt x="18" y="276"/>
                </a:lnTo>
                <a:lnTo>
                  <a:pt x="14" y="274"/>
                </a:lnTo>
                <a:lnTo>
                  <a:pt x="12" y="270"/>
                </a:lnTo>
                <a:lnTo>
                  <a:pt x="10" y="265"/>
                </a:lnTo>
                <a:lnTo>
                  <a:pt x="10" y="256"/>
                </a:lnTo>
                <a:lnTo>
                  <a:pt x="12" y="251"/>
                </a:lnTo>
                <a:lnTo>
                  <a:pt x="14" y="247"/>
                </a:lnTo>
                <a:lnTo>
                  <a:pt x="18" y="244"/>
                </a:lnTo>
                <a:lnTo>
                  <a:pt x="22" y="244"/>
                </a:lnTo>
                <a:lnTo>
                  <a:pt x="24" y="244"/>
                </a:lnTo>
                <a:lnTo>
                  <a:pt x="27" y="243"/>
                </a:lnTo>
                <a:lnTo>
                  <a:pt x="29" y="241"/>
                </a:lnTo>
                <a:lnTo>
                  <a:pt x="29" y="238"/>
                </a:lnTo>
                <a:lnTo>
                  <a:pt x="28" y="235"/>
                </a:lnTo>
                <a:lnTo>
                  <a:pt x="17" y="210"/>
                </a:lnTo>
                <a:lnTo>
                  <a:pt x="10" y="183"/>
                </a:lnTo>
                <a:lnTo>
                  <a:pt x="9" y="179"/>
                </a:lnTo>
                <a:lnTo>
                  <a:pt x="8" y="177"/>
                </a:lnTo>
                <a:lnTo>
                  <a:pt x="4" y="170"/>
                </a:lnTo>
                <a:lnTo>
                  <a:pt x="0" y="164"/>
                </a:lnTo>
                <a:lnTo>
                  <a:pt x="0" y="157"/>
                </a:lnTo>
                <a:lnTo>
                  <a:pt x="3" y="143"/>
                </a:lnTo>
                <a:lnTo>
                  <a:pt x="13" y="133"/>
                </a:lnTo>
                <a:lnTo>
                  <a:pt x="15" y="131"/>
                </a:lnTo>
                <a:lnTo>
                  <a:pt x="17" y="128"/>
                </a:lnTo>
                <a:lnTo>
                  <a:pt x="27" y="109"/>
                </a:lnTo>
                <a:lnTo>
                  <a:pt x="38" y="91"/>
                </a:lnTo>
                <a:lnTo>
                  <a:pt x="54" y="76"/>
                </a:lnTo>
                <a:lnTo>
                  <a:pt x="73" y="63"/>
                </a:lnTo>
                <a:lnTo>
                  <a:pt x="75" y="62"/>
                </a:lnTo>
                <a:lnTo>
                  <a:pt x="75" y="59"/>
                </a:lnTo>
                <a:lnTo>
                  <a:pt x="75" y="57"/>
                </a:lnTo>
                <a:lnTo>
                  <a:pt x="65" y="31"/>
                </a:lnTo>
                <a:lnTo>
                  <a:pt x="65" y="30"/>
                </a:lnTo>
                <a:lnTo>
                  <a:pt x="64" y="30"/>
                </a:lnTo>
                <a:lnTo>
                  <a:pt x="61" y="30"/>
                </a:lnTo>
                <a:lnTo>
                  <a:pt x="59" y="31"/>
                </a:lnTo>
                <a:lnTo>
                  <a:pt x="58" y="31"/>
                </a:lnTo>
                <a:lnTo>
                  <a:pt x="56" y="31"/>
                </a:lnTo>
                <a:lnTo>
                  <a:pt x="55" y="30"/>
                </a:lnTo>
                <a:lnTo>
                  <a:pt x="52" y="22"/>
                </a:lnTo>
                <a:lnTo>
                  <a:pt x="52" y="20"/>
                </a:lnTo>
                <a:lnTo>
                  <a:pt x="52" y="18"/>
                </a:lnTo>
                <a:lnTo>
                  <a:pt x="54" y="18"/>
                </a:lnTo>
                <a:lnTo>
                  <a:pt x="59" y="16"/>
                </a:lnTo>
                <a:lnTo>
                  <a:pt x="93" y="2"/>
                </a:lnTo>
                <a:lnTo>
                  <a:pt x="98" y="0"/>
                </a:lnTo>
                <a:lnTo>
                  <a:pt x="101" y="0"/>
                </a:lnTo>
                <a:close/>
              </a:path>
            </a:pathLst>
          </a:custGeom>
          <a:solidFill>
            <a:schemeClr val="bg1">
              <a:alpha val="10000"/>
            </a:schemeClr>
          </a:solidFill>
          <a:ln w="0">
            <a:noFill/>
            <a:prstDash val="solid"/>
            <a:round/>
          </a:ln>
        </p:spPr>
        <p:txBody>
          <a:bodyPr/>
          <a:lstStyle/>
          <a:p>
            <a:pPr algn="l" defTabSz="914400" fontAlgn="auto">
              <a:spcBef>
                <a:spcPts val="0"/>
              </a:spcBef>
              <a:spcAft>
                <a:spcPts val="0"/>
              </a:spcAft>
              <a:defRPr/>
            </a:pPr>
            <a:endParaRPr lang="zh-CN" altLang="en-US" sz="1800">
              <a:solidFill>
                <a:srgbClr val="000000"/>
              </a:solidFill>
              <a:latin typeface="微软雅黑" panose="020B0503020204020204" pitchFamily="34" charset="-122"/>
              <a:ea typeface="+mn-ea"/>
            </a:endParaRPr>
          </a:p>
        </p:txBody>
      </p:sp>
      <p:sp>
        <p:nvSpPr>
          <p:cNvPr id="6" name="Freeform 387"/>
          <p:cNvSpPr>
            <a:spLocks noEditPoints="1"/>
          </p:cNvSpPr>
          <p:nvPr userDrawn="1"/>
        </p:nvSpPr>
        <p:spPr bwMode="auto">
          <a:xfrm rot="1888595">
            <a:off x="2441575" y="392113"/>
            <a:ext cx="1573213" cy="2081212"/>
          </a:xfrm>
          <a:custGeom>
            <a:avLst/>
            <a:gdLst>
              <a:gd name="T0" fmla="*/ 68 w 219"/>
              <a:gd name="T1" fmla="*/ 188 h 290"/>
              <a:gd name="T2" fmla="*/ 108 w 219"/>
              <a:gd name="T3" fmla="*/ 177 h 290"/>
              <a:gd name="T4" fmla="*/ 114 w 219"/>
              <a:gd name="T5" fmla="*/ 174 h 290"/>
              <a:gd name="T6" fmla="*/ 168 w 219"/>
              <a:gd name="T7" fmla="*/ 174 h 290"/>
              <a:gd name="T8" fmla="*/ 52 w 219"/>
              <a:gd name="T9" fmla="*/ 172 h 290"/>
              <a:gd name="T10" fmla="*/ 100 w 219"/>
              <a:gd name="T11" fmla="*/ 170 h 290"/>
              <a:gd name="T12" fmla="*/ 52 w 219"/>
              <a:gd name="T13" fmla="*/ 117 h 290"/>
              <a:gd name="T14" fmla="*/ 44 w 219"/>
              <a:gd name="T15" fmla="*/ 168 h 290"/>
              <a:gd name="T16" fmla="*/ 53 w 219"/>
              <a:gd name="T17" fmla="*/ 118 h 290"/>
              <a:gd name="T18" fmla="*/ 89 w 219"/>
              <a:gd name="T19" fmla="*/ 138 h 290"/>
              <a:gd name="T20" fmla="*/ 137 w 219"/>
              <a:gd name="T21" fmla="*/ 145 h 290"/>
              <a:gd name="T22" fmla="*/ 150 w 219"/>
              <a:gd name="T23" fmla="*/ 141 h 290"/>
              <a:gd name="T24" fmla="*/ 175 w 219"/>
              <a:gd name="T25" fmla="*/ 169 h 290"/>
              <a:gd name="T26" fmla="*/ 172 w 219"/>
              <a:gd name="T27" fmla="*/ 114 h 290"/>
              <a:gd name="T28" fmla="*/ 31 w 219"/>
              <a:gd name="T29" fmla="*/ 152 h 290"/>
              <a:gd name="T30" fmla="*/ 43 w 219"/>
              <a:gd name="T31" fmla="*/ 112 h 290"/>
              <a:gd name="T32" fmla="*/ 115 w 219"/>
              <a:gd name="T33" fmla="*/ 109 h 290"/>
              <a:gd name="T34" fmla="*/ 164 w 219"/>
              <a:gd name="T35" fmla="*/ 112 h 290"/>
              <a:gd name="T36" fmla="*/ 73 w 219"/>
              <a:gd name="T37" fmla="*/ 83 h 290"/>
              <a:gd name="T38" fmla="*/ 83 w 219"/>
              <a:gd name="T39" fmla="*/ 131 h 290"/>
              <a:gd name="T40" fmla="*/ 77 w 219"/>
              <a:gd name="T41" fmla="*/ 82 h 290"/>
              <a:gd name="T42" fmla="*/ 175 w 219"/>
              <a:gd name="T43" fmla="*/ 108 h 290"/>
              <a:gd name="T44" fmla="*/ 196 w 219"/>
              <a:gd name="T45" fmla="*/ 90 h 290"/>
              <a:gd name="T46" fmla="*/ 82 w 219"/>
              <a:gd name="T47" fmla="*/ 77 h 290"/>
              <a:gd name="T48" fmla="*/ 129 w 219"/>
              <a:gd name="T49" fmla="*/ 85 h 290"/>
              <a:gd name="T50" fmla="*/ 174 w 219"/>
              <a:gd name="T51" fmla="*/ 51 h 290"/>
              <a:gd name="T52" fmla="*/ 156 w 219"/>
              <a:gd name="T53" fmla="*/ 96 h 290"/>
              <a:gd name="T54" fmla="*/ 178 w 219"/>
              <a:gd name="T55" fmla="*/ 77 h 290"/>
              <a:gd name="T56" fmla="*/ 43 w 219"/>
              <a:gd name="T57" fmla="*/ 51 h 290"/>
              <a:gd name="T58" fmla="*/ 49 w 219"/>
              <a:gd name="T59" fmla="*/ 104 h 290"/>
              <a:gd name="T60" fmla="*/ 184 w 219"/>
              <a:gd name="T61" fmla="*/ 41 h 290"/>
              <a:gd name="T62" fmla="*/ 202 w 219"/>
              <a:gd name="T63" fmla="*/ 89 h 290"/>
              <a:gd name="T64" fmla="*/ 112 w 219"/>
              <a:gd name="T65" fmla="*/ 205 h 290"/>
              <a:gd name="T66" fmla="*/ 41 w 219"/>
              <a:gd name="T67" fmla="*/ 183 h 290"/>
              <a:gd name="T68" fmla="*/ 137 w 219"/>
              <a:gd name="T69" fmla="*/ 209 h 290"/>
              <a:gd name="T70" fmla="*/ 201 w 219"/>
              <a:gd name="T71" fmla="*/ 64 h 290"/>
              <a:gd name="T72" fmla="*/ 118 w 219"/>
              <a:gd name="T73" fmla="*/ 49 h 290"/>
              <a:gd name="T74" fmla="*/ 138 w 219"/>
              <a:gd name="T75" fmla="*/ 76 h 290"/>
              <a:gd name="T76" fmla="*/ 92 w 219"/>
              <a:gd name="T77" fmla="*/ 23 h 290"/>
              <a:gd name="T78" fmla="*/ 75 w 219"/>
              <a:gd name="T79" fmla="*/ 71 h 290"/>
              <a:gd name="T80" fmla="*/ 95 w 219"/>
              <a:gd name="T81" fmla="*/ 23 h 290"/>
              <a:gd name="T82" fmla="*/ 110 w 219"/>
              <a:gd name="T83" fmla="*/ 43 h 290"/>
              <a:gd name="T84" fmla="*/ 151 w 219"/>
              <a:gd name="T85" fmla="*/ 32 h 290"/>
              <a:gd name="T86" fmla="*/ 219 w 219"/>
              <a:gd name="T87" fmla="*/ 12 h 290"/>
              <a:gd name="T88" fmla="*/ 195 w 219"/>
              <a:gd name="T89" fmla="*/ 30 h 290"/>
              <a:gd name="T90" fmla="*/ 219 w 219"/>
              <a:gd name="T91" fmla="*/ 101 h 290"/>
              <a:gd name="T92" fmla="*/ 118 w 219"/>
              <a:gd name="T93" fmla="*/ 219 h 290"/>
              <a:gd name="T94" fmla="*/ 126 w 219"/>
              <a:gd name="T95" fmla="*/ 243 h 290"/>
              <a:gd name="T96" fmla="*/ 118 w 219"/>
              <a:gd name="T97" fmla="*/ 266 h 290"/>
              <a:gd name="T98" fmla="*/ 183 w 219"/>
              <a:gd name="T99" fmla="*/ 290 h 290"/>
              <a:gd name="T100" fmla="*/ 77 w 219"/>
              <a:gd name="T101" fmla="*/ 269 h 290"/>
              <a:gd name="T102" fmla="*/ 95 w 219"/>
              <a:gd name="T103" fmla="*/ 251 h 290"/>
              <a:gd name="T104" fmla="*/ 103 w 219"/>
              <a:gd name="T105" fmla="*/ 220 h 290"/>
              <a:gd name="T106" fmla="*/ 30 w 219"/>
              <a:gd name="T107" fmla="*/ 193 h 290"/>
              <a:gd name="T108" fmla="*/ 20 w 219"/>
              <a:gd name="T109" fmla="*/ 219 h 290"/>
              <a:gd name="T110" fmla="*/ 13 w 219"/>
              <a:gd name="T111" fmla="*/ 188 h 290"/>
              <a:gd name="T112" fmla="*/ 37 w 219"/>
              <a:gd name="T113" fmla="*/ 173 h 290"/>
              <a:gd name="T114" fmla="*/ 62 w 219"/>
              <a:gd name="T115" fmla="*/ 27 h 290"/>
              <a:gd name="T116" fmla="*/ 177 w 219"/>
              <a:gd name="T117" fmla="*/ 39 h 290"/>
              <a:gd name="T118" fmla="*/ 192 w 219"/>
              <a:gd name="T119" fmla="*/ 6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9" h="290">
                <a:moveTo>
                  <a:pt x="106" y="175"/>
                </a:moveTo>
                <a:lnTo>
                  <a:pt x="104" y="175"/>
                </a:lnTo>
                <a:lnTo>
                  <a:pt x="87" y="183"/>
                </a:lnTo>
                <a:lnTo>
                  <a:pt x="68" y="187"/>
                </a:lnTo>
                <a:lnTo>
                  <a:pt x="68" y="187"/>
                </a:lnTo>
                <a:lnTo>
                  <a:pt x="67" y="188"/>
                </a:lnTo>
                <a:lnTo>
                  <a:pt x="68" y="188"/>
                </a:lnTo>
                <a:lnTo>
                  <a:pt x="90" y="196"/>
                </a:lnTo>
                <a:lnTo>
                  <a:pt x="113" y="198"/>
                </a:lnTo>
                <a:lnTo>
                  <a:pt x="114" y="198"/>
                </a:lnTo>
                <a:lnTo>
                  <a:pt x="115" y="196"/>
                </a:lnTo>
                <a:lnTo>
                  <a:pt x="115" y="195"/>
                </a:lnTo>
                <a:lnTo>
                  <a:pt x="113" y="186"/>
                </a:lnTo>
                <a:lnTo>
                  <a:pt x="108" y="177"/>
                </a:lnTo>
                <a:lnTo>
                  <a:pt x="108" y="177"/>
                </a:lnTo>
                <a:lnTo>
                  <a:pt x="106" y="175"/>
                </a:lnTo>
                <a:close/>
                <a:moveTo>
                  <a:pt x="142" y="150"/>
                </a:moveTo>
                <a:lnTo>
                  <a:pt x="141" y="150"/>
                </a:lnTo>
                <a:lnTo>
                  <a:pt x="115" y="170"/>
                </a:lnTo>
                <a:lnTo>
                  <a:pt x="114" y="172"/>
                </a:lnTo>
                <a:lnTo>
                  <a:pt x="114" y="174"/>
                </a:lnTo>
                <a:lnTo>
                  <a:pt x="123" y="195"/>
                </a:lnTo>
                <a:lnTo>
                  <a:pt x="124" y="197"/>
                </a:lnTo>
                <a:lnTo>
                  <a:pt x="126" y="197"/>
                </a:lnTo>
                <a:lnTo>
                  <a:pt x="147" y="189"/>
                </a:lnTo>
                <a:lnTo>
                  <a:pt x="168" y="177"/>
                </a:lnTo>
                <a:lnTo>
                  <a:pt x="168" y="175"/>
                </a:lnTo>
                <a:lnTo>
                  <a:pt x="168" y="174"/>
                </a:lnTo>
                <a:lnTo>
                  <a:pt x="168" y="173"/>
                </a:lnTo>
                <a:lnTo>
                  <a:pt x="145" y="150"/>
                </a:lnTo>
                <a:lnTo>
                  <a:pt x="143" y="150"/>
                </a:lnTo>
                <a:lnTo>
                  <a:pt x="142" y="150"/>
                </a:lnTo>
                <a:close/>
                <a:moveTo>
                  <a:pt x="81" y="143"/>
                </a:moveTo>
                <a:lnTo>
                  <a:pt x="80" y="143"/>
                </a:lnTo>
                <a:lnTo>
                  <a:pt x="52" y="172"/>
                </a:lnTo>
                <a:lnTo>
                  <a:pt x="52" y="174"/>
                </a:lnTo>
                <a:lnTo>
                  <a:pt x="52" y="175"/>
                </a:lnTo>
                <a:lnTo>
                  <a:pt x="53" y="177"/>
                </a:lnTo>
                <a:lnTo>
                  <a:pt x="64" y="179"/>
                </a:lnTo>
                <a:lnTo>
                  <a:pt x="77" y="179"/>
                </a:lnTo>
                <a:lnTo>
                  <a:pt x="90" y="175"/>
                </a:lnTo>
                <a:lnTo>
                  <a:pt x="100" y="170"/>
                </a:lnTo>
                <a:lnTo>
                  <a:pt x="101" y="169"/>
                </a:lnTo>
                <a:lnTo>
                  <a:pt x="103" y="168"/>
                </a:lnTo>
                <a:lnTo>
                  <a:pt x="101" y="166"/>
                </a:lnTo>
                <a:lnTo>
                  <a:pt x="85" y="143"/>
                </a:lnTo>
                <a:lnTo>
                  <a:pt x="83" y="143"/>
                </a:lnTo>
                <a:lnTo>
                  <a:pt x="81" y="143"/>
                </a:lnTo>
                <a:close/>
                <a:moveTo>
                  <a:pt x="52" y="117"/>
                </a:moveTo>
                <a:lnTo>
                  <a:pt x="50" y="118"/>
                </a:lnTo>
                <a:lnTo>
                  <a:pt x="49" y="119"/>
                </a:lnTo>
                <a:lnTo>
                  <a:pt x="44" y="129"/>
                </a:lnTo>
                <a:lnTo>
                  <a:pt x="40" y="142"/>
                </a:lnTo>
                <a:lnTo>
                  <a:pt x="40" y="155"/>
                </a:lnTo>
                <a:lnTo>
                  <a:pt x="43" y="166"/>
                </a:lnTo>
                <a:lnTo>
                  <a:pt x="44" y="168"/>
                </a:lnTo>
                <a:lnTo>
                  <a:pt x="45" y="168"/>
                </a:lnTo>
                <a:lnTo>
                  <a:pt x="48" y="168"/>
                </a:lnTo>
                <a:lnTo>
                  <a:pt x="76" y="140"/>
                </a:lnTo>
                <a:lnTo>
                  <a:pt x="76" y="138"/>
                </a:lnTo>
                <a:lnTo>
                  <a:pt x="76" y="136"/>
                </a:lnTo>
                <a:lnTo>
                  <a:pt x="76" y="135"/>
                </a:lnTo>
                <a:lnTo>
                  <a:pt x="53" y="118"/>
                </a:lnTo>
                <a:lnTo>
                  <a:pt x="52" y="117"/>
                </a:lnTo>
                <a:close/>
                <a:moveTo>
                  <a:pt x="110" y="115"/>
                </a:moveTo>
                <a:lnTo>
                  <a:pt x="109" y="115"/>
                </a:lnTo>
                <a:lnTo>
                  <a:pt x="108" y="117"/>
                </a:lnTo>
                <a:lnTo>
                  <a:pt x="89" y="135"/>
                </a:lnTo>
                <a:lnTo>
                  <a:pt x="89" y="136"/>
                </a:lnTo>
                <a:lnTo>
                  <a:pt x="89" y="138"/>
                </a:lnTo>
                <a:lnTo>
                  <a:pt x="89" y="140"/>
                </a:lnTo>
                <a:lnTo>
                  <a:pt x="108" y="164"/>
                </a:lnTo>
                <a:lnTo>
                  <a:pt x="109" y="164"/>
                </a:lnTo>
                <a:lnTo>
                  <a:pt x="110" y="165"/>
                </a:lnTo>
                <a:lnTo>
                  <a:pt x="112" y="164"/>
                </a:lnTo>
                <a:lnTo>
                  <a:pt x="136" y="146"/>
                </a:lnTo>
                <a:lnTo>
                  <a:pt x="137" y="145"/>
                </a:lnTo>
                <a:lnTo>
                  <a:pt x="137" y="142"/>
                </a:lnTo>
                <a:lnTo>
                  <a:pt x="136" y="141"/>
                </a:lnTo>
                <a:lnTo>
                  <a:pt x="112" y="117"/>
                </a:lnTo>
                <a:lnTo>
                  <a:pt x="110" y="115"/>
                </a:lnTo>
                <a:close/>
                <a:moveTo>
                  <a:pt x="172" y="114"/>
                </a:moveTo>
                <a:lnTo>
                  <a:pt x="169" y="115"/>
                </a:lnTo>
                <a:lnTo>
                  <a:pt x="150" y="141"/>
                </a:lnTo>
                <a:lnTo>
                  <a:pt x="149" y="142"/>
                </a:lnTo>
                <a:lnTo>
                  <a:pt x="149" y="145"/>
                </a:lnTo>
                <a:lnTo>
                  <a:pt x="150" y="146"/>
                </a:lnTo>
                <a:lnTo>
                  <a:pt x="172" y="168"/>
                </a:lnTo>
                <a:lnTo>
                  <a:pt x="173" y="169"/>
                </a:lnTo>
                <a:lnTo>
                  <a:pt x="174" y="169"/>
                </a:lnTo>
                <a:lnTo>
                  <a:pt x="175" y="169"/>
                </a:lnTo>
                <a:lnTo>
                  <a:pt x="177" y="168"/>
                </a:lnTo>
                <a:lnTo>
                  <a:pt x="189" y="149"/>
                </a:lnTo>
                <a:lnTo>
                  <a:pt x="196" y="127"/>
                </a:lnTo>
                <a:lnTo>
                  <a:pt x="196" y="124"/>
                </a:lnTo>
                <a:lnTo>
                  <a:pt x="195" y="123"/>
                </a:lnTo>
                <a:lnTo>
                  <a:pt x="173" y="114"/>
                </a:lnTo>
                <a:lnTo>
                  <a:pt x="172" y="114"/>
                </a:lnTo>
                <a:close/>
                <a:moveTo>
                  <a:pt x="25" y="104"/>
                </a:moveTo>
                <a:lnTo>
                  <a:pt x="23" y="104"/>
                </a:lnTo>
                <a:lnTo>
                  <a:pt x="21" y="105"/>
                </a:lnTo>
                <a:lnTo>
                  <a:pt x="21" y="106"/>
                </a:lnTo>
                <a:lnTo>
                  <a:pt x="23" y="129"/>
                </a:lnTo>
                <a:lnTo>
                  <a:pt x="31" y="151"/>
                </a:lnTo>
                <a:lnTo>
                  <a:pt x="31" y="152"/>
                </a:lnTo>
                <a:lnTo>
                  <a:pt x="32" y="151"/>
                </a:lnTo>
                <a:lnTo>
                  <a:pt x="32" y="151"/>
                </a:lnTo>
                <a:lnTo>
                  <a:pt x="36" y="132"/>
                </a:lnTo>
                <a:lnTo>
                  <a:pt x="44" y="115"/>
                </a:lnTo>
                <a:lnTo>
                  <a:pt x="44" y="113"/>
                </a:lnTo>
                <a:lnTo>
                  <a:pt x="43" y="112"/>
                </a:lnTo>
                <a:lnTo>
                  <a:pt x="43" y="112"/>
                </a:lnTo>
                <a:lnTo>
                  <a:pt x="34" y="106"/>
                </a:lnTo>
                <a:lnTo>
                  <a:pt x="25" y="104"/>
                </a:lnTo>
                <a:close/>
                <a:moveTo>
                  <a:pt x="137" y="89"/>
                </a:moveTo>
                <a:lnTo>
                  <a:pt x="136" y="89"/>
                </a:lnTo>
                <a:lnTo>
                  <a:pt x="135" y="90"/>
                </a:lnTo>
                <a:lnTo>
                  <a:pt x="117" y="108"/>
                </a:lnTo>
                <a:lnTo>
                  <a:pt x="115" y="109"/>
                </a:lnTo>
                <a:lnTo>
                  <a:pt x="115" y="110"/>
                </a:lnTo>
                <a:lnTo>
                  <a:pt x="117" y="112"/>
                </a:lnTo>
                <a:lnTo>
                  <a:pt x="141" y="137"/>
                </a:lnTo>
                <a:lnTo>
                  <a:pt x="142" y="137"/>
                </a:lnTo>
                <a:lnTo>
                  <a:pt x="145" y="137"/>
                </a:lnTo>
                <a:lnTo>
                  <a:pt x="164" y="113"/>
                </a:lnTo>
                <a:lnTo>
                  <a:pt x="164" y="112"/>
                </a:lnTo>
                <a:lnTo>
                  <a:pt x="164" y="109"/>
                </a:lnTo>
                <a:lnTo>
                  <a:pt x="163" y="109"/>
                </a:lnTo>
                <a:lnTo>
                  <a:pt x="138" y="90"/>
                </a:lnTo>
                <a:lnTo>
                  <a:pt x="137" y="89"/>
                </a:lnTo>
                <a:close/>
                <a:moveTo>
                  <a:pt x="77" y="82"/>
                </a:moveTo>
                <a:lnTo>
                  <a:pt x="75" y="82"/>
                </a:lnTo>
                <a:lnTo>
                  <a:pt x="73" y="83"/>
                </a:lnTo>
                <a:lnTo>
                  <a:pt x="55" y="108"/>
                </a:lnTo>
                <a:lnTo>
                  <a:pt x="54" y="109"/>
                </a:lnTo>
                <a:lnTo>
                  <a:pt x="55" y="110"/>
                </a:lnTo>
                <a:lnTo>
                  <a:pt x="55" y="112"/>
                </a:lnTo>
                <a:lnTo>
                  <a:pt x="80" y="131"/>
                </a:lnTo>
                <a:lnTo>
                  <a:pt x="81" y="131"/>
                </a:lnTo>
                <a:lnTo>
                  <a:pt x="83" y="131"/>
                </a:lnTo>
                <a:lnTo>
                  <a:pt x="85" y="131"/>
                </a:lnTo>
                <a:lnTo>
                  <a:pt x="103" y="112"/>
                </a:lnTo>
                <a:lnTo>
                  <a:pt x="104" y="110"/>
                </a:lnTo>
                <a:lnTo>
                  <a:pt x="104" y="109"/>
                </a:lnTo>
                <a:lnTo>
                  <a:pt x="103" y="108"/>
                </a:lnTo>
                <a:lnTo>
                  <a:pt x="78" y="83"/>
                </a:lnTo>
                <a:lnTo>
                  <a:pt x="77" y="82"/>
                </a:lnTo>
                <a:close/>
                <a:moveTo>
                  <a:pt x="187" y="68"/>
                </a:moveTo>
                <a:lnTo>
                  <a:pt x="186" y="68"/>
                </a:lnTo>
                <a:lnTo>
                  <a:pt x="186" y="69"/>
                </a:lnTo>
                <a:lnTo>
                  <a:pt x="183" y="87"/>
                </a:lnTo>
                <a:lnTo>
                  <a:pt x="175" y="105"/>
                </a:lnTo>
                <a:lnTo>
                  <a:pt x="175" y="106"/>
                </a:lnTo>
                <a:lnTo>
                  <a:pt x="175" y="108"/>
                </a:lnTo>
                <a:lnTo>
                  <a:pt x="177" y="109"/>
                </a:lnTo>
                <a:lnTo>
                  <a:pt x="186" y="113"/>
                </a:lnTo>
                <a:lnTo>
                  <a:pt x="195" y="117"/>
                </a:lnTo>
                <a:lnTo>
                  <a:pt x="196" y="117"/>
                </a:lnTo>
                <a:lnTo>
                  <a:pt x="197" y="115"/>
                </a:lnTo>
                <a:lnTo>
                  <a:pt x="197" y="114"/>
                </a:lnTo>
                <a:lnTo>
                  <a:pt x="196" y="90"/>
                </a:lnTo>
                <a:lnTo>
                  <a:pt x="187" y="68"/>
                </a:lnTo>
                <a:lnTo>
                  <a:pt x="187" y="68"/>
                </a:lnTo>
                <a:close/>
                <a:moveTo>
                  <a:pt x="108" y="55"/>
                </a:moveTo>
                <a:lnTo>
                  <a:pt x="106" y="55"/>
                </a:lnTo>
                <a:lnTo>
                  <a:pt x="82" y="74"/>
                </a:lnTo>
                <a:lnTo>
                  <a:pt x="82" y="76"/>
                </a:lnTo>
                <a:lnTo>
                  <a:pt x="82" y="77"/>
                </a:lnTo>
                <a:lnTo>
                  <a:pt x="82" y="77"/>
                </a:lnTo>
                <a:lnTo>
                  <a:pt x="82" y="78"/>
                </a:lnTo>
                <a:lnTo>
                  <a:pt x="108" y="103"/>
                </a:lnTo>
                <a:lnTo>
                  <a:pt x="109" y="104"/>
                </a:lnTo>
                <a:lnTo>
                  <a:pt x="110" y="104"/>
                </a:lnTo>
                <a:lnTo>
                  <a:pt x="112" y="103"/>
                </a:lnTo>
                <a:lnTo>
                  <a:pt x="129" y="85"/>
                </a:lnTo>
                <a:lnTo>
                  <a:pt x="131" y="83"/>
                </a:lnTo>
                <a:lnTo>
                  <a:pt x="131" y="82"/>
                </a:lnTo>
                <a:lnTo>
                  <a:pt x="129" y="81"/>
                </a:lnTo>
                <a:lnTo>
                  <a:pt x="110" y="57"/>
                </a:lnTo>
                <a:lnTo>
                  <a:pt x="109" y="55"/>
                </a:lnTo>
                <a:lnTo>
                  <a:pt x="108" y="55"/>
                </a:lnTo>
                <a:close/>
                <a:moveTo>
                  <a:pt x="174" y="51"/>
                </a:moveTo>
                <a:lnTo>
                  <a:pt x="173" y="51"/>
                </a:lnTo>
                <a:lnTo>
                  <a:pt x="172" y="53"/>
                </a:lnTo>
                <a:lnTo>
                  <a:pt x="143" y="81"/>
                </a:lnTo>
                <a:lnTo>
                  <a:pt x="142" y="83"/>
                </a:lnTo>
                <a:lnTo>
                  <a:pt x="145" y="86"/>
                </a:lnTo>
                <a:lnTo>
                  <a:pt x="150" y="91"/>
                </a:lnTo>
                <a:lnTo>
                  <a:pt x="156" y="96"/>
                </a:lnTo>
                <a:lnTo>
                  <a:pt x="161" y="100"/>
                </a:lnTo>
                <a:lnTo>
                  <a:pt x="165" y="103"/>
                </a:lnTo>
                <a:lnTo>
                  <a:pt x="166" y="103"/>
                </a:lnTo>
                <a:lnTo>
                  <a:pt x="169" y="103"/>
                </a:lnTo>
                <a:lnTo>
                  <a:pt x="170" y="101"/>
                </a:lnTo>
                <a:lnTo>
                  <a:pt x="174" y="90"/>
                </a:lnTo>
                <a:lnTo>
                  <a:pt x="178" y="77"/>
                </a:lnTo>
                <a:lnTo>
                  <a:pt x="179" y="64"/>
                </a:lnTo>
                <a:lnTo>
                  <a:pt x="177" y="53"/>
                </a:lnTo>
                <a:lnTo>
                  <a:pt x="175" y="53"/>
                </a:lnTo>
                <a:lnTo>
                  <a:pt x="174" y="51"/>
                </a:lnTo>
                <a:close/>
                <a:moveTo>
                  <a:pt x="45" y="51"/>
                </a:moveTo>
                <a:lnTo>
                  <a:pt x="44" y="51"/>
                </a:lnTo>
                <a:lnTo>
                  <a:pt x="43" y="51"/>
                </a:lnTo>
                <a:lnTo>
                  <a:pt x="30" y="72"/>
                </a:lnTo>
                <a:lnTo>
                  <a:pt x="22" y="94"/>
                </a:lnTo>
                <a:lnTo>
                  <a:pt x="22" y="95"/>
                </a:lnTo>
                <a:lnTo>
                  <a:pt x="25" y="96"/>
                </a:lnTo>
                <a:lnTo>
                  <a:pt x="45" y="105"/>
                </a:lnTo>
                <a:lnTo>
                  <a:pt x="48" y="105"/>
                </a:lnTo>
                <a:lnTo>
                  <a:pt x="49" y="104"/>
                </a:lnTo>
                <a:lnTo>
                  <a:pt x="69" y="78"/>
                </a:lnTo>
                <a:lnTo>
                  <a:pt x="69" y="77"/>
                </a:lnTo>
                <a:lnTo>
                  <a:pt x="69" y="76"/>
                </a:lnTo>
                <a:lnTo>
                  <a:pt x="69" y="74"/>
                </a:lnTo>
                <a:lnTo>
                  <a:pt x="46" y="51"/>
                </a:lnTo>
                <a:lnTo>
                  <a:pt x="45" y="51"/>
                </a:lnTo>
                <a:close/>
                <a:moveTo>
                  <a:pt x="184" y="41"/>
                </a:moveTo>
                <a:lnTo>
                  <a:pt x="183" y="41"/>
                </a:lnTo>
                <a:lnTo>
                  <a:pt x="182" y="43"/>
                </a:lnTo>
                <a:lnTo>
                  <a:pt x="181" y="43"/>
                </a:lnTo>
                <a:lnTo>
                  <a:pt x="181" y="45"/>
                </a:lnTo>
                <a:lnTo>
                  <a:pt x="181" y="48"/>
                </a:lnTo>
                <a:lnTo>
                  <a:pt x="195" y="67"/>
                </a:lnTo>
                <a:lnTo>
                  <a:pt x="202" y="89"/>
                </a:lnTo>
                <a:lnTo>
                  <a:pt x="205" y="112"/>
                </a:lnTo>
                <a:lnTo>
                  <a:pt x="201" y="135"/>
                </a:lnTo>
                <a:lnTo>
                  <a:pt x="192" y="158"/>
                </a:lnTo>
                <a:lnTo>
                  <a:pt x="177" y="177"/>
                </a:lnTo>
                <a:lnTo>
                  <a:pt x="158" y="192"/>
                </a:lnTo>
                <a:lnTo>
                  <a:pt x="136" y="201"/>
                </a:lnTo>
                <a:lnTo>
                  <a:pt x="112" y="205"/>
                </a:lnTo>
                <a:lnTo>
                  <a:pt x="89" y="203"/>
                </a:lnTo>
                <a:lnTo>
                  <a:pt x="67" y="195"/>
                </a:lnTo>
                <a:lnTo>
                  <a:pt x="46" y="182"/>
                </a:lnTo>
                <a:lnTo>
                  <a:pt x="44" y="181"/>
                </a:lnTo>
                <a:lnTo>
                  <a:pt x="43" y="182"/>
                </a:lnTo>
                <a:lnTo>
                  <a:pt x="41" y="183"/>
                </a:lnTo>
                <a:lnTo>
                  <a:pt x="41" y="183"/>
                </a:lnTo>
                <a:lnTo>
                  <a:pt x="40" y="184"/>
                </a:lnTo>
                <a:lnTo>
                  <a:pt x="41" y="186"/>
                </a:lnTo>
                <a:lnTo>
                  <a:pt x="41" y="187"/>
                </a:lnTo>
                <a:lnTo>
                  <a:pt x="63" y="201"/>
                </a:lnTo>
                <a:lnTo>
                  <a:pt x="87" y="210"/>
                </a:lnTo>
                <a:lnTo>
                  <a:pt x="113" y="212"/>
                </a:lnTo>
                <a:lnTo>
                  <a:pt x="137" y="209"/>
                </a:lnTo>
                <a:lnTo>
                  <a:pt x="160" y="198"/>
                </a:lnTo>
                <a:lnTo>
                  <a:pt x="182" y="182"/>
                </a:lnTo>
                <a:lnTo>
                  <a:pt x="198" y="161"/>
                </a:lnTo>
                <a:lnTo>
                  <a:pt x="207" y="138"/>
                </a:lnTo>
                <a:lnTo>
                  <a:pt x="211" y="113"/>
                </a:lnTo>
                <a:lnTo>
                  <a:pt x="209" y="89"/>
                </a:lnTo>
                <a:lnTo>
                  <a:pt x="201" y="64"/>
                </a:lnTo>
                <a:lnTo>
                  <a:pt x="186" y="43"/>
                </a:lnTo>
                <a:lnTo>
                  <a:pt x="186" y="41"/>
                </a:lnTo>
                <a:lnTo>
                  <a:pt x="184" y="41"/>
                </a:lnTo>
                <a:close/>
                <a:moveTo>
                  <a:pt x="155" y="40"/>
                </a:moveTo>
                <a:lnTo>
                  <a:pt x="142" y="41"/>
                </a:lnTo>
                <a:lnTo>
                  <a:pt x="129" y="45"/>
                </a:lnTo>
                <a:lnTo>
                  <a:pt x="118" y="49"/>
                </a:lnTo>
                <a:lnTo>
                  <a:pt x="117" y="50"/>
                </a:lnTo>
                <a:lnTo>
                  <a:pt x="117" y="53"/>
                </a:lnTo>
                <a:lnTo>
                  <a:pt x="117" y="54"/>
                </a:lnTo>
                <a:lnTo>
                  <a:pt x="135" y="76"/>
                </a:lnTo>
                <a:lnTo>
                  <a:pt x="136" y="77"/>
                </a:lnTo>
                <a:lnTo>
                  <a:pt x="137" y="77"/>
                </a:lnTo>
                <a:lnTo>
                  <a:pt x="138" y="76"/>
                </a:lnTo>
                <a:lnTo>
                  <a:pt x="166" y="48"/>
                </a:lnTo>
                <a:lnTo>
                  <a:pt x="168" y="46"/>
                </a:lnTo>
                <a:lnTo>
                  <a:pt x="168" y="45"/>
                </a:lnTo>
                <a:lnTo>
                  <a:pt x="166" y="44"/>
                </a:lnTo>
                <a:lnTo>
                  <a:pt x="166" y="43"/>
                </a:lnTo>
                <a:lnTo>
                  <a:pt x="155" y="40"/>
                </a:lnTo>
                <a:close/>
                <a:moveTo>
                  <a:pt x="92" y="23"/>
                </a:moveTo>
                <a:lnTo>
                  <a:pt x="71" y="30"/>
                </a:lnTo>
                <a:lnTo>
                  <a:pt x="52" y="43"/>
                </a:lnTo>
                <a:lnTo>
                  <a:pt x="50" y="44"/>
                </a:lnTo>
                <a:lnTo>
                  <a:pt x="50" y="46"/>
                </a:lnTo>
                <a:lnTo>
                  <a:pt x="52" y="48"/>
                </a:lnTo>
                <a:lnTo>
                  <a:pt x="73" y="69"/>
                </a:lnTo>
                <a:lnTo>
                  <a:pt x="75" y="71"/>
                </a:lnTo>
                <a:lnTo>
                  <a:pt x="77" y="71"/>
                </a:lnTo>
                <a:lnTo>
                  <a:pt x="78" y="69"/>
                </a:lnTo>
                <a:lnTo>
                  <a:pt x="104" y="50"/>
                </a:lnTo>
                <a:lnTo>
                  <a:pt x="105" y="48"/>
                </a:lnTo>
                <a:lnTo>
                  <a:pt x="105" y="46"/>
                </a:lnTo>
                <a:lnTo>
                  <a:pt x="96" y="25"/>
                </a:lnTo>
                <a:lnTo>
                  <a:pt x="95" y="23"/>
                </a:lnTo>
                <a:lnTo>
                  <a:pt x="92" y="23"/>
                </a:lnTo>
                <a:close/>
                <a:moveTo>
                  <a:pt x="105" y="22"/>
                </a:moveTo>
                <a:lnTo>
                  <a:pt x="104" y="22"/>
                </a:lnTo>
                <a:lnTo>
                  <a:pt x="103" y="23"/>
                </a:lnTo>
                <a:lnTo>
                  <a:pt x="103" y="25"/>
                </a:lnTo>
                <a:lnTo>
                  <a:pt x="106" y="34"/>
                </a:lnTo>
                <a:lnTo>
                  <a:pt x="110" y="43"/>
                </a:lnTo>
                <a:lnTo>
                  <a:pt x="112" y="44"/>
                </a:lnTo>
                <a:lnTo>
                  <a:pt x="113" y="44"/>
                </a:lnTo>
                <a:lnTo>
                  <a:pt x="114" y="44"/>
                </a:lnTo>
                <a:lnTo>
                  <a:pt x="132" y="36"/>
                </a:lnTo>
                <a:lnTo>
                  <a:pt x="150" y="34"/>
                </a:lnTo>
                <a:lnTo>
                  <a:pt x="151" y="34"/>
                </a:lnTo>
                <a:lnTo>
                  <a:pt x="151" y="32"/>
                </a:lnTo>
                <a:lnTo>
                  <a:pt x="151" y="32"/>
                </a:lnTo>
                <a:lnTo>
                  <a:pt x="129" y="23"/>
                </a:lnTo>
                <a:lnTo>
                  <a:pt x="105" y="22"/>
                </a:lnTo>
                <a:close/>
                <a:moveTo>
                  <a:pt x="198" y="0"/>
                </a:moveTo>
                <a:lnTo>
                  <a:pt x="207" y="0"/>
                </a:lnTo>
                <a:lnTo>
                  <a:pt x="214" y="6"/>
                </a:lnTo>
                <a:lnTo>
                  <a:pt x="219" y="12"/>
                </a:lnTo>
                <a:lnTo>
                  <a:pt x="219" y="21"/>
                </a:lnTo>
                <a:lnTo>
                  <a:pt x="214" y="27"/>
                </a:lnTo>
                <a:lnTo>
                  <a:pt x="210" y="31"/>
                </a:lnTo>
                <a:lnTo>
                  <a:pt x="206" y="32"/>
                </a:lnTo>
                <a:lnTo>
                  <a:pt x="201" y="32"/>
                </a:lnTo>
                <a:lnTo>
                  <a:pt x="196" y="31"/>
                </a:lnTo>
                <a:lnTo>
                  <a:pt x="195" y="30"/>
                </a:lnTo>
                <a:lnTo>
                  <a:pt x="193" y="31"/>
                </a:lnTo>
                <a:lnTo>
                  <a:pt x="191" y="34"/>
                </a:lnTo>
                <a:lnTo>
                  <a:pt x="189" y="35"/>
                </a:lnTo>
                <a:lnTo>
                  <a:pt x="191" y="37"/>
                </a:lnTo>
                <a:lnTo>
                  <a:pt x="205" y="57"/>
                </a:lnTo>
                <a:lnTo>
                  <a:pt x="214" y="78"/>
                </a:lnTo>
                <a:lnTo>
                  <a:pt x="219" y="101"/>
                </a:lnTo>
                <a:lnTo>
                  <a:pt x="218" y="124"/>
                </a:lnTo>
                <a:lnTo>
                  <a:pt x="212" y="147"/>
                </a:lnTo>
                <a:lnTo>
                  <a:pt x="202" y="168"/>
                </a:lnTo>
                <a:lnTo>
                  <a:pt x="187" y="187"/>
                </a:lnTo>
                <a:lnTo>
                  <a:pt x="165" y="203"/>
                </a:lnTo>
                <a:lnTo>
                  <a:pt x="142" y="214"/>
                </a:lnTo>
                <a:lnTo>
                  <a:pt x="118" y="219"/>
                </a:lnTo>
                <a:lnTo>
                  <a:pt x="115" y="220"/>
                </a:lnTo>
                <a:lnTo>
                  <a:pt x="115" y="221"/>
                </a:lnTo>
                <a:lnTo>
                  <a:pt x="115" y="225"/>
                </a:lnTo>
                <a:lnTo>
                  <a:pt x="115" y="228"/>
                </a:lnTo>
                <a:lnTo>
                  <a:pt x="117" y="228"/>
                </a:lnTo>
                <a:lnTo>
                  <a:pt x="123" y="234"/>
                </a:lnTo>
                <a:lnTo>
                  <a:pt x="126" y="243"/>
                </a:lnTo>
                <a:lnTo>
                  <a:pt x="123" y="251"/>
                </a:lnTo>
                <a:lnTo>
                  <a:pt x="117" y="257"/>
                </a:lnTo>
                <a:lnTo>
                  <a:pt x="115" y="257"/>
                </a:lnTo>
                <a:lnTo>
                  <a:pt x="115" y="260"/>
                </a:lnTo>
                <a:lnTo>
                  <a:pt x="115" y="264"/>
                </a:lnTo>
                <a:lnTo>
                  <a:pt x="115" y="265"/>
                </a:lnTo>
                <a:lnTo>
                  <a:pt x="118" y="266"/>
                </a:lnTo>
                <a:lnTo>
                  <a:pt x="141" y="269"/>
                </a:lnTo>
                <a:lnTo>
                  <a:pt x="164" y="275"/>
                </a:lnTo>
                <a:lnTo>
                  <a:pt x="184" y="285"/>
                </a:lnTo>
                <a:lnTo>
                  <a:pt x="186" y="287"/>
                </a:lnTo>
                <a:lnTo>
                  <a:pt x="186" y="288"/>
                </a:lnTo>
                <a:lnTo>
                  <a:pt x="184" y="290"/>
                </a:lnTo>
                <a:lnTo>
                  <a:pt x="183" y="290"/>
                </a:lnTo>
                <a:lnTo>
                  <a:pt x="35" y="290"/>
                </a:lnTo>
                <a:lnTo>
                  <a:pt x="34" y="290"/>
                </a:lnTo>
                <a:lnTo>
                  <a:pt x="32" y="288"/>
                </a:lnTo>
                <a:lnTo>
                  <a:pt x="32" y="287"/>
                </a:lnTo>
                <a:lnTo>
                  <a:pt x="34" y="285"/>
                </a:lnTo>
                <a:lnTo>
                  <a:pt x="55" y="275"/>
                </a:lnTo>
                <a:lnTo>
                  <a:pt x="77" y="269"/>
                </a:lnTo>
                <a:lnTo>
                  <a:pt x="100" y="266"/>
                </a:lnTo>
                <a:lnTo>
                  <a:pt x="103" y="265"/>
                </a:lnTo>
                <a:lnTo>
                  <a:pt x="104" y="264"/>
                </a:lnTo>
                <a:lnTo>
                  <a:pt x="104" y="260"/>
                </a:lnTo>
                <a:lnTo>
                  <a:pt x="103" y="257"/>
                </a:lnTo>
                <a:lnTo>
                  <a:pt x="101" y="257"/>
                </a:lnTo>
                <a:lnTo>
                  <a:pt x="95" y="251"/>
                </a:lnTo>
                <a:lnTo>
                  <a:pt x="94" y="243"/>
                </a:lnTo>
                <a:lnTo>
                  <a:pt x="95" y="234"/>
                </a:lnTo>
                <a:lnTo>
                  <a:pt x="101" y="228"/>
                </a:lnTo>
                <a:lnTo>
                  <a:pt x="103" y="228"/>
                </a:lnTo>
                <a:lnTo>
                  <a:pt x="104" y="225"/>
                </a:lnTo>
                <a:lnTo>
                  <a:pt x="104" y="221"/>
                </a:lnTo>
                <a:lnTo>
                  <a:pt x="103" y="220"/>
                </a:lnTo>
                <a:lnTo>
                  <a:pt x="101" y="219"/>
                </a:lnTo>
                <a:lnTo>
                  <a:pt x="78" y="215"/>
                </a:lnTo>
                <a:lnTo>
                  <a:pt x="57" y="206"/>
                </a:lnTo>
                <a:lnTo>
                  <a:pt x="36" y="192"/>
                </a:lnTo>
                <a:lnTo>
                  <a:pt x="35" y="191"/>
                </a:lnTo>
                <a:lnTo>
                  <a:pt x="32" y="192"/>
                </a:lnTo>
                <a:lnTo>
                  <a:pt x="30" y="193"/>
                </a:lnTo>
                <a:lnTo>
                  <a:pt x="30" y="196"/>
                </a:lnTo>
                <a:lnTo>
                  <a:pt x="30" y="197"/>
                </a:lnTo>
                <a:lnTo>
                  <a:pt x="31" y="202"/>
                </a:lnTo>
                <a:lnTo>
                  <a:pt x="31" y="206"/>
                </a:lnTo>
                <a:lnTo>
                  <a:pt x="30" y="211"/>
                </a:lnTo>
                <a:lnTo>
                  <a:pt x="27" y="215"/>
                </a:lnTo>
                <a:lnTo>
                  <a:pt x="20" y="219"/>
                </a:lnTo>
                <a:lnTo>
                  <a:pt x="12" y="219"/>
                </a:lnTo>
                <a:lnTo>
                  <a:pt x="4" y="215"/>
                </a:lnTo>
                <a:lnTo>
                  <a:pt x="0" y="207"/>
                </a:lnTo>
                <a:lnTo>
                  <a:pt x="0" y="200"/>
                </a:lnTo>
                <a:lnTo>
                  <a:pt x="4" y="192"/>
                </a:lnTo>
                <a:lnTo>
                  <a:pt x="8" y="189"/>
                </a:lnTo>
                <a:lnTo>
                  <a:pt x="13" y="188"/>
                </a:lnTo>
                <a:lnTo>
                  <a:pt x="17" y="188"/>
                </a:lnTo>
                <a:lnTo>
                  <a:pt x="22" y="189"/>
                </a:lnTo>
                <a:lnTo>
                  <a:pt x="23" y="189"/>
                </a:lnTo>
                <a:lnTo>
                  <a:pt x="26" y="189"/>
                </a:lnTo>
                <a:lnTo>
                  <a:pt x="37" y="177"/>
                </a:lnTo>
                <a:lnTo>
                  <a:pt x="39" y="175"/>
                </a:lnTo>
                <a:lnTo>
                  <a:pt x="37" y="173"/>
                </a:lnTo>
                <a:lnTo>
                  <a:pt x="25" y="152"/>
                </a:lnTo>
                <a:lnTo>
                  <a:pt x="16" y="131"/>
                </a:lnTo>
                <a:lnTo>
                  <a:pt x="14" y="108"/>
                </a:lnTo>
                <a:lnTo>
                  <a:pt x="18" y="83"/>
                </a:lnTo>
                <a:lnTo>
                  <a:pt x="27" y="62"/>
                </a:lnTo>
                <a:lnTo>
                  <a:pt x="43" y="43"/>
                </a:lnTo>
                <a:lnTo>
                  <a:pt x="62" y="27"/>
                </a:lnTo>
                <a:lnTo>
                  <a:pt x="85" y="18"/>
                </a:lnTo>
                <a:lnTo>
                  <a:pt x="108" y="14"/>
                </a:lnTo>
                <a:lnTo>
                  <a:pt x="131" y="17"/>
                </a:lnTo>
                <a:lnTo>
                  <a:pt x="152" y="25"/>
                </a:lnTo>
                <a:lnTo>
                  <a:pt x="172" y="39"/>
                </a:lnTo>
                <a:lnTo>
                  <a:pt x="174" y="39"/>
                </a:lnTo>
                <a:lnTo>
                  <a:pt x="177" y="39"/>
                </a:lnTo>
                <a:lnTo>
                  <a:pt x="188" y="26"/>
                </a:lnTo>
                <a:lnTo>
                  <a:pt x="189" y="25"/>
                </a:lnTo>
                <a:lnTo>
                  <a:pt x="188" y="23"/>
                </a:lnTo>
                <a:lnTo>
                  <a:pt x="187" y="18"/>
                </a:lnTo>
                <a:lnTo>
                  <a:pt x="187" y="13"/>
                </a:lnTo>
                <a:lnTo>
                  <a:pt x="188" y="9"/>
                </a:lnTo>
                <a:lnTo>
                  <a:pt x="192" y="6"/>
                </a:lnTo>
                <a:lnTo>
                  <a:pt x="198" y="0"/>
                </a:lnTo>
                <a:close/>
              </a:path>
            </a:pathLst>
          </a:custGeom>
          <a:solidFill>
            <a:schemeClr val="bg1">
              <a:alpha val="10000"/>
            </a:schemeClr>
          </a:solidFill>
          <a:ln w="0">
            <a:noFill/>
            <a:prstDash val="solid"/>
            <a:round/>
          </a:ln>
        </p:spPr>
        <p:txBody>
          <a:bodyPr/>
          <a:lstStyle/>
          <a:p>
            <a:pPr algn="l" defTabSz="914400" fontAlgn="auto">
              <a:spcBef>
                <a:spcPts val="0"/>
              </a:spcBef>
              <a:spcAft>
                <a:spcPts val="0"/>
              </a:spcAft>
              <a:defRPr/>
            </a:pPr>
            <a:endParaRPr lang="zh-CN" altLang="en-US" sz="1800">
              <a:solidFill>
                <a:srgbClr val="000000"/>
              </a:solidFill>
              <a:latin typeface="微软雅黑" panose="020B0503020204020204" pitchFamily="34" charset="-122"/>
              <a:ea typeface="+mn-ea"/>
            </a:endParaRPr>
          </a:p>
        </p:txBody>
      </p:sp>
      <p:pic>
        <p:nvPicPr>
          <p:cNvPr id="7" name="Picture 2" descr="https://ss2.baidu.com/6ONYsjip0QIZ8tyhnq/it/u=2025476624,2981669612&amp;fm=58&amp;bpow=600&amp;bpoh=600"/>
          <p:cNvPicPr>
            <a:picLocks noChangeAspect="1" noChangeArrowheads="1"/>
          </p:cNvPicPr>
          <p:nvPr userDrawn="1"/>
        </p:nvPicPr>
        <p:blipFill>
          <a:blip r:embed="rId2"/>
          <a:srcRect/>
          <a:stretch>
            <a:fillRect/>
          </a:stretch>
        </p:blipFill>
        <p:spPr bwMode="auto">
          <a:xfrm>
            <a:off x="10748963" y="280988"/>
            <a:ext cx="1033462" cy="1031875"/>
          </a:xfrm>
          <a:prstGeom prst="rect">
            <a:avLst/>
          </a:prstGeom>
          <a:noFill/>
          <a:ln w="9525">
            <a:noFill/>
            <a:miter lim="800000"/>
            <a:headEnd/>
            <a:tailEnd/>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pic>
        <p:nvPicPr>
          <p:cNvPr id="1026" name="Picture 8" descr="https://timgsa.baidu.com/timg?image&amp;quality=80&amp;size=b9999_10000&amp;sec=1527881163849&amp;di=82dc27047c29d365e5836f3c193bf8f4&amp;imgtype=0&amp;src=http%3A%2F%2Fwww.frdex.com.cn%2Fnews%2Fpics%2F20120323%2F201203231332468119224.jpg"/>
          <p:cNvPicPr>
            <a:picLocks noChangeAspect="1" noChangeArrowheads="1"/>
          </p:cNvPicPr>
          <p:nvPr userDrawn="1"/>
        </p:nvPicPr>
        <p:blipFill>
          <a:blip r:embed="rId3"/>
          <a:srcRect/>
          <a:stretch>
            <a:fillRect/>
          </a:stretch>
        </p:blipFill>
        <p:spPr bwMode="auto">
          <a:xfrm>
            <a:off x="9626600" y="201613"/>
            <a:ext cx="2286000" cy="6985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96" r:id="rId1"/>
  </p:sldLayoutIdLst>
  <p:timing>
    <p:tnLst>
      <p:par>
        <p:cTn id="1" dur="indefinite" restart="never" nodeType="tmRoot"/>
      </p:par>
    </p:tnLst>
  </p:timing>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entury Gothic" pitchFamily="34" charset="0"/>
          <a:ea typeface="宋体" charset="-122"/>
        </a:defRPr>
      </a:lvl2pPr>
      <a:lvl3pPr algn="l" rtl="0" fontAlgn="base">
        <a:lnSpc>
          <a:spcPct val="90000"/>
        </a:lnSpc>
        <a:spcBef>
          <a:spcPct val="0"/>
        </a:spcBef>
        <a:spcAft>
          <a:spcPct val="0"/>
        </a:spcAft>
        <a:defRPr sz="4400">
          <a:solidFill>
            <a:schemeClr val="tx1"/>
          </a:solidFill>
          <a:latin typeface="Century Gothic" pitchFamily="34" charset="0"/>
          <a:ea typeface="宋体" charset="-122"/>
        </a:defRPr>
      </a:lvl3pPr>
      <a:lvl4pPr algn="l" rtl="0" fontAlgn="base">
        <a:lnSpc>
          <a:spcPct val="90000"/>
        </a:lnSpc>
        <a:spcBef>
          <a:spcPct val="0"/>
        </a:spcBef>
        <a:spcAft>
          <a:spcPct val="0"/>
        </a:spcAft>
        <a:defRPr sz="4400">
          <a:solidFill>
            <a:schemeClr val="tx1"/>
          </a:solidFill>
          <a:latin typeface="Century Gothic" pitchFamily="34" charset="0"/>
          <a:ea typeface="宋体" charset="-122"/>
        </a:defRPr>
      </a:lvl4pPr>
      <a:lvl5pPr algn="l" rtl="0" fontAlgn="base">
        <a:lnSpc>
          <a:spcPct val="90000"/>
        </a:lnSpc>
        <a:spcBef>
          <a:spcPct val="0"/>
        </a:spcBef>
        <a:spcAft>
          <a:spcPct val="0"/>
        </a:spcAft>
        <a:defRPr sz="4400">
          <a:solidFill>
            <a:schemeClr val="tx1"/>
          </a:solidFill>
          <a:latin typeface="Century Gothic" pitchFamily="34" charset="0"/>
          <a:ea typeface="宋体" charset="-122"/>
        </a:defRPr>
      </a:lvl5pPr>
      <a:lvl6pPr marL="457200" algn="l" rtl="0" fontAlgn="base">
        <a:lnSpc>
          <a:spcPct val="90000"/>
        </a:lnSpc>
        <a:spcBef>
          <a:spcPct val="0"/>
        </a:spcBef>
        <a:spcAft>
          <a:spcPct val="0"/>
        </a:spcAft>
        <a:defRPr sz="4400">
          <a:solidFill>
            <a:schemeClr val="tx1"/>
          </a:solidFill>
          <a:latin typeface="Century Gothic" pitchFamily="34" charset="0"/>
          <a:ea typeface="宋体" charset="-122"/>
        </a:defRPr>
      </a:lvl6pPr>
      <a:lvl7pPr marL="914400" algn="l" rtl="0" fontAlgn="base">
        <a:lnSpc>
          <a:spcPct val="90000"/>
        </a:lnSpc>
        <a:spcBef>
          <a:spcPct val="0"/>
        </a:spcBef>
        <a:spcAft>
          <a:spcPct val="0"/>
        </a:spcAft>
        <a:defRPr sz="4400">
          <a:solidFill>
            <a:schemeClr val="tx1"/>
          </a:solidFill>
          <a:latin typeface="Century Gothic" pitchFamily="34" charset="0"/>
          <a:ea typeface="宋体" charset="-122"/>
        </a:defRPr>
      </a:lvl7pPr>
      <a:lvl8pPr marL="1371600" algn="l" rtl="0" fontAlgn="base">
        <a:lnSpc>
          <a:spcPct val="90000"/>
        </a:lnSpc>
        <a:spcBef>
          <a:spcPct val="0"/>
        </a:spcBef>
        <a:spcAft>
          <a:spcPct val="0"/>
        </a:spcAft>
        <a:defRPr sz="4400">
          <a:solidFill>
            <a:schemeClr val="tx1"/>
          </a:solidFill>
          <a:latin typeface="Century Gothic" pitchFamily="34" charset="0"/>
          <a:ea typeface="宋体" charset="-122"/>
        </a:defRPr>
      </a:lvl8pPr>
      <a:lvl9pPr marL="1828800" algn="l" rtl="0" fontAlgn="base">
        <a:lnSpc>
          <a:spcPct val="90000"/>
        </a:lnSpc>
        <a:spcBef>
          <a:spcPct val="0"/>
        </a:spcBef>
        <a:spcAft>
          <a:spcPct val="0"/>
        </a:spcAft>
        <a:defRPr sz="4400">
          <a:solidFill>
            <a:schemeClr val="tx1"/>
          </a:solidFill>
          <a:latin typeface="Century Gothic" pitchFamily="34" charset="0"/>
          <a:ea typeface="宋体" charset="-122"/>
        </a:defRPr>
      </a:lvl9pPr>
    </p:titleStyle>
    <p:bodyStyle>
      <a:lvl1pPr marL="228600" indent="-228600" algn="l" rtl="0" fontAlgn="base">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8" r:id="rId1"/>
    <p:sldLayoutId id="2147483699" r:id="rId2"/>
  </p:sldLayoutIdLst>
  <p:timing>
    <p:tnLst>
      <p:par>
        <p:cTn id="1" dur="indefinite" restart="never" nodeType="tmRoot"/>
      </p:par>
    </p:tnLst>
  </p:timing>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entury Gothic" pitchFamily="34" charset="0"/>
          <a:ea typeface="宋体" charset="-122"/>
        </a:defRPr>
      </a:lvl2pPr>
      <a:lvl3pPr algn="l" rtl="0" fontAlgn="base">
        <a:lnSpc>
          <a:spcPct val="90000"/>
        </a:lnSpc>
        <a:spcBef>
          <a:spcPct val="0"/>
        </a:spcBef>
        <a:spcAft>
          <a:spcPct val="0"/>
        </a:spcAft>
        <a:defRPr sz="4400">
          <a:solidFill>
            <a:schemeClr val="tx1"/>
          </a:solidFill>
          <a:latin typeface="Century Gothic" pitchFamily="34" charset="0"/>
          <a:ea typeface="宋体" charset="-122"/>
        </a:defRPr>
      </a:lvl3pPr>
      <a:lvl4pPr algn="l" rtl="0" fontAlgn="base">
        <a:lnSpc>
          <a:spcPct val="90000"/>
        </a:lnSpc>
        <a:spcBef>
          <a:spcPct val="0"/>
        </a:spcBef>
        <a:spcAft>
          <a:spcPct val="0"/>
        </a:spcAft>
        <a:defRPr sz="4400">
          <a:solidFill>
            <a:schemeClr val="tx1"/>
          </a:solidFill>
          <a:latin typeface="Century Gothic" pitchFamily="34" charset="0"/>
          <a:ea typeface="宋体" charset="-122"/>
        </a:defRPr>
      </a:lvl4pPr>
      <a:lvl5pPr algn="l" rtl="0" fontAlgn="base">
        <a:lnSpc>
          <a:spcPct val="90000"/>
        </a:lnSpc>
        <a:spcBef>
          <a:spcPct val="0"/>
        </a:spcBef>
        <a:spcAft>
          <a:spcPct val="0"/>
        </a:spcAft>
        <a:defRPr sz="4400">
          <a:solidFill>
            <a:schemeClr val="tx1"/>
          </a:solidFill>
          <a:latin typeface="Century Gothic" pitchFamily="34" charset="0"/>
          <a:ea typeface="宋体" charset="-122"/>
        </a:defRPr>
      </a:lvl5pPr>
      <a:lvl6pPr marL="457200" algn="l" rtl="0" fontAlgn="base">
        <a:lnSpc>
          <a:spcPct val="90000"/>
        </a:lnSpc>
        <a:spcBef>
          <a:spcPct val="0"/>
        </a:spcBef>
        <a:spcAft>
          <a:spcPct val="0"/>
        </a:spcAft>
        <a:defRPr sz="4400">
          <a:solidFill>
            <a:schemeClr val="tx1"/>
          </a:solidFill>
          <a:latin typeface="Century Gothic" pitchFamily="34" charset="0"/>
          <a:ea typeface="宋体" charset="-122"/>
        </a:defRPr>
      </a:lvl6pPr>
      <a:lvl7pPr marL="914400" algn="l" rtl="0" fontAlgn="base">
        <a:lnSpc>
          <a:spcPct val="90000"/>
        </a:lnSpc>
        <a:spcBef>
          <a:spcPct val="0"/>
        </a:spcBef>
        <a:spcAft>
          <a:spcPct val="0"/>
        </a:spcAft>
        <a:defRPr sz="4400">
          <a:solidFill>
            <a:schemeClr val="tx1"/>
          </a:solidFill>
          <a:latin typeface="Century Gothic" pitchFamily="34" charset="0"/>
          <a:ea typeface="宋体" charset="-122"/>
        </a:defRPr>
      </a:lvl7pPr>
      <a:lvl8pPr marL="1371600" algn="l" rtl="0" fontAlgn="base">
        <a:lnSpc>
          <a:spcPct val="90000"/>
        </a:lnSpc>
        <a:spcBef>
          <a:spcPct val="0"/>
        </a:spcBef>
        <a:spcAft>
          <a:spcPct val="0"/>
        </a:spcAft>
        <a:defRPr sz="4400">
          <a:solidFill>
            <a:schemeClr val="tx1"/>
          </a:solidFill>
          <a:latin typeface="Century Gothic" pitchFamily="34" charset="0"/>
          <a:ea typeface="宋体" charset="-122"/>
        </a:defRPr>
      </a:lvl8pPr>
      <a:lvl9pPr marL="1828800" algn="l" rtl="0" fontAlgn="base">
        <a:lnSpc>
          <a:spcPct val="90000"/>
        </a:lnSpc>
        <a:spcBef>
          <a:spcPct val="0"/>
        </a:spcBef>
        <a:spcAft>
          <a:spcPct val="0"/>
        </a:spcAft>
        <a:defRPr sz="4400">
          <a:solidFill>
            <a:schemeClr val="tx1"/>
          </a:solidFill>
          <a:latin typeface="Century Gothic" pitchFamily="34" charset="0"/>
          <a:ea typeface="宋体" charset="-122"/>
        </a:defRPr>
      </a:lvl9pPr>
    </p:titleStyle>
    <p:bodyStyle>
      <a:lvl1pPr marL="228600" indent="-228600" algn="l" rtl="0" fontAlgn="base">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00" r:id="rId1"/>
  </p:sldLayoutIdLst>
  <p:timing>
    <p:tnLst>
      <p:par>
        <p:cTn id="1" dur="indefinite" restart="never" nodeType="tmRoot"/>
      </p:par>
    </p:tnLst>
  </p:timing>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entury Gothic" pitchFamily="34" charset="0"/>
          <a:ea typeface="宋体" charset="-122"/>
        </a:defRPr>
      </a:lvl2pPr>
      <a:lvl3pPr algn="l" rtl="0" fontAlgn="base">
        <a:lnSpc>
          <a:spcPct val="90000"/>
        </a:lnSpc>
        <a:spcBef>
          <a:spcPct val="0"/>
        </a:spcBef>
        <a:spcAft>
          <a:spcPct val="0"/>
        </a:spcAft>
        <a:defRPr sz="4400">
          <a:solidFill>
            <a:schemeClr val="tx1"/>
          </a:solidFill>
          <a:latin typeface="Century Gothic" pitchFamily="34" charset="0"/>
          <a:ea typeface="宋体" charset="-122"/>
        </a:defRPr>
      </a:lvl3pPr>
      <a:lvl4pPr algn="l" rtl="0" fontAlgn="base">
        <a:lnSpc>
          <a:spcPct val="90000"/>
        </a:lnSpc>
        <a:spcBef>
          <a:spcPct val="0"/>
        </a:spcBef>
        <a:spcAft>
          <a:spcPct val="0"/>
        </a:spcAft>
        <a:defRPr sz="4400">
          <a:solidFill>
            <a:schemeClr val="tx1"/>
          </a:solidFill>
          <a:latin typeface="Century Gothic" pitchFamily="34" charset="0"/>
          <a:ea typeface="宋体" charset="-122"/>
        </a:defRPr>
      </a:lvl4pPr>
      <a:lvl5pPr algn="l" rtl="0" fontAlgn="base">
        <a:lnSpc>
          <a:spcPct val="90000"/>
        </a:lnSpc>
        <a:spcBef>
          <a:spcPct val="0"/>
        </a:spcBef>
        <a:spcAft>
          <a:spcPct val="0"/>
        </a:spcAft>
        <a:defRPr sz="4400">
          <a:solidFill>
            <a:schemeClr val="tx1"/>
          </a:solidFill>
          <a:latin typeface="Century Gothic" pitchFamily="34" charset="0"/>
          <a:ea typeface="宋体" charset="-122"/>
        </a:defRPr>
      </a:lvl5pPr>
      <a:lvl6pPr marL="457200" algn="l" rtl="0" fontAlgn="base">
        <a:lnSpc>
          <a:spcPct val="90000"/>
        </a:lnSpc>
        <a:spcBef>
          <a:spcPct val="0"/>
        </a:spcBef>
        <a:spcAft>
          <a:spcPct val="0"/>
        </a:spcAft>
        <a:defRPr sz="4400">
          <a:solidFill>
            <a:schemeClr val="tx1"/>
          </a:solidFill>
          <a:latin typeface="Century Gothic" pitchFamily="34" charset="0"/>
          <a:ea typeface="宋体" charset="-122"/>
        </a:defRPr>
      </a:lvl6pPr>
      <a:lvl7pPr marL="914400" algn="l" rtl="0" fontAlgn="base">
        <a:lnSpc>
          <a:spcPct val="90000"/>
        </a:lnSpc>
        <a:spcBef>
          <a:spcPct val="0"/>
        </a:spcBef>
        <a:spcAft>
          <a:spcPct val="0"/>
        </a:spcAft>
        <a:defRPr sz="4400">
          <a:solidFill>
            <a:schemeClr val="tx1"/>
          </a:solidFill>
          <a:latin typeface="Century Gothic" pitchFamily="34" charset="0"/>
          <a:ea typeface="宋体" charset="-122"/>
        </a:defRPr>
      </a:lvl7pPr>
      <a:lvl8pPr marL="1371600" algn="l" rtl="0" fontAlgn="base">
        <a:lnSpc>
          <a:spcPct val="90000"/>
        </a:lnSpc>
        <a:spcBef>
          <a:spcPct val="0"/>
        </a:spcBef>
        <a:spcAft>
          <a:spcPct val="0"/>
        </a:spcAft>
        <a:defRPr sz="4400">
          <a:solidFill>
            <a:schemeClr val="tx1"/>
          </a:solidFill>
          <a:latin typeface="Century Gothic" pitchFamily="34" charset="0"/>
          <a:ea typeface="宋体" charset="-122"/>
        </a:defRPr>
      </a:lvl8pPr>
      <a:lvl9pPr marL="1828800" algn="l" rtl="0" fontAlgn="base">
        <a:lnSpc>
          <a:spcPct val="90000"/>
        </a:lnSpc>
        <a:spcBef>
          <a:spcPct val="0"/>
        </a:spcBef>
        <a:spcAft>
          <a:spcPct val="0"/>
        </a:spcAft>
        <a:defRPr sz="4400">
          <a:solidFill>
            <a:schemeClr val="tx1"/>
          </a:solidFill>
          <a:latin typeface="Century Gothic" pitchFamily="34" charset="0"/>
          <a:ea typeface="宋体" charset="-122"/>
        </a:defRPr>
      </a:lvl9pPr>
    </p:titleStyle>
    <p:bodyStyle>
      <a:lvl1pPr marL="228600" indent="-228600" algn="l" rtl="0" fontAlgn="base">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3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1.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txBox="1">
            <a:spLocks noChangeArrowheads="1"/>
          </p:cNvSpPr>
          <p:nvPr>
            <p:custDataLst>
              <p:tags r:id="rId2"/>
            </p:custDataLst>
          </p:nvPr>
        </p:nvSpPr>
        <p:spPr bwMode="auto">
          <a:xfrm>
            <a:off x="1636920" y="1907554"/>
            <a:ext cx="7893050" cy="1889194"/>
          </a:xfrm>
          <a:prstGeom prst="rect">
            <a:avLst/>
          </a:prstGeom>
          <a:noFill/>
          <a:ln w="9525">
            <a:noFill/>
            <a:miter lim="800000"/>
            <a:headEnd/>
            <a:tailEnd/>
          </a:ln>
        </p:spPr>
        <p:txBody>
          <a:bodyPr/>
          <a:lstStyle/>
          <a:p>
            <a:pPr defTabSz="914400">
              <a:lnSpc>
                <a:spcPct val="90000"/>
              </a:lnSpc>
            </a:pPr>
            <a:r>
              <a:rPr lang="zh-CN" altLang="en-US" sz="4400" b="1" dirty="0" smtClean="0">
                <a:solidFill>
                  <a:schemeClr val="bg1"/>
                </a:solidFill>
                <a:latin typeface="微软雅黑" pitchFamily="34" charset="-122"/>
                <a:ea typeface="微软雅黑" pitchFamily="34" charset="-122"/>
              </a:rPr>
              <a:t>必不应</a:t>
            </a:r>
            <a:endParaRPr lang="en-US" altLang="zh-CN" sz="4400" b="1" dirty="0">
              <a:solidFill>
                <a:schemeClr val="bg1"/>
              </a:solidFill>
              <a:latin typeface="微软雅黑" pitchFamily="34" charset="-122"/>
              <a:ea typeface="微软雅黑" pitchFamily="34" charset="-122"/>
            </a:endParaRPr>
          </a:p>
          <a:p>
            <a:pPr defTabSz="914400">
              <a:lnSpc>
                <a:spcPct val="90000"/>
              </a:lnSpc>
            </a:pPr>
            <a:endParaRPr lang="en-US" altLang="zh-CN" b="1" dirty="0" smtClean="0">
              <a:solidFill>
                <a:schemeClr val="bg1"/>
              </a:solidFill>
              <a:latin typeface="微软雅黑" pitchFamily="34" charset="-122"/>
              <a:ea typeface="微软雅黑" pitchFamily="34" charset="-122"/>
            </a:endParaRPr>
          </a:p>
          <a:p>
            <a:pPr defTabSz="914400">
              <a:lnSpc>
                <a:spcPct val="90000"/>
              </a:lnSpc>
            </a:pPr>
            <a:r>
              <a:rPr lang="en-US" altLang="zh-CN" b="1" dirty="0" smtClean="0">
                <a:solidFill>
                  <a:schemeClr val="bg1"/>
                </a:solidFill>
                <a:latin typeface="微软雅黑" pitchFamily="34" charset="-122"/>
                <a:ea typeface="微软雅黑" pitchFamily="34" charset="-122"/>
              </a:rPr>
              <a:t>——RNN</a:t>
            </a:r>
            <a:r>
              <a:rPr lang="zh-CN" altLang="en-US" b="1" dirty="0" smtClean="0">
                <a:solidFill>
                  <a:schemeClr val="bg1"/>
                </a:solidFill>
                <a:latin typeface="微软雅黑" pitchFamily="34" charset="-122"/>
                <a:ea typeface="微软雅黑" pitchFamily="34" charset="-122"/>
              </a:rPr>
              <a:t>写歌词，爬虫，倒排索引</a:t>
            </a:r>
            <a:endParaRPr lang="en-US" altLang="zh-CN" b="1" dirty="0" smtClean="0">
              <a:solidFill>
                <a:schemeClr val="bg1"/>
              </a:solidFill>
              <a:latin typeface="微软雅黑" pitchFamily="34" charset="-122"/>
              <a:ea typeface="微软雅黑" pitchFamily="34" charset="-122"/>
            </a:endParaRPr>
          </a:p>
          <a:p>
            <a:pPr defTabSz="914400">
              <a:lnSpc>
                <a:spcPct val="90000"/>
              </a:lnSpc>
            </a:pPr>
            <a:r>
              <a:rPr lang="en-US" altLang="zh-CN" b="1" dirty="0" smtClean="0">
                <a:solidFill>
                  <a:schemeClr val="bg1"/>
                </a:solidFill>
                <a:latin typeface="微软雅黑" pitchFamily="34" charset="-122"/>
                <a:ea typeface="微软雅黑" pitchFamily="34" charset="-122"/>
              </a:rPr>
              <a:t>(</a:t>
            </a:r>
            <a:r>
              <a:rPr lang="zh-CN" altLang="en-US" b="1" dirty="0" smtClean="0">
                <a:solidFill>
                  <a:schemeClr val="bg1"/>
                </a:solidFill>
                <a:latin typeface="微软雅黑" pitchFamily="34" charset="-122"/>
                <a:ea typeface="微软雅黑" pitchFamily="34" charset="-122"/>
              </a:rPr>
              <a:t>七零八落的凑成的期末作业</a:t>
            </a:r>
            <a:r>
              <a:rPr lang="en-US" altLang="zh-CN" b="1" dirty="0" smtClean="0">
                <a:solidFill>
                  <a:schemeClr val="bg1"/>
                </a:solidFill>
                <a:latin typeface="微软雅黑" pitchFamily="34" charset="-122"/>
                <a:ea typeface="微软雅黑" pitchFamily="34" charset="-122"/>
              </a:rPr>
              <a:t>)</a:t>
            </a:r>
            <a:endParaRPr lang="zh-CN" altLang="en-US" b="1" dirty="0">
              <a:solidFill>
                <a:schemeClr val="bg1"/>
              </a:solidFill>
              <a:latin typeface="微软雅黑" pitchFamily="34" charset="-122"/>
              <a:ea typeface="微软雅黑" pitchFamily="34" charset="-122"/>
            </a:endParaRPr>
          </a:p>
        </p:txBody>
      </p:sp>
      <p:sp>
        <p:nvSpPr>
          <p:cNvPr id="11266" name="文本框 2"/>
          <p:cNvSpPr txBox="1">
            <a:spLocks noChangeArrowheads="1"/>
          </p:cNvSpPr>
          <p:nvPr/>
        </p:nvSpPr>
        <p:spPr bwMode="auto">
          <a:xfrm>
            <a:off x="3922592" y="4383365"/>
            <a:ext cx="3321706" cy="461665"/>
          </a:xfrm>
          <a:prstGeom prst="rect">
            <a:avLst/>
          </a:prstGeom>
          <a:noFill/>
          <a:ln w="9525">
            <a:noFill/>
            <a:miter lim="800000"/>
            <a:headEnd/>
            <a:tailEnd/>
          </a:ln>
        </p:spPr>
        <p:txBody>
          <a:bodyPr wrap="square">
            <a:spAutoFit/>
          </a:bodyPr>
          <a:lstStyle/>
          <a:p>
            <a:pPr algn="l"/>
            <a:r>
              <a:rPr lang="zh-CN" altLang="en-US" b="1" dirty="0">
                <a:solidFill>
                  <a:schemeClr val="bg1"/>
                </a:solidFill>
                <a:latin typeface="Century Gothic" pitchFamily="34" charset="0"/>
              </a:rPr>
              <a:t>陈伟</a:t>
            </a:r>
            <a:r>
              <a:rPr lang="zh-CN" altLang="en-US" b="1" dirty="0" smtClean="0">
                <a:solidFill>
                  <a:schemeClr val="bg1"/>
                </a:solidFill>
                <a:latin typeface="Century Gothic" pitchFamily="34" charset="0"/>
              </a:rPr>
              <a:t>文 徐洪义 盛俊杰</a:t>
            </a:r>
            <a:endParaRPr lang="zh-CN" altLang="en-US" b="1" dirty="0">
              <a:solidFill>
                <a:schemeClr val="bg1"/>
              </a:solidFill>
              <a:latin typeface="Century Gothic" pitchFamily="34" charset="0"/>
            </a:endParaRP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321667" y="2644751"/>
            <a:ext cx="6930102" cy="1323439"/>
          </a:xfrm>
          <a:prstGeom prst="rect">
            <a:avLst/>
          </a:prstGeom>
          <a:noFill/>
        </p:spPr>
        <p:txBody>
          <a:bodyPr wrap="none" rtlCol="0">
            <a:spAutoFit/>
          </a:bodyPr>
          <a:lstStyle>
            <a:defPPr>
              <a:defRPr lang="zh-CN"/>
            </a:defPPr>
            <a:lvl1pPr algn="ctr" defTabSz="1217613" rtl="0" fontAlgn="base">
              <a:spcBef>
                <a:spcPct val="0"/>
              </a:spcBef>
              <a:spcAft>
                <a:spcPct val="0"/>
              </a:spcAft>
              <a:defRPr sz="2400" kern="1200">
                <a:solidFill>
                  <a:schemeClr val="tx1"/>
                </a:solidFill>
                <a:latin typeface="Arial" charset="0"/>
                <a:ea typeface="宋体" charset="-122"/>
                <a:cs typeface="+mn-cs"/>
              </a:defRPr>
            </a:lvl1pPr>
            <a:lvl2pPr marL="609600" indent="-152400" algn="ctr" defTabSz="1217613" rtl="0" fontAlgn="base">
              <a:spcBef>
                <a:spcPct val="0"/>
              </a:spcBef>
              <a:spcAft>
                <a:spcPct val="0"/>
              </a:spcAft>
              <a:defRPr sz="2400" kern="1200">
                <a:solidFill>
                  <a:schemeClr val="tx1"/>
                </a:solidFill>
                <a:latin typeface="Arial" charset="0"/>
                <a:ea typeface="宋体" charset="-122"/>
                <a:cs typeface="+mn-cs"/>
              </a:defRPr>
            </a:lvl2pPr>
            <a:lvl3pPr marL="1219200" indent="-304800" algn="ctr" defTabSz="1217613" rtl="0" fontAlgn="base">
              <a:spcBef>
                <a:spcPct val="0"/>
              </a:spcBef>
              <a:spcAft>
                <a:spcPct val="0"/>
              </a:spcAft>
              <a:defRPr sz="2400" kern="1200">
                <a:solidFill>
                  <a:schemeClr val="tx1"/>
                </a:solidFill>
                <a:latin typeface="Arial" charset="0"/>
                <a:ea typeface="宋体" charset="-122"/>
                <a:cs typeface="+mn-cs"/>
              </a:defRPr>
            </a:lvl3pPr>
            <a:lvl4pPr marL="1828800" indent="-457200" algn="ctr" defTabSz="1217613" rtl="0" fontAlgn="base">
              <a:spcBef>
                <a:spcPct val="0"/>
              </a:spcBef>
              <a:spcAft>
                <a:spcPct val="0"/>
              </a:spcAft>
              <a:defRPr sz="2400" kern="1200">
                <a:solidFill>
                  <a:schemeClr val="tx1"/>
                </a:solidFill>
                <a:latin typeface="Arial" charset="0"/>
                <a:ea typeface="宋体" charset="-122"/>
                <a:cs typeface="+mn-cs"/>
              </a:defRPr>
            </a:lvl4pPr>
            <a:lvl5pPr marL="2438400" indent="-609600" algn="ctr" defTabSz="1217613" rtl="0" fontAlgn="base">
              <a:spcBef>
                <a:spcPct val="0"/>
              </a:spcBef>
              <a:spcAft>
                <a:spcPct val="0"/>
              </a:spcAft>
              <a:defRPr sz="2400" kern="1200">
                <a:solidFill>
                  <a:schemeClr val="tx1"/>
                </a:solidFill>
                <a:latin typeface="Arial" charset="0"/>
                <a:ea typeface="宋体" charset="-122"/>
                <a:cs typeface="+mn-cs"/>
              </a:defRPr>
            </a:lvl5pPr>
            <a:lvl6pPr marL="2286000" algn="l" defTabSz="914400" rtl="0" eaLnBrk="1" latinLnBrk="0" hangingPunct="1">
              <a:defRPr sz="2400" kern="1200">
                <a:solidFill>
                  <a:schemeClr val="tx1"/>
                </a:solidFill>
                <a:latin typeface="Arial" charset="0"/>
                <a:ea typeface="宋体" charset="-122"/>
                <a:cs typeface="+mn-cs"/>
              </a:defRPr>
            </a:lvl6pPr>
            <a:lvl7pPr marL="2743200" algn="l" defTabSz="914400" rtl="0" eaLnBrk="1" latinLnBrk="0" hangingPunct="1">
              <a:defRPr sz="2400" kern="1200">
                <a:solidFill>
                  <a:schemeClr val="tx1"/>
                </a:solidFill>
                <a:latin typeface="Arial" charset="0"/>
                <a:ea typeface="宋体" charset="-122"/>
                <a:cs typeface="+mn-cs"/>
              </a:defRPr>
            </a:lvl7pPr>
            <a:lvl8pPr marL="3200400" algn="l" defTabSz="914400" rtl="0" eaLnBrk="1" latinLnBrk="0" hangingPunct="1">
              <a:defRPr sz="2400" kern="1200">
                <a:solidFill>
                  <a:schemeClr val="tx1"/>
                </a:solidFill>
                <a:latin typeface="Arial" charset="0"/>
                <a:ea typeface="宋体" charset="-122"/>
                <a:cs typeface="+mn-cs"/>
              </a:defRPr>
            </a:lvl8pPr>
            <a:lvl9pPr marL="3657600" algn="l" defTabSz="914400" rtl="0" eaLnBrk="1" latinLnBrk="0" hangingPunct="1">
              <a:defRPr sz="2400" kern="1200">
                <a:solidFill>
                  <a:schemeClr val="tx1"/>
                </a:solidFill>
                <a:latin typeface="Arial" charset="0"/>
                <a:ea typeface="宋体" charset="-122"/>
                <a:cs typeface="+mn-cs"/>
              </a:defRPr>
            </a:lvl9pPr>
          </a:lstStyle>
          <a:p>
            <a:r>
              <a:rPr lang="en-US" altLang="zh-CN" sz="4000" dirty="0" smtClean="0">
                <a:latin typeface="Consolas" panose="020B0609020204030204" pitchFamily="49" charset="0"/>
              </a:rPr>
              <a:t>2.</a:t>
            </a:r>
            <a:r>
              <a:rPr lang="zh-CN" altLang="en-US" sz="4000" dirty="0" smtClean="0">
                <a:latin typeface="Consolas" panose="020B0609020204030204" pitchFamily="49" charset="0"/>
              </a:rPr>
              <a:t>利用</a:t>
            </a:r>
            <a:r>
              <a:rPr lang="en-US" altLang="zh-CN" sz="4000" dirty="0" smtClean="0">
                <a:latin typeface="Consolas" panose="020B0609020204030204" pitchFamily="49" charset="0"/>
              </a:rPr>
              <a:t>RNN</a:t>
            </a:r>
            <a:r>
              <a:rPr lang="zh-CN" altLang="en-US" sz="4000" dirty="0" smtClean="0">
                <a:latin typeface="Consolas" panose="020B0609020204030204" pitchFamily="49" charset="0"/>
              </a:rPr>
              <a:t>手动实现</a:t>
            </a:r>
            <a:r>
              <a:rPr lang="en-US" altLang="zh-CN" sz="4000" dirty="0" smtClean="0">
                <a:latin typeface="Consolas" panose="020B0609020204030204" pitchFamily="49" charset="0"/>
              </a:rPr>
              <a:t>Char-RNN</a:t>
            </a:r>
            <a:endParaRPr lang="en-US" altLang="zh-CN" sz="4000" dirty="0">
              <a:latin typeface="Consolas" panose="020B0609020204030204" pitchFamily="49" charset="0"/>
            </a:endParaRPr>
          </a:p>
          <a:p>
            <a:r>
              <a:rPr lang="zh-CN" altLang="en-US" sz="4000" dirty="0" smtClean="0">
                <a:latin typeface="Consolas" panose="020B0609020204030204" pitchFamily="49" charset="0"/>
              </a:rPr>
              <a:t>自动歌词生成器</a:t>
            </a:r>
            <a:endParaRPr lang="zh-CN" altLang="en-US" sz="4000" dirty="0">
              <a:latin typeface="Consolas" panose="020B0609020204030204" pitchFamily="49" charset="0"/>
            </a:endParaRPr>
          </a:p>
        </p:txBody>
      </p:sp>
      <p:pic>
        <p:nvPicPr>
          <p:cNvPr id="3" name="图片 2"/>
          <p:cNvPicPr>
            <a:picLocks noChangeAspect="1"/>
          </p:cNvPicPr>
          <p:nvPr/>
        </p:nvPicPr>
        <p:blipFill>
          <a:blip r:embed="rId2"/>
          <a:stretch>
            <a:fillRect/>
          </a:stretch>
        </p:blipFill>
        <p:spPr>
          <a:xfrm>
            <a:off x="9090212" y="4637732"/>
            <a:ext cx="2510772" cy="1913160"/>
          </a:xfrm>
          <a:prstGeom prst="rect">
            <a:avLst/>
          </a:prstGeom>
        </p:spPr>
      </p:pic>
    </p:spTree>
    <p:extLst>
      <p:ext uri="{BB962C8B-B14F-4D97-AF65-F5344CB8AC3E}">
        <p14:creationId xmlns:p14="http://schemas.microsoft.com/office/powerpoint/2010/main" val="32478186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32537" y="2900245"/>
            <a:ext cx="4570483" cy="707886"/>
          </a:xfrm>
          <a:prstGeom prst="rect">
            <a:avLst/>
          </a:prstGeom>
          <a:noFill/>
        </p:spPr>
        <p:txBody>
          <a:bodyPr wrap="none" rtlCol="0">
            <a:spAutoFit/>
          </a:bodyPr>
          <a:lstStyle>
            <a:defPPr>
              <a:defRPr lang="zh-CN"/>
            </a:defPPr>
            <a:lvl1pPr algn="ctr" defTabSz="1217613" rtl="0" fontAlgn="base">
              <a:spcBef>
                <a:spcPct val="0"/>
              </a:spcBef>
              <a:spcAft>
                <a:spcPct val="0"/>
              </a:spcAft>
              <a:defRPr sz="2400" kern="1200">
                <a:solidFill>
                  <a:schemeClr val="tx1"/>
                </a:solidFill>
                <a:latin typeface="Arial" charset="0"/>
                <a:ea typeface="宋体" charset="-122"/>
                <a:cs typeface="+mn-cs"/>
              </a:defRPr>
            </a:lvl1pPr>
            <a:lvl2pPr marL="609600" indent="-152400" algn="ctr" defTabSz="1217613" rtl="0" fontAlgn="base">
              <a:spcBef>
                <a:spcPct val="0"/>
              </a:spcBef>
              <a:spcAft>
                <a:spcPct val="0"/>
              </a:spcAft>
              <a:defRPr sz="2400" kern="1200">
                <a:solidFill>
                  <a:schemeClr val="tx1"/>
                </a:solidFill>
                <a:latin typeface="Arial" charset="0"/>
                <a:ea typeface="宋体" charset="-122"/>
                <a:cs typeface="+mn-cs"/>
              </a:defRPr>
            </a:lvl2pPr>
            <a:lvl3pPr marL="1219200" indent="-304800" algn="ctr" defTabSz="1217613" rtl="0" fontAlgn="base">
              <a:spcBef>
                <a:spcPct val="0"/>
              </a:spcBef>
              <a:spcAft>
                <a:spcPct val="0"/>
              </a:spcAft>
              <a:defRPr sz="2400" kern="1200">
                <a:solidFill>
                  <a:schemeClr val="tx1"/>
                </a:solidFill>
                <a:latin typeface="Arial" charset="0"/>
                <a:ea typeface="宋体" charset="-122"/>
                <a:cs typeface="+mn-cs"/>
              </a:defRPr>
            </a:lvl3pPr>
            <a:lvl4pPr marL="1828800" indent="-457200" algn="ctr" defTabSz="1217613" rtl="0" fontAlgn="base">
              <a:spcBef>
                <a:spcPct val="0"/>
              </a:spcBef>
              <a:spcAft>
                <a:spcPct val="0"/>
              </a:spcAft>
              <a:defRPr sz="2400" kern="1200">
                <a:solidFill>
                  <a:schemeClr val="tx1"/>
                </a:solidFill>
                <a:latin typeface="Arial" charset="0"/>
                <a:ea typeface="宋体" charset="-122"/>
                <a:cs typeface="+mn-cs"/>
              </a:defRPr>
            </a:lvl4pPr>
            <a:lvl5pPr marL="2438400" indent="-609600" algn="ctr" defTabSz="1217613" rtl="0" fontAlgn="base">
              <a:spcBef>
                <a:spcPct val="0"/>
              </a:spcBef>
              <a:spcAft>
                <a:spcPct val="0"/>
              </a:spcAft>
              <a:defRPr sz="2400" kern="1200">
                <a:solidFill>
                  <a:schemeClr val="tx1"/>
                </a:solidFill>
                <a:latin typeface="Arial" charset="0"/>
                <a:ea typeface="宋体" charset="-122"/>
                <a:cs typeface="+mn-cs"/>
              </a:defRPr>
            </a:lvl5pPr>
            <a:lvl6pPr marL="2286000" algn="l" defTabSz="914400" rtl="0" eaLnBrk="1" latinLnBrk="0" hangingPunct="1">
              <a:defRPr sz="2400" kern="1200">
                <a:solidFill>
                  <a:schemeClr val="tx1"/>
                </a:solidFill>
                <a:latin typeface="Arial" charset="0"/>
                <a:ea typeface="宋体" charset="-122"/>
                <a:cs typeface="+mn-cs"/>
              </a:defRPr>
            </a:lvl6pPr>
            <a:lvl7pPr marL="2743200" algn="l" defTabSz="914400" rtl="0" eaLnBrk="1" latinLnBrk="0" hangingPunct="1">
              <a:defRPr sz="2400" kern="1200">
                <a:solidFill>
                  <a:schemeClr val="tx1"/>
                </a:solidFill>
                <a:latin typeface="Arial" charset="0"/>
                <a:ea typeface="宋体" charset="-122"/>
                <a:cs typeface="+mn-cs"/>
              </a:defRPr>
            </a:lvl7pPr>
            <a:lvl8pPr marL="3200400" algn="l" defTabSz="914400" rtl="0" eaLnBrk="1" latinLnBrk="0" hangingPunct="1">
              <a:defRPr sz="2400" kern="1200">
                <a:solidFill>
                  <a:schemeClr val="tx1"/>
                </a:solidFill>
                <a:latin typeface="Arial" charset="0"/>
                <a:ea typeface="宋体" charset="-122"/>
                <a:cs typeface="+mn-cs"/>
              </a:defRPr>
            </a:lvl8pPr>
            <a:lvl9pPr marL="3657600" algn="l" defTabSz="914400" rtl="0" eaLnBrk="1" latinLnBrk="0" hangingPunct="1">
              <a:defRPr sz="2400" kern="1200">
                <a:solidFill>
                  <a:schemeClr val="tx1"/>
                </a:solidFill>
                <a:latin typeface="Arial" charset="0"/>
                <a:ea typeface="宋体" charset="-122"/>
                <a:cs typeface="+mn-cs"/>
              </a:defRPr>
            </a:lvl9pPr>
          </a:lstStyle>
          <a:p>
            <a:r>
              <a:rPr lang="zh-CN" altLang="en-US" sz="4000" dirty="0" smtClean="0">
                <a:latin typeface="Consolas" panose="020B0609020204030204" pitchFamily="49" charset="0"/>
              </a:rPr>
              <a:t>（</a:t>
            </a:r>
            <a:r>
              <a:rPr lang="en-US" altLang="zh-CN" sz="4000" dirty="0" smtClean="0">
                <a:latin typeface="Consolas" panose="020B0609020204030204" pitchFamily="49" charset="0"/>
              </a:rPr>
              <a:t>1</a:t>
            </a:r>
            <a:r>
              <a:rPr lang="zh-CN" altLang="en-US" sz="4000" dirty="0" smtClean="0">
                <a:latin typeface="Consolas" panose="020B0609020204030204" pitchFamily="49" charset="0"/>
              </a:rPr>
              <a:t>）歌手风格聚类</a:t>
            </a:r>
            <a:endParaRPr lang="zh-CN" altLang="en-US" sz="4000" dirty="0">
              <a:latin typeface="Consolas" panose="020B0609020204030204" pitchFamily="49" charset="0"/>
            </a:endParaRPr>
          </a:p>
        </p:txBody>
      </p:sp>
    </p:spTree>
    <p:extLst>
      <p:ext uri="{BB962C8B-B14F-4D97-AF65-F5344CB8AC3E}">
        <p14:creationId xmlns:p14="http://schemas.microsoft.com/office/powerpoint/2010/main" val="3908613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右箭头 11"/>
          <p:cNvSpPr/>
          <p:nvPr/>
        </p:nvSpPr>
        <p:spPr>
          <a:xfrm>
            <a:off x="3370968" y="2555874"/>
            <a:ext cx="694136" cy="39684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3" name="圆角矩形 12"/>
          <p:cNvSpPr/>
          <p:nvPr/>
        </p:nvSpPr>
        <p:spPr>
          <a:xfrm>
            <a:off x="4245612" y="2376536"/>
            <a:ext cx="1848678" cy="7354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t>去除停用词</a:t>
            </a:r>
          </a:p>
        </p:txBody>
      </p:sp>
      <p:sp>
        <p:nvSpPr>
          <p:cNvPr id="15" name="圆角矩形 14"/>
          <p:cNvSpPr/>
          <p:nvPr/>
        </p:nvSpPr>
        <p:spPr>
          <a:xfrm>
            <a:off x="1371601" y="2371566"/>
            <a:ext cx="1808921" cy="7404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切词</a:t>
            </a:r>
          </a:p>
        </p:txBody>
      </p:sp>
      <p:sp>
        <p:nvSpPr>
          <p:cNvPr id="22" name="圆角矩形 21"/>
          <p:cNvSpPr/>
          <p:nvPr/>
        </p:nvSpPr>
        <p:spPr>
          <a:xfrm>
            <a:off x="7079998" y="2371565"/>
            <a:ext cx="1931414" cy="7404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t>TF-IDF</a:t>
            </a:r>
            <a:r>
              <a:rPr lang="zh-CN" altLang="en-US" b="1" dirty="0"/>
              <a:t>构建词权重</a:t>
            </a:r>
          </a:p>
        </p:txBody>
      </p:sp>
      <p:cxnSp>
        <p:nvCxnSpPr>
          <p:cNvPr id="24" name="直接箭头连接符 23"/>
          <p:cNvCxnSpPr/>
          <p:nvPr/>
        </p:nvCxnSpPr>
        <p:spPr>
          <a:xfrm>
            <a:off x="12200336" y="6181893"/>
            <a:ext cx="982264" cy="0"/>
          </a:xfrm>
          <a:prstGeom prst="straightConnector1">
            <a:avLst/>
          </a:prstGeom>
          <a:ln w="38100">
            <a:tailEnd type="triangle"/>
          </a:ln>
        </p:spPr>
        <p:style>
          <a:lnRef idx="1">
            <a:schemeClr val="accent3"/>
          </a:lnRef>
          <a:fillRef idx="0">
            <a:schemeClr val="accent3"/>
          </a:fillRef>
          <a:effectRef idx="0">
            <a:schemeClr val="accent3"/>
          </a:effectRef>
          <a:fontRef idx="minor">
            <a:schemeClr val="tx1"/>
          </a:fontRef>
        </p:style>
      </p:cxnSp>
      <p:cxnSp>
        <p:nvCxnSpPr>
          <p:cNvPr id="25" name="直接箭头连接符 24"/>
          <p:cNvCxnSpPr/>
          <p:nvPr/>
        </p:nvCxnSpPr>
        <p:spPr>
          <a:xfrm>
            <a:off x="12352736" y="6334293"/>
            <a:ext cx="982264" cy="0"/>
          </a:xfrm>
          <a:prstGeom prst="straightConnector1">
            <a:avLst/>
          </a:prstGeom>
          <a:ln w="38100">
            <a:tailEnd type="triangle"/>
          </a:ln>
        </p:spPr>
        <p:style>
          <a:lnRef idx="1">
            <a:schemeClr val="accent3"/>
          </a:lnRef>
          <a:fillRef idx="0">
            <a:schemeClr val="accent3"/>
          </a:fillRef>
          <a:effectRef idx="0">
            <a:schemeClr val="accent3"/>
          </a:effectRef>
          <a:fontRef idx="minor">
            <a:schemeClr val="tx1"/>
          </a:fontRef>
        </p:style>
      </p:cxnSp>
      <p:sp>
        <p:nvSpPr>
          <p:cNvPr id="36" name="右箭头 35"/>
          <p:cNvSpPr/>
          <p:nvPr/>
        </p:nvSpPr>
        <p:spPr>
          <a:xfrm>
            <a:off x="6240076" y="2543377"/>
            <a:ext cx="694136" cy="39684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37" name="圆角矩形 36"/>
          <p:cNvSpPr/>
          <p:nvPr/>
        </p:nvSpPr>
        <p:spPr>
          <a:xfrm>
            <a:off x="9867981" y="2384062"/>
            <a:ext cx="1931414" cy="7404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t>K-means</a:t>
            </a:r>
            <a:r>
              <a:rPr lang="zh-CN" altLang="en-US" b="1" dirty="0" smtClean="0"/>
              <a:t>算法聚类</a:t>
            </a:r>
            <a:endParaRPr lang="zh-CN" altLang="en-US" b="1" dirty="0"/>
          </a:p>
        </p:txBody>
      </p:sp>
      <p:sp>
        <p:nvSpPr>
          <p:cNvPr id="39" name="右箭头 38"/>
          <p:cNvSpPr/>
          <p:nvPr/>
        </p:nvSpPr>
        <p:spPr>
          <a:xfrm>
            <a:off x="9106361" y="2556807"/>
            <a:ext cx="694136" cy="39684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4" name="文本框 3"/>
          <p:cNvSpPr txBox="1"/>
          <p:nvPr/>
        </p:nvSpPr>
        <p:spPr>
          <a:xfrm>
            <a:off x="1216270" y="1223681"/>
            <a:ext cx="3161443" cy="461665"/>
          </a:xfrm>
          <a:prstGeom prst="rect">
            <a:avLst/>
          </a:prstGeom>
          <a:noFill/>
        </p:spPr>
        <p:txBody>
          <a:bodyPr wrap="none" rtlCol="0">
            <a:spAutoFit/>
          </a:bodyPr>
          <a:lstStyle/>
          <a:p>
            <a:r>
              <a:rPr lang="zh-CN" altLang="en-US" dirty="0"/>
              <a:t>网易</a:t>
            </a:r>
            <a:r>
              <a:rPr lang="zh-CN" altLang="en-US" dirty="0" smtClean="0"/>
              <a:t>云</a:t>
            </a:r>
            <a:r>
              <a:rPr lang="en-US" altLang="zh-CN" dirty="0" smtClean="0"/>
              <a:t>300</a:t>
            </a:r>
            <a:r>
              <a:rPr lang="zh-CN" altLang="en-US" dirty="0" smtClean="0"/>
              <a:t>位歌手聚类</a:t>
            </a:r>
            <a:endParaRPr lang="zh-CN" altLang="en-US" dirty="0"/>
          </a:p>
        </p:txBody>
      </p:sp>
    </p:spTree>
    <p:extLst>
      <p:ext uri="{BB962C8B-B14F-4D97-AF65-F5344CB8AC3E}">
        <p14:creationId xmlns:p14="http://schemas.microsoft.com/office/powerpoint/2010/main" val="22341345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8794" y="484095"/>
            <a:ext cx="1210589" cy="707886"/>
          </a:xfrm>
          <a:prstGeom prst="rect">
            <a:avLst/>
          </a:prstGeom>
          <a:noFill/>
        </p:spPr>
        <p:txBody>
          <a:bodyPr wrap="none" rtlCol="0">
            <a:spAutoFit/>
          </a:bodyPr>
          <a:lstStyle/>
          <a:p>
            <a:r>
              <a:rPr lang="zh-CN" altLang="en-US" sz="4000" dirty="0" smtClean="0">
                <a:latin typeface="Consolas" panose="020B0609020204030204" pitchFamily="49" charset="0"/>
              </a:rPr>
              <a:t>切词</a:t>
            </a:r>
            <a:endParaRPr lang="zh-CN" altLang="en-US" sz="4000" dirty="0">
              <a:latin typeface="Consolas" panose="020B0609020204030204" pitchFamily="49" charset="0"/>
            </a:endParaRPr>
          </a:p>
        </p:txBody>
      </p:sp>
      <p:sp>
        <p:nvSpPr>
          <p:cNvPr id="3" name="文本框 2"/>
          <p:cNvSpPr txBox="1"/>
          <p:nvPr/>
        </p:nvSpPr>
        <p:spPr>
          <a:xfrm>
            <a:off x="769816" y="1191981"/>
            <a:ext cx="8360735" cy="461665"/>
          </a:xfrm>
          <a:prstGeom prst="rect">
            <a:avLst/>
          </a:prstGeom>
          <a:noFill/>
        </p:spPr>
        <p:txBody>
          <a:bodyPr wrap="square" rtlCol="0">
            <a:spAutoFit/>
          </a:bodyPr>
          <a:lstStyle/>
          <a:p>
            <a:pPr algn="l"/>
            <a:r>
              <a:rPr lang="zh-CN" altLang="en-US" dirty="0"/>
              <a:t>这里中文切词使用结巴切</a:t>
            </a:r>
            <a:r>
              <a:rPr lang="zh-CN" altLang="en-US" dirty="0" smtClean="0"/>
              <a:t>词：</a:t>
            </a:r>
            <a:endParaRPr lang="en-US" altLang="zh-CN" dirty="0"/>
          </a:p>
        </p:txBody>
      </p:sp>
      <p:pic>
        <p:nvPicPr>
          <p:cNvPr id="7" name="图片 6"/>
          <p:cNvPicPr>
            <a:picLocks noChangeAspect="1"/>
          </p:cNvPicPr>
          <p:nvPr/>
        </p:nvPicPr>
        <p:blipFill>
          <a:blip r:embed="rId3"/>
          <a:stretch>
            <a:fillRect/>
          </a:stretch>
        </p:blipFill>
        <p:spPr>
          <a:xfrm>
            <a:off x="769815" y="1899866"/>
            <a:ext cx="10473531" cy="4070627"/>
          </a:xfrm>
          <a:prstGeom prst="rect">
            <a:avLst/>
          </a:prstGeom>
        </p:spPr>
      </p:pic>
    </p:spTree>
    <p:extLst>
      <p:ext uri="{BB962C8B-B14F-4D97-AF65-F5344CB8AC3E}">
        <p14:creationId xmlns:p14="http://schemas.microsoft.com/office/powerpoint/2010/main" val="8980901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5857" y="484095"/>
            <a:ext cx="5416869" cy="707886"/>
          </a:xfrm>
          <a:prstGeom prst="rect">
            <a:avLst/>
          </a:prstGeom>
          <a:noFill/>
        </p:spPr>
        <p:txBody>
          <a:bodyPr wrap="none" rtlCol="0">
            <a:spAutoFit/>
          </a:bodyPr>
          <a:lstStyle/>
          <a:p>
            <a:r>
              <a:rPr lang="zh-CN" altLang="en-US" sz="4000" dirty="0" smtClean="0">
                <a:latin typeface="Consolas" panose="020B0609020204030204" pitchFamily="49" charset="0"/>
              </a:rPr>
              <a:t>去除停用词（</a:t>
            </a:r>
            <a:r>
              <a:rPr lang="en-US" altLang="zh-CN" sz="4000" dirty="0" smtClean="0">
                <a:latin typeface="Consolas" panose="020B0609020204030204" pitchFamily="49" charset="0"/>
              </a:rPr>
              <a:t>1893</a:t>
            </a:r>
            <a:r>
              <a:rPr lang="zh-CN" altLang="en-US" sz="4000" dirty="0" smtClean="0">
                <a:latin typeface="Consolas" panose="020B0609020204030204" pitchFamily="49" charset="0"/>
              </a:rPr>
              <a:t>个）</a:t>
            </a:r>
            <a:endParaRPr lang="zh-CN" altLang="en-US" sz="4000" dirty="0">
              <a:latin typeface="Consolas" panose="020B0609020204030204" pitchFamily="49" charset="0"/>
            </a:endParaRPr>
          </a:p>
        </p:txBody>
      </p:sp>
      <p:pic>
        <p:nvPicPr>
          <p:cNvPr id="3" name="图片 2"/>
          <p:cNvPicPr>
            <a:picLocks noChangeAspect="1"/>
          </p:cNvPicPr>
          <p:nvPr/>
        </p:nvPicPr>
        <p:blipFill>
          <a:blip r:embed="rId2"/>
          <a:stretch>
            <a:fillRect/>
          </a:stretch>
        </p:blipFill>
        <p:spPr>
          <a:xfrm>
            <a:off x="1910320" y="1330578"/>
            <a:ext cx="6515665" cy="5380186"/>
          </a:xfrm>
          <a:prstGeom prst="rect">
            <a:avLst/>
          </a:prstGeom>
        </p:spPr>
      </p:pic>
    </p:spTree>
    <p:extLst>
      <p:ext uri="{BB962C8B-B14F-4D97-AF65-F5344CB8AC3E}">
        <p14:creationId xmlns:p14="http://schemas.microsoft.com/office/powerpoint/2010/main" val="10802746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10908" y="317023"/>
            <a:ext cx="3764172" cy="1938992"/>
          </a:xfrm>
          <a:prstGeom prst="rect">
            <a:avLst/>
          </a:prstGeom>
        </p:spPr>
        <p:txBody>
          <a:bodyPr wrap="none">
            <a:spAutoFit/>
          </a:bodyPr>
          <a:lstStyle/>
          <a:p>
            <a:pPr algn="l"/>
            <a:r>
              <a:rPr lang="en-US" altLang="zh-CN" b="1" dirty="0"/>
              <a:t>TF-IDF</a:t>
            </a:r>
            <a:r>
              <a:rPr lang="zh-CN" altLang="en-US" b="1" dirty="0"/>
              <a:t>构建词</a:t>
            </a:r>
            <a:r>
              <a:rPr lang="zh-CN" altLang="en-US" b="1" dirty="0" smtClean="0"/>
              <a:t>权重 </a:t>
            </a:r>
            <a:endParaRPr lang="en-US" altLang="zh-CN" b="1" dirty="0" smtClean="0"/>
          </a:p>
          <a:p>
            <a:pPr algn="l"/>
            <a:endParaRPr lang="en-US" altLang="zh-CN" b="1" dirty="0" smtClean="0"/>
          </a:p>
          <a:p>
            <a:pPr algn="l"/>
            <a:r>
              <a:rPr lang="zh-CN" altLang="en-US" b="1" dirty="0" smtClean="0"/>
              <a:t>使用</a:t>
            </a:r>
            <a:r>
              <a:rPr lang="en-US" altLang="zh-CN" b="1" dirty="0" smtClean="0"/>
              <a:t>PCA</a:t>
            </a:r>
            <a:r>
              <a:rPr lang="zh-CN" altLang="en-US" b="1" dirty="0" smtClean="0"/>
              <a:t>降维</a:t>
            </a:r>
            <a:endParaRPr lang="en-US" altLang="zh-CN" b="1" dirty="0" smtClean="0"/>
          </a:p>
          <a:p>
            <a:pPr algn="l"/>
            <a:endParaRPr lang="en-US" altLang="zh-CN" b="1" dirty="0"/>
          </a:p>
          <a:p>
            <a:pPr algn="l"/>
            <a:r>
              <a:rPr lang="zh-CN" altLang="en-US" b="1" dirty="0" smtClean="0"/>
              <a:t>将原始</a:t>
            </a:r>
            <a:r>
              <a:rPr lang="en-US" altLang="zh-CN" b="1" dirty="0" smtClean="0"/>
              <a:t>6w+</a:t>
            </a:r>
            <a:r>
              <a:rPr lang="zh-CN" altLang="en-US" b="1" dirty="0" smtClean="0"/>
              <a:t>维度降到</a:t>
            </a:r>
            <a:r>
              <a:rPr lang="en-US" altLang="zh-CN" b="1" dirty="0" smtClean="0"/>
              <a:t>100</a:t>
            </a:r>
            <a:r>
              <a:rPr lang="zh-CN" altLang="en-US" b="1" dirty="0" smtClean="0"/>
              <a:t>维</a:t>
            </a:r>
            <a:endParaRPr lang="zh-CN" altLang="en-US" b="1" dirty="0"/>
          </a:p>
        </p:txBody>
      </p:sp>
      <p:pic>
        <p:nvPicPr>
          <p:cNvPr id="3" name="图片 2"/>
          <p:cNvPicPr>
            <a:picLocks noChangeAspect="1"/>
          </p:cNvPicPr>
          <p:nvPr/>
        </p:nvPicPr>
        <p:blipFill>
          <a:blip r:embed="rId2"/>
          <a:stretch>
            <a:fillRect/>
          </a:stretch>
        </p:blipFill>
        <p:spPr>
          <a:xfrm>
            <a:off x="451223" y="2256015"/>
            <a:ext cx="5142587" cy="3790395"/>
          </a:xfrm>
          <a:prstGeom prst="rect">
            <a:avLst/>
          </a:prstGeom>
        </p:spPr>
      </p:pic>
      <p:pic>
        <p:nvPicPr>
          <p:cNvPr id="4" name="图片 3"/>
          <p:cNvPicPr>
            <a:picLocks noChangeAspect="1"/>
          </p:cNvPicPr>
          <p:nvPr/>
        </p:nvPicPr>
        <p:blipFill>
          <a:blip r:embed="rId3"/>
          <a:stretch>
            <a:fillRect/>
          </a:stretch>
        </p:blipFill>
        <p:spPr>
          <a:xfrm>
            <a:off x="5734555" y="1033170"/>
            <a:ext cx="5950896" cy="5013240"/>
          </a:xfrm>
          <a:prstGeom prst="rect">
            <a:avLst/>
          </a:prstGeom>
        </p:spPr>
      </p:pic>
    </p:spTree>
    <p:extLst>
      <p:ext uri="{BB962C8B-B14F-4D97-AF65-F5344CB8AC3E}">
        <p14:creationId xmlns:p14="http://schemas.microsoft.com/office/powerpoint/2010/main" val="9508525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2"/>
          <a:stretch>
            <a:fillRect/>
          </a:stretch>
        </p:blipFill>
        <p:spPr>
          <a:xfrm>
            <a:off x="6986038" y="1119474"/>
            <a:ext cx="4391875" cy="3556698"/>
          </a:xfrm>
          <a:prstGeom prst="rect">
            <a:avLst/>
          </a:prstGeom>
        </p:spPr>
      </p:pic>
      <p:sp>
        <p:nvSpPr>
          <p:cNvPr id="3" name="矩形 2"/>
          <p:cNvSpPr/>
          <p:nvPr/>
        </p:nvSpPr>
        <p:spPr>
          <a:xfrm>
            <a:off x="219919" y="570427"/>
            <a:ext cx="6435524" cy="4524315"/>
          </a:xfrm>
          <a:prstGeom prst="rect">
            <a:avLst/>
          </a:prstGeom>
        </p:spPr>
        <p:txBody>
          <a:bodyPr wrap="square">
            <a:spAutoFit/>
          </a:bodyPr>
          <a:lstStyle/>
          <a:p>
            <a:pPr algn="l"/>
            <a:r>
              <a:rPr lang="en-US" altLang="zh-CN" b="1" dirty="0"/>
              <a:t>K-means</a:t>
            </a:r>
            <a:r>
              <a:rPr lang="zh-CN" altLang="en-US" b="1" dirty="0"/>
              <a:t>算法</a:t>
            </a:r>
            <a:r>
              <a:rPr lang="zh-CN" altLang="en-US" b="1" dirty="0" smtClean="0"/>
              <a:t>聚类</a:t>
            </a:r>
            <a:r>
              <a:rPr lang="en-US" altLang="zh-CN" b="1" dirty="0"/>
              <a:t> </a:t>
            </a:r>
            <a:endParaRPr lang="en-US" altLang="zh-CN" b="1" dirty="0" smtClean="0"/>
          </a:p>
          <a:p>
            <a:pPr algn="l"/>
            <a:endParaRPr lang="en-US" altLang="zh-CN" b="1" dirty="0"/>
          </a:p>
          <a:p>
            <a:pPr algn="l"/>
            <a:r>
              <a:rPr lang="zh-CN" altLang="en-US" b="1" dirty="0" smtClean="0"/>
              <a:t>将</a:t>
            </a:r>
            <a:r>
              <a:rPr lang="en-US" altLang="zh-CN" b="1" dirty="0" smtClean="0"/>
              <a:t>300</a:t>
            </a:r>
            <a:r>
              <a:rPr lang="zh-CN" altLang="en-US" b="1" dirty="0" smtClean="0"/>
              <a:t>位歌手聚成</a:t>
            </a:r>
            <a:r>
              <a:rPr lang="en-US" altLang="zh-CN" b="1" dirty="0" smtClean="0"/>
              <a:t>10</a:t>
            </a:r>
            <a:r>
              <a:rPr lang="zh-CN" altLang="en-US" b="1" dirty="0" smtClean="0"/>
              <a:t>类：</a:t>
            </a:r>
            <a:endParaRPr lang="en-US" altLang="zh-CN" b="1" dirty="0" smtClean="0"/>
          </a:p>
          <a:p>
            <a:pPr algn="l"/>
            <a:r>
              <a:rPr lang="en-US" altLang="zh-CN" b="1" dirty="0"/>
              <a:t>1</a:t>
            </a:r>
            <a:r>
              <a:rPr lang="zh-CN" altLang="en-US" b="1" dirty="0"/>
              <a:t>：初始化</a:t>
            </a:r>
            <a:r>
              <a:rPr lang="en-US" altLang="zh-CN" b="1" dirty="0"/>
              <a:t>K</a:t>
            </a:r>
            <a:r>
              <a:rPr lang="zh-CN" altLang="en-US" b="1" dirty="0"/>
              <a:t>个样本作为初始聚类中心；</a:t>
            </a:r>
          </a:p>
          <a:p>
            <a:pPr algn="l"/>
            <a:r>
              <a:rPr lang="en-US" altLang="zh-CN" b="1" dirty="0"/>
              <a:t>2</a:t>
            </a:r>
            <a:r>
              <a:rPr lang="zh-CN" altLang="en-US" b="1" dirty="0"/>
              <a:t>：计算每个样本点到</a:t>
            </a:r>
            <a:r>
              <a:rPr lang="en-US" altLang="zh-CN" b="1" dirty="0"/>
              <a:t>K</a:t>
            </a:r>
            <a:r>
              <a:rPr lang="zh-CN" altLang="en-US" b="1" dirty="0"/>
              <a:t>个中心的距离，选择最近的中心作为其分类，直到所有样本点分类完毕；</a:t>
            </a:r>
          </a:p>
          <a:p>
            <a:pPr algn="l"/>
            <a:r>
              <a:rPr lang="en-US" altLang="zh-CN" b="1" dirty="0"/>
              <a:t>3</a:t>
            </a:r>
            <a:r>
              <a:rPr lang="zh-CN" altLang="en-US" b="1" dirty="0"/>
              <a:t>：分别计算</a:t>
            </a:r>
            <a:r>
              <a:rPr lang="en-US" altLang="zh-CN" b="1" dirty="0"/>
              <a:t>K</a:t>
            </a:r>
            <a:r>
              <a:rPr lang="zh-CN" altLang="en-US" b="1" dirty="0"/>
              <a:t>个类中所有样本的质心，作为新的中心点，完成一轮迭代。</a:t>
            </a:r>
          </a:p>
          <a:p>
            <a:pPr algn="l"/>
            <a:r>
              <a:rPr lang="zh-CN" altLang="en-US" b="1" dirty="0"/>
              <a:t>通常的迭代结束条件为新的质心与之前的质心偏移值小于一个给定阈值。</a:t>
            </a:r>
          </a:p>
          <a:p>
            <a:pPr algn="l"/>
            <a:endParaRPr lang="en-US" altLang="zh-CN" b="1" dirty="0"/>
          </a:p>
        </p:txBody>
      </p:sp>
    </p:spTree>
    <p:extLst>
      <p:ext uri="{BB962C8B-B14F-4D97-AF65-F5344CB8AC3E}">
        <p14:creationId xmlns:p14="http://schemas.microsoft.com/office/powerpoint/2010/main" val="35376626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5942232" y="1008528"/>
            <a:ext cx="5304913" cy="5528572"/>
          </a:xfrm>
          <a:prstGeom prst="rect">
            <a:avLst/>
          </a:prstGeom>
        </p:spPr>
      </p:pic>
      <p:pic>
        <p:nvPicPr>
          <p:cNvPr id="4" name="图片 3"/>
          <p:cNvPicPr>
            <a:picLocks noChangeAspect="1"/>
          </p:cNvPicPr>
          <p:nvPr/>
        </p:nvPicPr>
        <p:blipFill>
          <a:blip r:embed="rId3"/>
          <a:stretch>
            <a:fillRect/>
          </a:stretch>
        </p:blipFill>
        <p:spPr>
          <a:xfrm>
            <a:off x="457015" y="1734669"/>
            <a:ext cx="5204911" cy="2796990"/>
          </a:xfrm>
          <a:prstGeom prst="rect">
            <a:avLst/>
          </a:prstGeom>
        </p:spPr>
      </p:pic>
      <p:sp>
        <p:nvSpPr>
          <p:cNvPr id="5" name="文本框 39"/>
          <p:cNvSpPr txBox="1"/>
          <p:nvPr/>
        </p:nvSpPr>
        <p:spPr>
          <a:xfrm>
            <a:off x="457015" y="1008528"/>
            <a:ext cx="1415772" cy="461665"/>
          </a:xfrm>
          <a:prstGeom prst="rect">
            <a:avLst/>
          </a:prstGeom>
          <a:noFill/>
        </p:spPr>
        <p:txBody>
          <a:bodyPr wrap="none" rtlCol="0">
            <a:spAutoFit/>
          </a:bodyPr>
          <a:lstStyle>
            <a:defPPr>
              <a:defRPr lang="zh-CN"/>
            </a:defPPr>
            <a:lvl1pPr algn="ctr" defTabSz="1217613" rtl="0" fontAlgn="base">
              <a:spcBef>
                <a:spcPct val="0"/>
              </a:spcBef>
              <a:spcAft>
                <a:spcPct val="0"/>
              </a:spcAft>
              <a:defRPr sz="2400" kern="1200">
                <a:solidFill>
                  <a:schemeClr val="tx1"/>
                </a:solidFill>
                <a:latin typeface="Arial" charset="0"/>
                <a:ea typeface="宋体" charset="-122"/>
                <a:cs typeface="+mn-cs"/>
              </a:defRPr>
            </a:lvl1pPr>
            <a:lvl2pPr marL="609600" indent="-152400" algn="ctr" defTabSz="1217613" rtl="0" fontAlgn="base">
              <a:spcBef>
                <a:spcPct val="0"/>
              </a:spcBef>
              <a:spcAft>
                <a:spcPct val="0"/>
              </a:spcAft>
              <a:defRPr sz="2400" kern="1200">
                <a:solidFill>
                  <a:schemeClr val="tx1"/>
                </a:solidFill>
                <a:latin typeface="Arial" charset="0"/>
                <a:ea typeface="宋体" charset="-122"/>
                <a:cs typeface="+mn-cs"/>
              </a:defRPr>
            </a:lvl2pPr>
            <a:lvl3pPr marL="1219200" indent="-304800" algn="ctr" defTabSz="1217613" rtl="0" fontAlgn="base">
              <a:spcBef>
                <a:spcPct val="0"/>
              </a:spcBef>
              <a:spcAft>
                <a:spcPct val="0"/>
              </a:spcAft>
              <a:defRPr sz="2400" kern="1200">
                <a:solidFill>
                  <a:schemeClr val="tx1"/>
                </a:solidFill>
                <a:latin typeface="Arial" charset="0"/>
                <a:ea typeface="宋体" charset="-122"/>
                <a:cs typeface="+mn-cs"/>
              </a:defRPr>
            </a:lvl3pPr>
            <a:lvl4pPr marL="1828800" indent="-457200" algn="ctr" defTabSz="1217613" rtl="0" fontAlgn="base">
              <a:spcBef>
                <a:spcPct val="0"/>
              </a:spcBef>
              <a:spcAft>
                <a:spcPct val="0"/>
              </a:spcAft>
              <a:defRPr sz="2400" kern="1200">
                <a:solidFill>
                  <a:schemeClr val="tx1"/>
                </a:solidFill>
                <a:latin typeface="Arial" charset="0"/>
                <a:ea typeface="宋体" charset="-122"/>
                <a:cs typeface="+mn-cs"/>
              </a:defRPr>
            </a:lvl4pPr>
            <a:lvl5pPr marL="2438400" indent="-609600" algn="ctr" defTabSz="1217613" rtl="0" fontAlgn="base">
              <a:spcBef>
                <a:spcPct val="0"/>
              </a:spcBef>
              <a:spcAft>
                <a:spcPct val="0"/>
              </a:spcAft>
              <a:defRPr sz="2400" kern="1200">
                <a:solidFill>
                  <a:schemeClr val="tx1"/>
                </a:solidFill>
                <a:latin typeface="Arial" charset="0"/>
                <a:ea typeface="宋体" charset="-122"/>
                <a:cs typeface="+mn-cs"/>
              </a:defRPr>
            </a:lvl5pPr>
            <a:lvl6pPr marL="2286000" algn="l" defTabSz="914400" rtl="0" eaLnBrk="1" latinLnBrk="0" hangingPunct="1">
              <a:defRPr sz="2400" kern="1200">
                <a:solidFill>
                  <a:schemeClr val="tx1"/>
                </a:solidFill>
                <a:latin typeface="Arial" charset="0"/>
                <a:ea typeface="宋体" charset="-122"/>
                <a:cs typeface="+mn-cs"/>
              </a:defRPr>
            </a:lvl6pPr>
            <a:lvl7pPr marL="2743200" algn="l" defTabSz="914400" rtl="0" eaLnBrk="1" latinLnBrk="0" hangingPunct="1">
              <a:defRPr sz="2400" kern="1200">
                <a:solidFill>
                  <a:schemeClr val="tx1"/>
                </a:solidFill>
                <a:latin typeface="Arial" charset="0"/>
                <a:ea typeface="宋体" charset="-122"/>
                <a:cs typeface="+mn-cs"/>
              </a:defRPr>
            </a:lvl7pPr>
            <a:lvl8pPr marL="3200400" algn="l" defTabSz="914400" rtl="0" eaLnBrk="1" latinLnBrk="0" hangingPunct="1">
              <a:defRPr sz="2400" kern="1200">
                <a:solidFill>
                  <a:schemeClr val="tx1"/>
                </a:solidFill>
                <a:latin typeface="Arial" charset="0"/>
                <a:ea typeface="宋体" charset="-122"/>
                <a:cs typeface="+mn-cs"/>
              </a:defRPr>
            </a:lvl8pPr>
            <a:lvl9pPr marL="3657600" algn="l" defTabSz="914400" rtl="0" eaLnBrk="1" latinLnBrk="0" hangingPunct="1">
              <a:defRPr sz="2400" kern="1200">
                <a:solidFill>
                  <a:schemeClr val="tx1"/>
                </a:solidFill>
                <a:latin typeface="Arial" charset="0"/>
                <a:ea typeface="宋体" charset="-122"/>
                <a:cs typeface="+mn-cs"/>
              </a:defRPr>
            </a:lvl9pPr>
          </a:lstStyle>
          <a:p>
            <a:r>
              <a:rPr lang="zh-CN" altLang="en-US" dirty="0"/>
              <a:t>聚类</a:t>
            </a:r>
            <a:r>
              <a:rPr lang="zh-CN" altLang="en-US" dirty="0" smtClean="0"/>
              <a:t>结果</a:t>
            </a:r>
            <a:endParaRPr lang="zh-CN" altLang="en-US" dirty="0"/>
          </a:p>
        </p:txBody>
      </p:sp>
    </p:spTree>
    <p:extLst>
      <p:ext uri="{BB962C8B-B14F-4D97-AF65-F5344CB8AC3E}">
        <p14:creationId xmlns:p14="http://schemas.microsoft.com/office/powerpoint/2010/main" val="38839962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188900" y="3392303"/>
            <a:ext cx="1169894" cy="9412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300</a:t>
            </a:r>
            <a:r>
              <a:rPr lang="zh-CN" altLang="en-US" dirty="0" smtClean="0"/>
              <a:t>歌手</a:t>
            </a:r>
            <a:endParaRPr lang="zh-CN" altLang="en-US" dirty="0"/>
          </a:p>
        </p:txBody>
      </p:sp>
      <p:cxnSp>
        <p:nvCxnSpPr>
          <p:cNvPr id="4" name="曲线连接符 3"/>
          <p:cNvCxnSpPr/>
          <p:nvPr/>
        </p:nvCxnSpPr>
        <p:spPr>
          <a:xfrm rot="16200000" flipV="1">
            <a:off x="3408531" y="1674879"/>
            <a:ext cx="2181089" cy="1492728"/>
          </a:xfrm>
          <a:prstGeom prst="curvedConnector3">
            <a:avLst/>
          </a:prstGeom>
          <a:ln w="38100">
            <a:tailEnd type="triangle"/>
          </a:ln>
        </p:spPr>
        <p:style>
          <a:lnRef idx="1">
            <a:schemeClr val="accent3"/>
          </a:lnRef>
          <a:fillRef idx="0">
            <a:schemeClr val="accent3"/>
          </a:fillRef>
          <a:effectRef idx="0">
            <a:schemeClr val="accent3"/>
          </a:effectRef>
          <a:fontRef idx="minor">
            <a:schemeClr val="tx1"/>
          </a:fontRef>
        </p:style>
      </p:cxnSp>
      <p:sp>
        <p:nvSpPr>
          <p:cNvPr id="5" name="椭圆 4"/>
          <p:cNvSpPr/>
          <p:nvPr/>
        </p:nvSpPr>
        <p:spPr>
          <a:xfrm>
            <a:off x="7870428" y="742071"/>
            <a:ext cx="1169894" cy="9412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年代港乐</a:t>
            </a:r>
          </a:p>
        </p:txBody>
      </p:sp>
      <p:sp>
        <p:nvSpPr>
          <p:cNvPr id="8" name="文本框 7"/>
          <p:cNvSpPr txBox="1"/>
          <p:nvPr/>
        </p:nvSpPr>
        <p:spPr>
          <a:xfrm>
            <a:off x="9885827" y="3428462"/>
            <a:ext cx="1107997" cy="461665"/>
          </a:xfrm>
          <a:prstGeom prst="rect">
            <a:avLst/>
          </a:prstGeom>
          <a:noFill/>
        </p:spPr>
        <p:txBody>
          <a:bodyPr wrap="none" rtlCol="0">
            <a:spAutoFit/>
          </a:bodyPr>
          <a:lstStyle/>
          <a:p>
            <a:r>
              <a:rPr lang="zh-CN" altLang="en-US" dirty="0" smtClean="0"/>
              <a:t>古巨基</a:t>
            </a:r>
            <a:endParaRPr lang="zh-CN" altLang="en-US" dirty="0"/>
          </a:p>
        </p:txBody>
      </p:sp>
      <p:sp>
        <p:nvSpPr>
          <p:cNvPr id="14" name="文本框 13"/>
          <p:cNvSpPr txBox="1"/>
          <p:nvPr/>
        </p:nvSpPr>
        <p:spPr>
          <a:xfrm>
            <a:off x="8434302" y="6237798"/>
            <a:ext cx="1415773" cy="461665"/>
          </a:xfrm>
          <a:prstGeom prst="rect">
            <a:avLst/>
          </a:prstGeom>
          <a:noFill/>
        </p:spPr>
        <p:txBody>
          <a:bodyPr wrap="none" rtlCol="0">
            <a:spAutoFit/>
          </a:bodyPr>
          <a:lstStyle/>
          <a:p>
            <a:r>
              <a:rPr lang="zh-CN" altLang="en-US" dirty="0" smtClean="0"/>
              <a:t>海龟先生</a:t>
            </a:r>
            <a:endParaRPr lang="zh-CN" altLang="en-US" dirty="0"/>
          </a:p>
        </p:txBody>
      </p:sp>
      <p:sp>
        <p:nvSpPr>
          <p:cNvPr id="15" name="文本框 14"/>
          <p:cNvSpPr txBox="1"/>
          <p:nvPr/>
        </p:nvSpPr>
        <p:spPr>
          <a:xfrm>
            <a:off x="9428746" y="5749797"/>
            <a:ext cx="1107997" cy="461665"/>
          </a:xfrm>
          <a:prstGeom prst="rect">
            <a:avLst/>
          </a:prstGeom>
          <a:noFill/>
        </p:spPr>
        <p:txBody>
          <a:bodyPr wrap="none" rtlCol="0">
            <a:spAutoFit/>
          </a:bodyPr>
          <a:lstStyle/>
          <a:p>
            <a:r>
              <a:rPr lang="zh-CN" altLang="en-US" dirty="0" smtClean="0"/>
              <a:t>方大同</a:t>
            </a:r>
            <a:endParaRPr lang="zh-CN" altLang="en-US" dirty="0"/>
          </a:p>
        </p:txBody>
      </p:sp>
      <p:sp>
        <p:nvSpPr>
          <p:cNvPr id="16" name="文本框 15"/>
          <p:cNvSpPr txBox="1"/>
          <p:nvPr/>
        </p:nvSpPr>
        <p:spPr>
          <a:xfrm>
            <a:off x="9785847" y="5261796"/>
            <a:ext cx="1723550" cy="461665"/>
          </a:xfrm>
          <a:prstGeom prst="rect">
            <a:avLst/>
          </a:prstGeom>
          <a:noFill/>
        </p:spPr>
        <p:txBody>
          <a:bodyPr wrap="none" rtlCol="0">
            <a:spAutoFit/>
          </a:bodyPr>
          <a:lstStyle/>
          <a:p>
            <a:r>
              <a:rPr lang="zh-CN" altLang="en-US" dirty="0" smtClean="0"/>
              <a:t>后海大鲨鱼</a:t>
            </a:r>
            <a:endParaRPr lang="zh-CN" altLang="en-US" dirty="0"/>
          </a:p>
        </p:txBody>
      </p:sp>
      <p:sp>
        <p:nvSpPr>
          <p:cNvPr id="18" name="文本框 17"/>
          <p:cNvSpPr txBox="1"/>
          <p:nvPr/>
        </p:nvSpPr>
        <p:spPr>
          <a:xfrm>
            <a:off x="8600897" y="2522289"/>
            <a:ext cx="1107997" cy="461665"/>
          </a:xfrm>
          <a:prstGeom prst="rect">
            <a:avLst/>
          </a:prstGeom>
          <a:noFill/>
        </p:spPr>
        <p:txBody>
          <a:bodyPr wrap="none" rtlCol="0">
            <a:spAutoFit/>
          </a:bodyPr>
          <a:lstStyle/>
          <a:p>
            <a:r>
              <a:rPr lang="zh-CN" altLang="en-US" dirty="0" smtClean="0"/>
              <a:t>容祖儿</a:t>
            </a:r>
            <a:endParaRPr lang="zh-CN" altLang="en-US" dirty="0"/>
          </a:p>
        </p:txBody>
      </p:sp>
      <p:sp>
        <p:nvSpPr>
          <p:cNvPr id="19" name="文本框 18"/>
          <p:cNvSpPr txBox="1"/>
          <p:nvPr/>
        </p:nvSpPr>
        <p:spPr>
          <a:xfrm>
            <a:off x="9068225" y="4160127"/>
            <a:ext cx="1107996" cy="461665"/>
          </a:xfrm>
          <a:prstGeom prst="rect">
            <a:avLst/>
          </a:prstGeom>
          <a:noFill/>
        </p:spPr>
        <p:txBody>
          <a:bodyPr wrap="none" rtlCol="0">
            <a:spAutoFit/>
          </a:bodyPr>
          <a:lstStyle/>
          <a:p>
            <a:r>
              <a:rPr lang="zh-CN" altLang="en-US" dirty="0" smtClean="0"/>
              <a:t>周柏豪</a:t>
            </a:r>
            <a:endParaRPr lang="zh-CN" altLang="en-US" dirty="0"/>
          </a:p>
        </p:txBody>
      </p:sp>
      <p:sp>
        <p:nvSpPr>
          <p:cNvPr id="20" name="文本框 19"/>
          <p:cNvSpPr txBox="1"/>
          <p:nvPr/>
        </p:nvSpPr>
        <p:spPr>
          <a:xfrm>
            <a:off x="9277835" y="1166904"/>
            <a:ext cx="1107996" cy="461665"/>
          </a:xfrm>
          <a:prstGeom prst="rect">
            <a:avLst/>
          </a:prstGeom>
          <a:noFill/>
        </p:spPr>
        <p:txBody>
          <a:bodyPr wrap="none" rtlCol="0">
            <a:spAutoFit/>
          </a:bodyPr>
          <a:lstStyle/>
          <a:p>
            <a:r>
              <a:rPr lang="zh-CN" altLang="en-US" dirty="0"/>
              <a:t>张学友</a:t>
            </a:r>
          </a:p>
        </p:txBody>
      </p:sp>
      <p:sp>
        <p:nvSpPr>
          <p:cNvPr id="21" name="文本框 20"/>
          <p:cNvSpPr txBox="1"/>
          <p:nvPr/>
        </p:nvSpPr>
        <p:spPr>
          <a:xfrm>
            <a:off x="8301326" y="319739"/>
            <a:ext cx="1563670" cy="461665"/>
          </a:xfrm>
          <a:prstGeom prst="rect">
            <a:avLst/>
          </a:prstGeom>
          <a:noFill/>
        </p:spPr>
        <p:txBody>
          <a:bodyPr wrap="square" rtlCol="0">
            <a:spAutoFit/>
          </a:bodyPr>
          <a:lstStyle/>
          <a:p>
            <a:r>
              <a:rPr lang="zh-CN" altLang="en-US" dirty="0"/>
              <a:t>刘德华</a:t>
            </a:r>
          </a:p>
        </p:txBody>
      </p:sp>
      <p:sp>
        <p:nvSpPr>
          <p:cNvPr id="37" name="椭圆 36"/>
          <p:cNvSpPr/>
          <p:nvPr/>
        </p:nvSpPr>
        <p:spPr>
          <a:xfrm>
            <a:off x="8468223" y="3072141"/>
            <a:ext cx="1169894" cy="9412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年轻港乐</a:t>
            </a:r>
            <a:endParaRPr lang="zh-CN" altLang="en-US" dirty="0"/>
          </a:p>
        </p:txBody>
      </p:sp>
      <p:sp>
        <p:nvSpPr>
          <p:cNvPr id="38" name="椭圆 37"/>
          <p:cNvSpPr/>
          <p:nvPr/>
        </p:nvSpPr>
        <p:spPr>
          <a:xfrm>
            <a:off x="8539000" y="4940811"/>
            <a:ext cx="1169894" cy="9412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algn="ctr" defTabSz="1217613" rtl="0" fontAlgn="base">
              <a:spcBef>
                <a:spcPct val="0"/>
              </a:spcBef>
              <a:spcAft>
                <a:spcPct val="0"/>
              </a:spcAft>
              <a:defRPr sz="2400" kern="1200">
                <a:solidFill>
                  <a:schemeClr val="lt1"/>
                </a:solidFill>
                <a:latin typeface="+mn-lt"/>
                <a:ea typeface="+mn-ea"/>
                <a:cs typeface="+mn-cs"/>
              </a:defRPr>
            </a:lvl1pPr>
            <a:lvl2pPr marL="609600" indent="-152400" algn="ctr" defTabSz="1217613" rtl="0" fontAlgn="base">
              <a:spcBef>
                <a:spcPct val="0"/>
              </a:spcBef>
              <a:spcAft>
                <a:spcPct val="0"/>
              </a:spcAft>
              <a:defRPr sz="2400" kern="1200">
                <a:solidFill>
                  <a:schemeClr val="lt1"/>
                </a:solidFill>
                <a:latin typeface="+mn-lt"/>
                <a:ea typeface="+mn-ea"/>
                <a:cs typeface="+mn-cs"/>
              </a:defRPr>
            </a:lvl2pPr>
            <a:lvl3pPr marL="1219200" indent="-304800" algn="ctr" defTabSz="1217613" rtl="0" fontAlgn="base">
              <a:spcBef>
                <a:spcPct val="0"/>
              </a:spcBef>
              <a:spcAft>
                <a:spcPct val="0"/>
              </a:spcAft>
              <a:defRPr sz="2400" kern="1200">
                <a:solidFill>
                  <a:schemeClr val="lt1"/>
                </a:solidFill>
                <a:latin typeface="+mn-lt"/>
                <a:ea typeface="+mn-ea"/>
                <a:cs typeface="+mn-cs"/>
              </a:defRPr>
            </a:lvl3pPr>
            <a:lvl4pPr marL="1828800" indent="-457200" algn="ctr" defTabSz="1217613" rtl="0" fontAlgn="base">
              <a:spcBef>
                <a:spcPct val="0"/>
              </a:spcBef>
              <a:spcAft>
                <a:spcPct val="0"/>
              </a:spcAft>
              <a:defRPr sz="2400" kern="1200">
                <a:solidFill>
                  <a:schemeClr val="lt1"/>
                </a:solidFill>
                <a:latin typeface="+mn-lt"/>
                <a:ea typeface="+mn-ea"/>
                <a:cs typeface="+mn-cs"/>
              </a:defRPr>
            </a:lvl4pPr>
            <a:lvl5pPr marL="2438400" indent="-609600" algn="ctr" defTabSz="1217613" rtl="0" fontAlgn="base">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r>
              <a:rPr lang="zh-CN" altLang="en-US" dirty="0"/>
              <a:t>音乐节</a:t>
            </a:r>
          </a:p>
        </p:txBody>
      </p:sp>
      <p:sp>
        <p:nvSpPr>
          <p:cNvPr id="39" name="文本框 38"/>
          <p:cNvSpPr txBox="1"/>
          <p:nvPr/>
        </p:nvSpPr>
        <p:spPr>
          <a:xfrm>
            <a:off x="4227166" y="6337192"/>
            <a:ext cx="1107997" cy="461665"/>
          </a:xfrm>
          <a:prstGeom prst="rect">
            <a:avLst/>
          </a:prstGeom>
          <a:noFill/>
        </p:spPr>
        <p:txBody>
          <a:bodyPr wrap="none" rtlCol="0">
            <a:spAutoFit/>
          </a:bodyPr>
          <a:lstStyle/>
          <a:p>
            <a:r>
              <a:rPr lang="zh-CN" altLang="en-US" dirty="0" smtClean="0"/>
              <a:t>邓紫棋</a:t>
            </a:r>
            <a:endParaRPr lang="zh-CN" altLang="en-US" dirty="0"/>
          </a:p>
        </p:txBody>
      </p:sp>
      <p:sp>
        <p:nvSpPr>
          <p:cNvPr id="40" name="文本框 39"/>
          <p:cNvSpPr txBox="1"/>
          <p:nvPr/>
        </p:nvSpPr>
        <p:spPr>
          <a:xfrm>
            <a:off x="6117146" y="6204884"/>
            <a:ext cx="1107997" cy="461665"/>
          </a:xfrm>
          <a:prstGeom prst="rect">
            <a:avLst/>
          </a:prstGeom>
          <a:noFill/>
        </p:spPr>
        <p:txBody>
          <a:bodyPr wrap="none" rtlCol="0">
            <a:spAutoFit/>
          </a:bodyPr>
          <a:lstStyle/>
          <a:p>
            <a:r>
              <a:rPr lang="zh-CN" altLang="en-US" dirty="0" smtClean="0"/>
              <a:t>五月天</a:t>
            </a:r>
            <a:endParaRPr lang="zh-CN" altLang="en-US" dirty="0"/>
          </a:p>
        </p:txBody>
      </p:sp>
      <p:sp>
        <p:nvSpPr>
          <p:cNvPr id="41" name="文本框 40"/>
          <p:cNvSpPr txBox="1"/>
          <p:nvPr/>
        </p:nvSpPr>
        <p:spPr>
          <a:xfrm>
            <a:off x="6474247" y="5293872"/>
            <a:ext cx="1107996" cy="461665"/>
          </a:xfrm>
          <a:prstGeom prst="rect">
            <a:avLst/>
          </a:prstGeom>
          <a:noFill/>
        </p:spPr>
        <p:txBody>
          <a:bodyPr wrap="none" rtlCol="0">
            <a:spAutoFit/>
          </a:bodyPr>
          <a:lstStyle/>
          <a:p>
            <a:r>
              <a:rPr lang="zh-CN" altLang="en-US" dirty="0"/>
              <a:t>张韶涵</a:t>
            </a:r>
          </a:p>
        </p:txBody>
      </p:sp>
      <p:sp>
        <p:nvSpPr>
          <p:cNvPr id="42" name="椭圆 41"/>
          <p:cNvSpPr/>
          <p:nvPr/>
        </p:nvSpPr>
        <p:spPr>
          <a:xfrm>
            <a:off x="5227400" y="5395898"/>
            <a:ext cx="1169894" cy="9412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algn="ctr" defTabSz="1217613" rtl="0" fontAlgn="base">
              <a:spcBef>
                <a:spcPct val="0"/>
              </a:spcBef>
              <a:spcAft>
                <a:spcPct val="0"/>
              </a:spcAft>
              <a:defRPr sz="2400" kern="1200">
                <a:solidFill>
                  <a:schemeClr val="lt1"/>
                </a:solidFill>
                <a:latin typeface="+mn-lt"/>
                <a:ea typeface="+mn-ea"/>
                <a:cs typeface="+mn-cs"/>
              </a:defRPr>
            </a:lvl1pPr>
            <a:lvl2pPr marL="609600" indent="-152400" algn="ctr" defTabSz="1217613" rtl="0" fontAlgn="base">
              <a:spcBef>
                <a:spcPct val="0"/>
              </a:spcBef>
              <a:spcAft>
                <a:spcPct val="0"/>
              </a:spcAft>
              <a:defRPr sz="2400" kern="1200">
                <a:solidFill>
                  <a:schemeClr val="lt1"/>
                </a:solidFill>
                <a:latin typeface="+mn-lt"/>
                <a:ea typeface="+mn-ea"/>
                <a:cs typeface="+mn-cs"/>
              </a:defRPr>
            </a:lvl2pPr>
            <a:lvl3pPr marL="1219200" indent="-304800" algn="ctr" defTabSz="1217613" rtl="0" fontAlgn="base">
              <a:spcBef>
                <a:spcPct val="0"/>
              </a:spcBef>
              <a:spcAft>
                <a:spcPct val="0"/>
              </a:spcAft>
              <a:defRPr sz="2400" kern="1200">
                <a:solidFill>
                  <a:schemeClr val="lt1"/>
                </a:solidFill>
                <a:latin typeface="+mn-lt"/>
                <a:ea typeface="+mn-ea"/>
                <a:cs typeface="+mn-cs"/>
              </a:defRPr>
            </a:lvl3pPr>
            <a:lvl4pPr marL="1828800" indent="-457200" algn="ctr" defTabSz="1217613" rtl="0" fontAlgn="base">
              <a:spcBef>
                <a:spcPct val="0"/>
              </a:spcBef>
              <a:spcAft>
                <a:spcPct val="0"/>
              </a:spcAft>
              <a:defRPr sz="2400" kern="1200">
                <a:solidFill>
                  <a:schemeClr val="lt1"/>
                </a:solidFill>
                <a:latin typeface="+mn-lt"/>
                <a:ea typeface="+mn-ea"/>
                <a:cs typeface="+mn-cs"/>
              </a:defRPr>
            </a:lvl4pPr>
            <a:lvl5pPr marL="2438400" indent="-609600" algn="ctr" defTabSz="1217613" rtl="0" fontAlgn="base">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r>
              <a:rPr lang="zh-CN" altLang="en-US" dirty="0" smtClean="0"/>
              <a:t>最热门</a:t>
            </a:r>
            <a:endParaRPr lang="zh-CN" altLang="en-US" dirty="0"/>
          </a:p>
        </p:txBody>
      </p:sp>
      <p:sp>
        <p:nvSpPr>
          <p:cNvPr id="43" name="文本框 42"/>
          <p:cNvSpPr txBox="1"/>
          <p:nvPr/>
        </p:nvSpPr>
        <p:spPr>
          <a:xfrm>
            <a:off x="1059808" y="6191813"/>
            <a:ext cx="904415" cy="461665"/>
          </a:xfrm>
          <a:prstGeom prst="rect">
            <a:avLst/>
          </a:prstGeom>
          <a:noFill/>
        </p:spPr>
        <p:txBody>
          <a:bodyPr wrap="none" rtlCol="0">
            <a:spAutoFit/>
          </a:bodyPr>
          <a:lstStyle/>
          <a:p>
            <a:r>
              <a:rPr lang="en-US" altLang="zh-CN" dirty="0" err="1"/>
              <a:t>Soler</a:t>
            </a:r>
            <a:endParaRPr lang="zh-CN" altLang="en-US" dirty="0"/>
          </a:p>
        </p:txBody>
      </p:sp>
      <p:sp>
        <p:nvSpPr>
          <p:cNvPr id="44" name="文本框 43"/>
          <p:cNvSpPr txBox="1"/>
          <p:nvPr/>
        </p:nvSpPr>
        <p:spPr>
          <a:xfrm>
            <a:off x="2654751" y="6061043"/>
            <a:ext cx="1107997" cy="461665"/>
          </a:xfrm>
          <a:prstGeom prst="rect">
            <a:avLst/>
          </a:prstGeom>
          <a:noFill/>
        </p:spPr>
        <p:txBody>
          <a:bodyPr wrap="none" rtlCol="0">
            <a:spAutoFit/>
          </a:bodyPr>
          <a:lstStyle/>
          <a:p>
            <a:r>
              <a:rPr lang="zh-CN" altLang="en-US" dirty="0"/>
              <a:t>卢巧音</a:t>
            </a:r>
          </a:p>
        </p:txBody>
      </p:sp>
      <p:sp>
        <p:nvSpPr>
          <p:cNvPr id="45" name="文本框 44"/>
          <p:cNvSpPr txBox="1"/>
          <p:nvPr/>
        </p:nvSpPr>
        <p:spPr>
          <a:xfrm>
            <a:off x="2925441" y="5117090"/>
            <a:ext cx="1415772" cy="461665"/>
          </a:xfrm>
          <a:prstGeom prst="rect">
            <a:avLst/>
          </a:prstGeom>
          <a:noFill/>
        </p:spPr>
        <p:txBody>
          <a:bodyPr wrap="none" rtlCol="0">
            <a:spAutoFit/>
          </a:bodyPr>
          <a:lstStyle/>
          <a:p>
            <a:r>
              <a:rPr lang="zh-CN" altLang="en-US" dirty="0"/>
              <a:t>武聆音雄</a:t>
            </a:r>
          </a:p>
        </p:txBody>
      </p:sp>
      <p:sp>
        <p:nvSpPr>
          <p:cNvPr id="46" name="椭圆 45"/>
          <p:cNvSpPr/>
          <p:nvPr/>
        </p:nvSpPr>
        <p:spPr>
          <a:xfrm>
            <a:off x="1791331" y="5350581"/>
            <a:ext cx="1169894" cy="9412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algn="ctr" defTabSz="1217613" rtl="0" fontAlgn="base">
              <a:spcBef>
                <a:spcPct val="0"/>
              </a:spcBef>
              <a:spcAft>
                <a:spcPct val="0"/>
              </a:spcAft>
              <a:defRPr sz="2400" kern="1200">
                <a:solidFill>
                  <a:schemeClr val="lt1"/>
                </a:solidFill>
                <a:latin typeface="+mn-lt"/>
                <a:ea typeface="+mn-ea"/>
                <a:cs typeface="+mn-cs"/>
              </a:defRPr>
            </a:lvl1pPr>
            <a:lvl2pPr marL="609600" indent="-152400" algn="ctr" defTabSz="1217613" rtl="0" fontAlgn="base">
              <a:spcBef>
                <a:spcPct val="0"/>
              </a:spcBef>
              <a:spcAft>
                <a:spcPct val="0"/>
              </a:spcAft>
              <a:defRPr sz="2400" kern="1200">
                <a:solidFill>
                  <a:schemeClr val="lt1"/>
                </a:solidFill>
                <a:latin typeface="+mn-lt"/>
                <a:ea typeface="+mn-ea"/>
                <a:cs typeface="+mn-cs"/>
              </a:defRPr>
            </a:lvl2pPr>
            <a:lvl3pPr marL="1219200" indent="-304800" algn="ctr" defTabSz="1217613" rtl="0" fontAlgn="base">
              <a:spcBef>
                <a:spcPct val="0"/>
              </a:spcBef>
              <a:spcAft>
                <a:spcPct val="0"/>
              </a:spcAft>
              <a:defRPr sz="2400" kern="1200">
                <a:solidFill>
                  <a:schemeClr val="lt1"/>
                </a:solidFill>
                <a:latin typeface="+mn-lt"/>
                <a:ea typeface="+mn-ea"/>
                <a:cs typeface="+mn-cs"/>
              </a:defRPr>
            </a:lvl3pPr>
            <a:lvl4pPr marL="1828800" indent="-457200" algn="ctr" defTabSz="1217613" rtl="0" fontAlgn="base">
              <a:spcBef>
                <a:spcPct val="0"/>
              </a:spcBef>
              <a:spcAft>
                <a:spcPct val="0"/>
              </a:spcAft>
              <a:defRPr sz="2400" kern="1200">
                <a:solidFill>
                  <a:schemeClr val="lt1"/>
                </a:solidFill>
                <a:latin typeface="+mn-lt"/>
                <a:ea typeface="+mn-ea"/>
                <a:cs typeface="+mn-cs"/>
              </a:defRPr>
            </a:lvl4pPr>
            <a:lvl5pPr marL="2438400" indent="-609600" algn="ctr" defTabSz="1217613" rtl="0" fontAlgn="base">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r>
              <a:rPr lang="zh-CN" altLang="en-US" dirty="0" smtClean="0"/>
              <a:t>未出名</a:t>
            </a:r>
            <a:endParaRPr lang="zh-CN" altLang="en-US" dirty="0"/>
          </a:p>
        </p:txBody>
      </p:sp>
      <p:sp>
        <p:nvSpPr>
          <p:cNvPr id="47" name="文本框 38"/>
          <p:cNvSpPr txBox="1"/>
          <p:nvPr/>
        </p:nvSpPr>
        <p:spPr>
          <a:xfrm>
            <a:off x="475755" y="4709978"/>
            <a:ext cx="1107996" cy="461665"/>
          </a:xfrm>
          <a:prstGeom prst="rect">
            <a:avLst/>
          </a:prstGeom>
          <a:noFill/>
        </p:spPr>
        <p:txBody>
          <a:bodyPr wrap="none" rtlCol="0">
            <a:spAutoFit/>
          </a:bodyPr>
          <a:lstStyle>
            <a:defPPr>
              <a:defRPr lang="zh-CN"/>
            </a:defPPr>
            <a:lvl1pPr algn="ctr" defTabSz="1217613" rtl="0" fontAlgn="base">
              <a:spcBef>
                <a:spcPct val="0"/>
              </a:spcBef>
              <a:spcAft>
                <a:spcPct val="0"/>
              </a:spcAft>
              <a:defRPr sz="2400" kern="1200">
                <a:solidFill>
                  <a:schemeClr val="tx1"/>
                </a:solidFill>
                <a:latin typeface="Arial" charset="0"/>
                <a:ea typeface="宋体" charset="-122"/>
                <a:cs typeface="+mn-cs"/>
              </a:defRPr>
            </a:lvl1pPr>
            <a:lvl2pPr marL="609600" indent="-152400" algn="ctr" defTabSz="1217613" rtl="0" fontAlgn="base">
              <a:spcBef>
                <a:spcPct val="0"/>
              </a:spcBef>
              <a:spcAft>
                <a:spcPct val="0"/>
              </a:spcAft>
              <a:defRPr sz="2400" kern="1200">
                <a:solidFill>
                  <a:schemeClr val="tx1"/>
                </a:solidFill>
                <a:latin typeface="Arial" charset="0"/>
                <a:ea typeface="宋体" charset="-122"/>
                <a:cs typeface="+mn-cs"/>
              </a:defRPr>
            </a:lvl2pPr>
            <a:lvl3pPr marL="1219200" indent="-304800" algn="ctr" defTabSz="1217613" rtl="0" fontAlgn="base">
              <a:spcBef>
                <a:spcPct val="0"/>
              </a:spcBef>
              <a:spcAft>
                <a:spcPct val="0"/>
              </a:spcAft>
              <a:defRPr sz="2400" kern="1200">
                <a:solidFill>
                  <a:schemeClr val="tx1"/>
                </a:solidFill>
                <a:latin typeface="Arial" charset="0"/>
                <a:ea typeface="宋体" charset="-122"/>
                <a:cs typeface="+mn-cs"/>
              </a:defRPr>
            </a:lvl3pPr>
            <a:lvl4pPr marL="1828800" indent="-457200" algn="ctr" defTabSz="1217613" rtl="0" fontAlgn="base">
              <a:spcBef>
                <a:spcPct val="0"/>
              </a:spcBef>
              <a:spcAft>
                <a:spcPct val="0"/>
              </a:spcAft>
              <a:defRPr sz="2400" kern="1200">
                <a:solidFill>
                  <a:schemeClr val="tx1"/>
                </a:solidFill>
                <a:latin typeface="Arial" charset="0"/>
                <a:ea typeface="宋体" charset="-122"/>
                <a:cs typeface="+mn-cs"/>
              </a:defRPr>
            </a:lvl4pPr>
            <a:lvl5pPr marL="2438400" indent="-609600" algn="ctr" defTabSz="1217613" rtl="0" fontAlgn="base">
              <a:spcBef>
                <a:spcPct val="0"/>
              </a:spcBef>
              <a:spcAft>
                <a:spcPct val="0"/>
              </a:spcAft>
              <a:defRPr sz="2400" kern="1200">
                <a:solidFill>
                  <a:schemeClr val="tx1"/>
                </a:solidFill>
                <a:latin typeface="Arial" charset="0"/>
                <a:ea typeface="宋体" charset="-122"/>
                <a:cs typeface="+mn-cs"/>
              </a:defRPr>
            </a:lvl5pPr>
            <a:lvl6pPr marL="2286000" algn="l" defTabSz="914400" rtl="0" eaLnBrk="1" latinLnBrk="0" hangingPunct="1">
              <a:defRPr sz="2400" kern="1200">
                <a:solidFill>
                  <a:schemeClr val="tx1"/>
                </a:solidFill>
                <a:latin typeface="Arial" charset="0"/>
                <a:ea typeface="宋体" charset="-122"/>
                <a:cs typeface="+mn-cs"/>
              </a:defRPr>
            </a:lvl6pPr>
            <a:lvl7pPr marL="2743200" algn="l" defTabSz="914400" rtl="0" eaLnBrk="1" latinLnBrk="0" hangingPunct="1">
              <a:defRPr sz="2400" kern="1200">
                <a:solidFill>
                  <a:schemeClr val="tx1"/>
                </a:solidFill>
                <a:latin typeface="Arial" charset="0"/>
                <a:ea typeface="宋体" charset="-122"/>
                <a:cs typeface="+mn-cs"/>
              </a:defRPr>
            </a:lvl7pPr>
            <a:lvl8pPr marL="3200400" algn="l" defTabSz="914400" rtl="0" eaLnBrk="1" latinLnBrk="0" hangingPunct="1">
              <a:defRPr sz="2400" kern="1200">
                <a:solidFill>
                  <a:schemeClr val="tx1"/>
                </a:solidFill>
                <a:latin typeface="Arial" charset="0"/>
                <a:ea typeface="宋体" charset="-122"/>
                <a:cs typeface="+mn-cs"/>
              </a:defRPr>
            </a:lvl8pPr>
            <a:lvl9pPr marL="3657600" algn="l" defTabSz="914400" rtl="0" eaLnBrk="1" latinLnBrk="0" hangingPunct="1">
              <a:defRPr sz="2400" kern="1200">
                <a:solidFill>
                  <a:schemeClr val="tx1"/>
                </a:solidFill>
                <a:latin typeface="Arial" charset="0"/>
                <a:ea typeface="宋体" charset="-122"/>
                <a:cs typeface="+mn-cs"/>
              </a:defRPr>
            </a:lvl9pPr>
          </a:lstStyle>
          <a:p>
            <a:r>
              <a:rPr lang="zh-CN" altLang="en-US" dirty="0"/>
              <a:t>王力宏</a:t>
            </a:r>
          </a:p>
        </p:txBody>
      </p:sp>
      <p:sp>
        <p:nvSpPr>
          <p:cNvPr id="48" name="文本框 39"/>
          <p:cNvSpPr txBox="1"/>
          <p:nvPr/>
        </p:nvSpPr>
        <p:spPr>
          <a:xfrm>
            <a:off x="1966246" y="4627152"/>
            <a:ext cx="1553630" cy="461665"/>
          </a:xfrm>
          <a:prstGeom prst="rect">
            <a:avLst/>
          </a:prstGeom>
          <a:noFill/>
        </p:spPr>
        <p:txBody>
          <a:bodyPr wrap="none" rtlCol="0">
            <a:spAutoFit/>
          </a:bodyPr>
          <a:lstStyle>
            <a:defPPr>
              <a:defRPr lang="zh-CN"/>
            </a:defPPr>
            <a:lvl1pPr algn="ctr" defTabSz="1217613" rtl="0" fontAlgn="base">
              <a:spcBef>
                <a:spcPct val="0"/>
              </a:spcBef>
              <a:spcAft>
                <a:spcPct val="0"/>
              </a:spcAft>
              <a:defRPr sz="2400" kern="1200">
                <a:solidFill>
                  <a:schemeClr val="tx1"/>
                </a:solidFill>
                <a:latin typeface="Arial" charset="0"/>
                <a:ea typeface="宋体" charset="-122"/>
                <a:cs typeface="+mn-cs"/>
              </a:defRPr>
            </a:lvl1pPr>
            <a:lvl2pPr marL="609600" indent="-152400" algn="ctr" defTabSz="1217613" rtl="0" fontAlgn="base">
              <a:spcBef>
                <a:spcPct val="0"/>
              </a:spcBef>
              <a:spcAft>
                <a:spcPct val="0"/>
              </a:spcAft>
              <a:defRPr sz="2400" kern="1200">
                <a:solidFill>
                  <a:schemeClr val="tx1"/>
                </a:solidFill>
                <a:latin typeface="Arial" charset="0"/>
                <a:ea typeface="宋体" charset="-122"/>
                <a:cs typeface="+mn-cs"/>
              </a:defRPr>
            </a:lvl2pPr>
            <a:lvl3pPr marL="1219200" indent="-304800" algn="ctr" defTabSz="1217613" rtl="0" fontAlgn="base">
              <a:spcBef>
                <a:spcPct val="0"/>
              </a:spcBef>
              <a:spcAft>
                <a:spcPct val="0"/>
              </a:spcAft>
              <a:defRPr sz="2400" kern="1200">
                <a:solidFill>
                  <a:schemeClr val="tx1"/>
                </a:solidFill>
                <a:latin typeface="Arial" charset="0"/>
                <a:ea typeface="宋体" charset="-122"/>
                <a:cs typeface="+mn-cs"/>
              </a:defRPr>
            </a:lvl3pPr>
            <a:lvl4pPr marL="1828800" indent="-457200" algn="ctr" defTabSz="1217613" rtl="0" fontAlgn="base">
              <a:spcBef>
                <a:spcPct val="0"/>
              </a:spcBef>
              <a:spcAft>
                <a:spcPct val="0"/>
              </a:spcAft>
              <a:defRPr sz="2400" kern="1200">
                <a:solidFill>
                  <a:schemeClr val="tx1"/>
                </a:solidFill>
                <a:latin typeface="Arial" charset="0"/>
                <a:ea typeface="宋体" charset="-122"/>
                <a:cs typeface="+mn-cs"/>
              </a:defRPr>
            </a:lvl4pPr>
            <a:lvl5pPr marL="2438400" indent="-609600" algn="ctr" defTabSz="1217613" rtl="0" fontAlgn="base">
              <a:spcBef>
                <a:spcPct val="0"/>
              </a:spcBef>
              <a:spcAft>
                <a:spcPct val="0"/>
              </a:spcAft>
              <a:defRPr sz="2400" kern="1200">
                <a:solidFill>
                  <a:schemeClr val="tx1"/>
                </a:solidFill>
                <a:latin typeface="Arial" charset="0"/>
                <a:ea typeface="宋体" charset="-122"/>
                <a:cs typeface="+mn-cs"/>
              </a:defRPr>
            </a:lvl5pPr>
            <a:lvl6pPr marL="2286000" algn="l" defTabSz="914400" rtl="0" eaLnBrk="1" latinLnBrk="0" hangingPunct="1">
              <a:defRPr sz="2400" kern="1200">
                <a:solidFill>
                  <a:schemeClr val="tx1"/>
                </a:solidFill>
                <a:latin typeface="Arial" charset="0"/>
                <a:ea typeface="宋体" charset="-122"/>
                <a:cs typeface="+mn-cs"/>
              </a:defRPr>
            </a:lvl6pPr>
            <a:lvl7pPr marL="2743200" algn="l" defTabSz="914400" rtl="0" eaLnBrk="1" latinLnBrk="0" hangingPunct="1">
              <a:defRPr sz="2400" kern="1200">
                <a:solidFill>
                  <a:schemeClr val="tx1"/>
                </a:solidFill>
                <a:latin typeface="Arial" charset="0"/>
                <a:ea typeface="宋体" charset="-122"/>
                <a:cs typeface="+mn-cs"/>
              </a:defRPr>
            </a:lvl7pPr>
            <a:lvl8pPr marL="3200400" algn="l" defTabSz="914400" rtl="0" eaLnBrk="1" latinLnBrk="0" hangingPunct="1">
              <a:defRPr sz="2400" kern="1200">
                <a:solidFill>
                  <a:schemeClr val="tx1"/>
                </a:solidFill>
                <a:latin typeface="Arial" charset="0"/>
                <a:ea typeface="宋体" charset="-122"/>
                <a:cs typeface="+mn-cs"/>
              </a:defRPr>
            </a:lvl8pPr>
            <a:lvl9pPr marL="3657600" algn="l" defTabSz="914400" rtl="0" eaLnBrk="1" latinLnBrk="0" hangingPunct="1">
              <a:defRPr sz="2400" kern="1200">
                <a:solidFill>
                  <a:schemeClr val="tx1"/>
                </a:solidFill>
                <a:latin typeface="Arial" charset="0"/>
                <a:ea typeface="宋体" charset="-122"/>
                <a:cs typeface="+mn-cs"/>
              </a:defRPr>
            </a:lvl9pPr>
          </a:lstStyle>
          <a:p>
            <a:r>
              <a:rPr lang="en-US" altLang="zh-CN" dirty="0"/>
              <a:t>C-BLOCK</a:t>
            </a:r>
            <a:endParaRPr lang="zh-CN" altLang="en-US" dirty="0"/>
          </a:p>
        </p:txBody>
      </p:sp>
      <p:sp>
        <p:nvSpPr>
          <p:cNvPr id="49" name="文本框 40"/>
          <p:cNvSpPr txBox="1"/>
          <p:nvPr/>
        </p:nvSpPr>
        <p:spPr>
          <a:xfrm>
            <a:off x="2616948" y="3565608"/>
            <a:ext cx="1107996" cy="461665"/>
          </a:xfrm>
          <a:prstGeom prst="rect">
            <a:avLst/>
          </a:prstGeom>
          <a:noFill/>
        </p:spPr>
        <p:txBody>
          <a:bodyPr wrap="none" rtlCol="0">
            <a:spAutoFit/>
          </a:bodyPr>
          <a:lstStyle>
            <a:defPPr>
              <a:defRPr lang="zh-CN"/>
            </a:defPPr>
            <a:lvl1pPr algn="ctr" defTabSz="1217613" rtl="0" fontAlgn="base">
              <a:spcBef>
                <a:spcPct val="0"/>
              </a:spcBef>
              <a:spcAft>
                <a:spcPct val="0"/>
              </a:spcAft>
              <a:defRPr sz="2400" kern="1200">
                <a:solidFill>
                  <a:schemeClr val="tx1"/>
                </a:solidFill>
                <a:latin typeface="Arial" charset="0"/>
                <a:ea typeface="宋体" charset="-122"/>
                <a:cs typeface="+mn-cs"/>
              </a:defRPr>
            </a:lvl1pPr>
            <a:lvl2pPr marL="609600" indent="-152400" algn="ctr" defTabSz="1217613" rtl="0" fontAlgn="base">
              <a:spcBef>
                <a:spcPct val="0"/>
              </a:spcBef>
              <a:spcAft>
                <a:spcPct val="0"/>
              </a:spcAft>
              <a:defRPr sz="2400" kern="1200">
                <a:solidFill>
                  <a:schemeClr val="tx1"/>
                </a:solidFill>
                <a:latin typeface="Arial" charset="0"/>
                <a:ea typeface="宋体" charset="-122"/>
                <a:cs typeface="+mn-cs"/>
              </a:defRPr>
            </a:lvl2pPr>
            <a:lvl3pPr marL="1219200" indent="-304800" algn="ctr" defTabSz="1217613" rtl="0" fontAlgn="base">
              <a:spcBef>
                <a:spcPct val="0"/>
              </a:spcBef>
              <a:spcAft>
                <a:spcPct val="0"/>
              </a:spcAft>
              <a:defRPr sz="2400" kern="1200">
                <a:solidFill>
                  <a:schemeClr val="tx1"/>
                </a:solidFill>
                <a:latin typeface="Arial" charset="0"/>
                <a:ea typeface="宋体" charset="-122"/>
                <a:cs typeface="+mn-cs"/>
              </a:defRPr>
            </a:lvl3pPr>
            <a:lvl4pPr marL="1828800" indent="-457200" algn="ctr" defTabSz="1217613" rtl="0" fontAlgn="base">
              <a:spcBef>
                <a:spcPct val="0"/>
              </a:spcBef>
              <a:spcAft>
                <a:spcPct val="0"/>
              </a:spcAft>
              <a:defRPr sz="2400" kern="1200">
                <a:solidFill>
                  <a:schemeClr val="tx1"/>
                </a:solidFill>
                <a:latin typeface="Arial" charset="0"/>
                <a:ea typeface="宋体" charset="-122"/>
                <a:cs typeface="+mn-cs"/>
              </a:defRPr>
            </a:lvl4pPr>
            <a:lvl5pPr marL="2438400" indent="-609600" algn="ctr" defTabSz="1217613" rtl="0" fontAlgn="base">
              <a:spcBef>
                <a:spcPct val="0"/>
              </a:spcBef>
              <a:spcAft>
                <a:spcPct val="0"/>
              </a:spcAft>
              <a:defRPr sz="2400" kern="1200">
                <a:solidFill>
                  <a:schemeClr val="tx1"/>
                </a:solidFill>
                <a:latin typeface="Arial" charset="0"/>
                <a:ea typeface="宋体" charset="-122"/>
                <a:cs typeface="+mn-cs"/>
              </a:defRPr>
            </a:lvl5pPr>
            <a:lvl6pPr marL="2286000" algn="l" defTabSz="914400" rtl="0" eaLnBrk="1" latinLnBrk="0" hangingPunct="1">
              <a:defRPr sz="2400" kern="1200">
                <a:solidFill>
                  <a:schemeClr val="tx1"/>
                </a:solidFill>
                <a:latin typeface="Arial" charset="0"/>
                <a:ea typeface="宋体" charset="-122"/>
                <a:cs typeface="+mn-cs"/>
              </a:defRPr>
            </a:lvl6pPr>
            <a:lvl7pPr marL="2743200" algn="l" defTabSz="914400" rtl="0" eaLnBrk="1" latinLnBrk="0" hangingPunct="1">
              <a:defRPr sz="2400" kern="1200">
                <a:solidFill>
                  <a:schemeClr val="tx1"/>
                </a:solidFill>
                <a:latin typeface="Arial" charset="0"/>
                <a:ea typeface="宋体" charset="-122"/>
                <a:cs typeface="+mn-cs"/>
              </a:defRPr>
            </a:lvl7pPr>
            <a:lvl8pPr marL="3200400" algn="l" defTabSz="914400" rtl="0" eaLnBrk="1" latinLnBrk="0" hangingPunct="1">
              <a:defRPr sz="2400" kern="1200">
                <a:solidFill>
                  <a:schemeClr val="tx1"/>
                </a:solidFill>
                <a:latin typeface="Arial" charset="0"/>
                <a:ea typeface="宋体" charset="-122"/>
                <a:cs typeface="+mn-cs"/>
              </a:defRPr>
            </a:lvl8pPr>
            <a:lvl9pPr marL="3657600" algn="l" defTabSz="914400" rtl="0" eaLnBrk="1" latinLnBrk="0" hangingPunct="1">
              <a:defRPr sz="2400" kern="1200">
                <a:solidFill>
                  <a:schemeClr val="tx1"/>
                </a:solidFill>
                <a:latin typeface="Arial" charset="0"/>
                <a:ea typeface="宋体" charset="-122"/>
                <a:cs typeface="+mn-cs"/>
              </a:defRPr>
            </a:lvl9pPr>
          </a:lstStyle>
          <a:p>
            <a:r>
              <a:rPr lang="zh-CN" altLang="en-US" dirty="0"/>
              <a:t>罗志祥</a:t>
            </a:r>
          </a:p>
        </p:txBody>
      </p:sp>
      <p:sp>
        <p:nvSpPr>
          <p:cNvPr id="50" name="椭圆 49"/>
          <p:cNvSpPr/>
          <p:nvPr/>
        </p:nvSpPr>
        <p:spPr>
          <a:xfrm>
            <a:off x="1500336" y="3738035"/>
            <a:ext cx="1169894" cy="9412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algn="ctr" defTabSz="1217613" rtl="0" fontAlgn="base">
              <a:spcBef>
                <a:spcPct val="0"/>
              </a:spcBef>
              <a:spcAft>
                <a:spcPct val="0"/>
              </a:spcAft>
              <a:defRPr sz="2400" kern="1200">
                <a:solidFill>
                  <a:schemeClr val="lt1"/>
                </a:solidFill>
                <a:latin typeface="+mn-lt"/>
                <a:ea typeface="+mn-ea"/>
                <a:cs typeface="+mn-cs"/>
              </a:defRPr>
            </a:lvl1pPr>
            <a:lvl2pPr marL="609600" indent="-152400" algn="ctr" defTabSz="1217613" rtl="0" fontAlgn="base">
              <a:spcBef>
                <a:spcPct val="0"/>
              </a:spcBef>
              <a:spcAft>
                <a:spcPct val="0"/>
              </a:spcAft>
              <a:defRPr sz="2400" kern="1200">
                <a:solidFill>
                  <a:schemeClr val="lt1"/>
                </a:solidFill>
                <a:latin typeface="+mn-lt"/>
                <a:ea typeface="+mn-ea"/>
                <a:cs typeface="+mn-cs"/>
              </a:defRPr>
            </a:lvl2pPr>
            <a:lvl3pPr marL="1219200" indent="-304800" algn="ctr" defTabSz="1217613" rtl="0" fontAlgn="base">
              <a:spcBef>
                <a:spcPct val="0"/>
              </a:spcBef>
              <a:spcAft>
                <a:spcPct val="0"/>
              </a:spcAft>
              <a:defRPr sz="2400" kern="1200">
                <a:solidFill>
                  <a:schemeClr val="lt1"/>
                </a:solidFill>
                <a:latin typeface="+mn-lt"/>
                <a:ea typeface="+mn-ea"/>
                <a:cs typeface="+mn-cs"/>
              </a:defRPr>
            </a:lvl3pPr>
            <a:lvl4pPr marL="1828800" indent="-457200" algn="ctr" defTabSz="1217613" rtl="0" fontAlgn="base">
              <a:spcBef>
                <a:spcPct val="0"/>
              </a:spcBef>
              <a:spcAft>
                <a:spcPct val="0"/>
              </a:spcAft>
              <a:defRPr sz="2400" kern="1200">
                <a:solidFill>
                  <a:schemeClr val="lt1"/>
                </a:solidFill>
                <a:latin typeface="+mn-lt"/>
                <a:ea typeface="+mn-ea"/>
                <a:cs typeface="+mn-cs"/>
              </a:defRPr>
            </a:lvl4pPr>
            <a:lvl5pPr marL="2438400" indent="-609600" algn="ctr" defTabSz="1217613" rtl="0" fontAlgn="base">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r>
              <a:rPr lang="zh-CN" altLang="en-US" dirty="0" smtClean="0"/>
              <a:t>年轻一代</a:t>
            </a:r>
            <a:endParaRPr lang="zh-CN" altLang="en-US" dirty="0"/>
          </a:p>
        </p:txBody>
      </p:sp>
      <p:sp>
        <p:nvSpPr>
          <p:cNvPr id="51" name="文本框 38"/>
          <p:cNvSpPr txBox="1"/>
          <p:nvPr/>
        </p:nvSpPr>
        <p:spPr>
          <a:xfrm>
            <a:off x="605418" y="2968722"/>
            <a:ext cx="800220" cy="461665"/>
          </a:xfrm>
          <a:prstGeom prst="rect">
            <a:avLst/>
          </a:prstGeom>
          <a:noFill/>
        </p:spPr>
        <p:txBody>
          <a:bodyPr wrap="none" rtlCol="0">
            <a:spAutoFit/>
          </a:bodyPr>
          <a:lstStyle>
            <a:defPPr>
              <a:defRPr lang="zh-CN"/>
            </a:defPPr>
            <a:lvl1pPr algn="ctr" defTabSz="1217613" rtl="0" fontAlgn="base">
              <a:spcBef>
                <a:spcPct val="0"/>
              </a:spcBef>
              <a:spcAft>
                <a:spcPct val="0"/>
              </a:spcAft>
              <a:defRPr sz="2400" kern="1200">
                <a:solidFill>
                  <a:schemeClr val="tx1"/>
                </a:solidFill>
                <a:latin typeface="Arial" charset="0"/>
                <a:ea typeface="宋体" charset="-122"/>
                <a:cs typeface="+mn-cs"/>
              </a:defRPr>
            </a:lvl1pPr>
            <a:lvl2pPr marL="609600" indent="-152400" algn="ctr" defTabSz="1217613" rtl="0" fontAlgn="base">
              <a:spcBef>
                <a:spcPct val="0"/>
              </a:spcBef>
              <a:spcAft>
                <a:spcPct val="0"/>
              </a:spcAft>
              <a:defRPr sz="2400" kern="1200">
                <a:solidFill>
                  <a:schemeClr val="tx1"/>
                </a:solidFill>
                <a:latin typeface="Arial" charset="0"/>
                <a:ea typeface="宋体" charset="-122"/>
                <a:cs typeface="+mn-cs"/>
              </a:defRPr>
            </a:lvl2pPr>
            <a:lvl3pPr marL="1219200" indent="-304800" algn="ctr" defTabSz="1217613" rtl="0" fontAlgn="base">
              <a:spcBef>
                <a:spcPct val="0"/>
              </a:spcBef>
              <a:spcAft>
                <a:spcPct val="0"/>
              </a:spcAft>
              <a:defRPr sz="2400" kern="1200">
                <a:solidFill>
                  <a:schemeClr val="tx1"/>
                </a:solidFill>
                <a:latin typeface="Arial" charset="0"/>
                <a:ea typeface="宋体" charset="-122"/>
                <a:cs typeface="+mn-cs"/>
              </a:defRPr>
            </a:lvl3pPr>
            <a:lvl4pPr marL="1828800" indent="-457200" algn="ctr" defTabSz="1217613" rtl="0" fontAlgn="base">
              <a:spcBef>
                <a:spcPct val="0"/>
              </a:spcBef>
              <a:spcAft>
                <a:spcPct val="0"/>
              </a:spcAft>
              <a:defRPr sz="2400" kern="1200">
                <a:solidFill>
                  <a:schemeClr val="tx1"/>
                </a:solidFill>
                <a:latin typeface="Arial" charset="0"/>
                <a:ea typeface="宋体" charset="-122"/>
                <a:cs typeface="+mn-cs"/>
              </a:defRPr>
            </a:lvl4pPr>
            <a:lvl5pPr marL="2438400" indent="-609600" algn="ctr" defTabSz="1217613" rtl="0" fontAlgn="base">
              <a:spcBef>
                <a:spcPct val="0"/>
              </a:spcBef>
              <a:spcAft>
                <a:spcPct val="0"/>
              </a:spcAft>
              <a:defRPr sz="2400" kern="1200">
                <a:solidFill>
                  <a:schemeClr val="tx1"/>
                </a:solidFill>
                <a:latin typeface="Arial" charset="0"/>
                <a:ea typeface="宋体" charset="-122"/>
                <a:cs typeface="+mn-cs"/>
              </a:defRPr>
            </a:lvl5pPr>
            <a:lvl6pPr marL="2286000" algn="l" defTabSz="914400" rtl="0" eaLnBrk="1" latinLnBrk="0" hangingPunct="1">
              <a:defRPr sz="2400" kern="1200">
                <a:solidFill>
                  <a:schemeClr val="tx1"/>
                </a:solidFill>
                <a:latin typeface="Arial" charset="0"/>
                <a:ea typeface="宋体" charset="-122"/>
                <a:cs typeface="+mn-cs"/>
              </a:defRPr>
            </a:lvl6pPr>
            <a:lvl7pPr marL="2743200" algn="l" defTabSz="914400" rtl="0" eaLnBrk="1" latinLnBrk="0" hangingPunct="1">
              <a:defRPr sz="2400" kern="1200">
                <a:solidFill>
                  <a:schemeClr val="tx1"/>
                </a:solidFill>
                <a:latin typeface="Arial" charset="0"/>
                <a:ea typeface="宋体" charset="-122"/>
                <a:cs typeface="+mn-cs"/>
              </a:defRPr>
            </a:lvl7pPr>
            <a:lvl8pPr marL="3200400" algn="l" defTabSz="914400" rtl="0" eaLnBrk="1" latinLnBrk="0" hangingPunct="1">
              <a:defRPr sz="2400" kern="1200">
                <a:solidFill>
                  <a:schemeClr val="tx1"/>
                </a:solidFill>
                <a:latin typeface="Arial" charset="0"/>
                <a:ea typeface="宋体" charset="-122"/>
                <a:cs typeface="+mn-cs"/>
              </a:defRPr>
            </a:lvl8pPr>
            <a:lvl9pPr marL="3657600" algn="l" defTabSz="914400" rtl="0" eaLnBrk="1" latinLnBrk="0" hangingPunct="1">
              <a:defRPr sz="2400" kern="1200">
                <a:solidFill>
                  <a:schemeClr val="tx1"/>
                </a:solidFill>
                <a:latin typeface="Arial" charset="0"/>
                <a:ea typeface="宋体" charset="-122"/>
                <a:cs typeface="+mn-cs"/>
              </a:defRPr>
            </a:lvl9pPr>
          </a:lstStyle>
          <a:p>
            <a:r>
              <a:rPr lang="zh-CN" altLang="en-US" dirty="0" smtClean="0"/>
              <a:t>赵雷</a:t>
            </a:r>
            <a:endParaRPr lang="zh-CN" altLang="en-US" dirty="0"/>
          </a:p>
        </p:txBody>
      </p:sp>
      <p:sp>
        <p:nvSpPr>
          <p:cNvPr id="52" name="文本框 39"/>
          <p:cNvSpPr txBox="1"/>
          <p:nvPr/>
        </p:nvSpPr>
        <p:spPr>
          <a:xfrm>
            <a:off x="1961729" y="2831811"/>
            <a:ext cx="800220" cy="461665"/>
          </a:xfrm>
          <a:prstGeom prst="rect">
            <a:avLst/>
          </a:prstGeom>
          <a:noFill/>
        </p:spPr>
        <p:txBody>
          <a:bodyPr wrap="none" rtlCol="0">
            <a:spAutoFit/>
          </a:bodyPr>
          <a:lstStyle>
            <a:defPPr>
              <a:defRPr lang="zh-CN"/>
            </a:defPPr>
            <a:lvl1pPr algn="ctr" defTabSz="1217613" rtl="0" fontAlgn="base">
              <a:spcBef>
                <a:spcPct val="0"/>
              </a:spcBef>
              <a:spcAft>
                <a:spcPct val="0"/>
              </a:spcAft>
              <a:defRPr sz="2400" kern="1200">
                <a:solidFill>
                  <a:schemeClr val="tx1"/>
                </a:solidFill>
                <a:latin typeface="Arial" charset="0"/>
                <a:ea typeface="宋体" charset="-122"/>
                <a:cs typeface="+mn-cs"/>
              </a:defRPr>
            </a:lvl1pPr>
            <a:lvl2pPr marL="609600" indent="-152400" algn="ctr" defTabSz="1217613" rtl="0" fontAlgn="base">
              <a:spcBef>
                <a:spcPct val="0"/>
              </a:spcBef>
              <a:spcAft>
                <a:spcPct val="0"/>
              </a:spcAft>
              <a:defRPr sz="2400" kern="1200">
                <a:solidFill>
                  <a:schemeClr val="tx1"/>
                </a:solidFill>
                <a:latin typeface="Arial" charset="0"/>
                <a:ea typeface="宋体" charset="-122"/>
                <a:cs typeface="+mn-cs"/>
              </a:defRPr>
            </a:lvl2pPr>
            <a:lvl3pPr marL="1219200" indent="-304800" algn="ctr" defTabSz="1217613" rtl="0" fontAlgn="base">
              <a:spcBef>
                <a:spcPct val="0"/>
              </a:spcBef>
              <a:spcAft>
                <a:spcPct val="0"/>
              </a:spcAft>
              <a:defRPr sz="2400" kern="1200">
                <a:solidFill>
                  <a:schemeClr val="tx1"/>
                </a:solidFill>
                <a:latin typeface="Arial" charset="0"/>
                <a:ea typeface="宋体" charset="-122"/>
                <a:cs typeface="+mn-cs"/>
              </a:defRPr>
            </a:lvl3pPr>
            <a:lvl4pPr marL="1828800" indent="-457200" algn="ctr" defTabSz="1217613" rtl="0" fontAlgn="base">
              <a:spcBef>
                <a:spcPct val="0"/>
              </a:spcBef>
              <a:spcAft>
                <a:spcPct val="0"/>
              </a:spcAft>
              <a:defRPr sz="2400" kern="1200">
                <a:solidFill>
                  <a:schemeClr val="tx1"/>
                </a:solidFill>
                <a:latin typeface="Arial" charset="0"/>
                <a:ea typeface="宋体" charset="-122"/>
                <a:cs typeface="+mn-cs"/>
              </a:defRPr>
            </a:lvl4pPr>
            <a:lvl5pPr marL="2438400" indent="-609600" algn="ctr" defTabSz="1217613" rtl="0" fontAlgn="base">
              <a:spcBef>
                <a:spcPct val="0"/>
              </a:spcBef>
              <a:spcAft>
                <a:spcPct val="0"/>
              </a:spcAft>
              <a:defRPr sz="2400" kern="1200">
                <a:solidFill>
                  <a:schemeClr val="tx1"/>
                </a:solidFill>
                <a:latin typeface="Arial" charset="0"/>
                <a:ea typeface="宋体" charset="-122"/>
                <a:cs typeface="+mn-cs"/>
              </a:defRPr>
            </a:lvl5pPr>
            <a:lvl6pPr marL="2286000" algn="l" defTabSz="914400" rtl="0" eaLnBrk="1" latinLnBrk="0" hangingPunct="1">
              <a:defRPr sz="2400" kern="1200">
                <a:solidFill>
                  <a:schemeClr val="tx1"/>
                </a:solidFill>
                <a:latin typeface="Arial" charset="0"/>
                <a:ea typeface="宋体" charset="-122"/>
                <a:cs typeface="+mn-cs"/>
              </a:defRPr>
            </a:lvl6pPr>
            <a:lvl7pPr marL="2743200" algn="l" defTabSz="914400" rtl="0" eaLnBrk="1" latinLnBrk="0" hangingPunct="1">
              <a:defRPr sz="2400" kern="1200">
                <a:solidFill>
                  <a:schemeClr val="tx1"/>
                </a:solidFill>
                <a:latin typeface="Arial" charset="0"/>
                <a:ea typeface="宋体" charset="-122"/>
                <a:cs typeface="+mn-cs"/>
              </a:defRPr>
            </a:lvl7pPr>
            <a:lvl8pPr marL="3200400" algn="l" defTabSz="914400" rtl="0" eaLnBrk="1" latinLnBrk="0" hangingPunct="1">
              <a:defRPr sz="2400" kern="1200">
                <a:solidFill>
                  <a:schemeClr val="tx1"/>
                </a:solidFill>
                <a:latin typeface="Arial" charset="0"/>
                <a:ea typeface="宋体" charset="-122"/>
                <a:cs typeface="+mn-cs"/>
              </a:defRPr>
            </a:lvl8pPr>
            <a:lvl9pPr marL="3657600" algn="l" defTabSz="914400" rtl="0" eaLnBrk="1" latinLnBrk="0" hangingPunct="1">
              <a:defRPr sz="2400" kern="1200">
                <a:solidFill>
                  <a:schemeClr val="tx1"/>
                </a:solidFill>
                <a:latin typeface="Arial" charset="0"/>
                <a:ea typeface="宋体" charset="-122"/>
                <a:cs typeface="+mn-cs"/>
              </a:defRPr>
            </a:lvl9pPr>
          </a:lstStyle>
          <a:p>
            <a:r>
              <a:rPr lang="zh-CN" altLang="en-US" dirty="0" smtClean="0"/>
              <a:t>马頔</a:t>
            </a:r>
            <a:endParaRPr lang="zh-CN" altLang="en-US" dirty="0"/>
          </a:p>
        </p:txBody>
      </p:sp>
      <p:sp>
        <p:nvSpPr>
          <p:cNvPr id="53" name="文本框 40"/>
          <p:cNvSpPr txBox="1"/>
          <p:nvPr/>
        </p:nvSpPr>
        <p:spPr>
          <a:xfrm>
            <a:off x="2271008" y="2139968"/>
            <a:ext cx="800220" cy="461665"/>
          </a:xfrm>
          <a:prstGeom prst="rect">
            <a:avLst/>
          </a:prstGeom>
          <a:noFill/>
        </p:spPr>
        <p:txBody>
          <a:bodyPr wrap="none" rtlCol="0">
            <a:spAutoFit/>
          </a:bodyPr>
          <a:lstStyle>
            <a:defPPr>
              <a:defRPr lang="zh-CN"/>
            </a:defPPr>
            <a:lvl1pPr algn="ctr" defTabSz="1217613" rtl="0" fontAlgn="base">
              <a:spcBef>
                <a:spcPct val="0"/>
              </a:spcBef>
              <a:spcAft>
                <a:spcPct val="0"/>
              </a:spcAft>
              <a:defRPr sz="2400" kern="1200">
                <a:solidFill>
                  <a:schemeClr val="tx1"/>
                </a:solidFill>
                <a:latin typeface="Arial" charset="0"/>
                <a:ea typeface="宋体" charset="-122"/>
                <a:cs typeface="+mn-cs"/>
              </a:defRPr>
            </a:lvl1pPr>
            <a:lvl2pPr marL="609600" indent="-152400" algn="ctr" defTabSz="1217613" rtl="0" fontAlgn="base">
              <a:spcBef>
                <a:spcPct val="0"/>
              </a:spcBef>
              <a:spcAft>
                <a:spcPct val="0"/>
              </a:spcAft>
              <a:defRPr sz="2400" kern="1200">
                <a:solidFill>
                  <a:schemeClr val="tx1"/>
                </a:solidFill>
                <a:latin typeface="Arial" charset="0"/>
                <a:ea typeface="宋体" charset="-122"/>
                <a:cs typeface="+mn-cs"/>
              </a:defRPr>
            </a:lvl2pPr>
            <a:lvl3pPr marL="1219200" indent="-304800" algn="ctr" defTabSz="1217613" rtl="0" fontAlgn="base">
              <a:spcBef>
                <a:spcPct val="0"/>
              </a:spcBef>
              <a:spcAft>
                <a:spcPct val="0"/>
              </a:spcAft>
              <a:defRPr sz="2400" kern="1200">
                <a:solidFill>
                  <a:schemeClr val="tx1"/>
                </a:solidFill>
                <a:latin typeface="Arial" charset="0"/>
                <a:ea typeface="宋体" charset="-122"/>
                <a:cs typeface="+mn-cs"/>
              </a:defRPr>
            </a:lvl3pPr>
            <a:lvl4pPr marL="1828800" indent="-457200" algn="ctr" defTabSz="1217613" rtl="0" fontAlgn="base">
              <a:spcBef>
                <a:spcPct val="0"/>
              </a:spcBef>
              <a:spcAft>
                <a:spcPct val="0"/>
              </a:spcAft>
              <a:defRPr sz="2400" kern="1200">
                <a:solidFill>
                  <a:schemeClr val="tx1"/>
                </a:solidFill>
                <a:latin typeface="Arial" charset="0"/>
                <a:ea typeface="宋体" charset="-122"/>
                <a:cs typeface="+mn-cs"/>
              </a:defRPr>
            </a:lvl4pPr>
            <a:lvl5pPr marL="2438400" indent="-609600" algn="ctr" defTabSz="1217613" rtl="0" fontAlgn="base">
              <a:spcBef>
                <a:spcPct val="0"/>
              </a:spcBef>
              <a:spcAft>
                <a:spcPct val="0"/>
              </a:spcAft>
              <a:defRPr sz="2400" kern="1200">
                <a:solidFill>
                  <a:schemeClr val="tx1"/>
                </a:solidFill>
                <a:latin typeface="Arial" charset="0"/>
                <a:ea typeface="宋体" charset="-122"/>
                <a:cs typeface="+mn-cs"/>
              </a:defRPr>
            </a:lvl5pPr>
            <a:lvl6pPr marL="2286000" algn="l" defTabSz="914400" rtl="0" eaLnBrk="1" latinLnBrk="0" hangingPunct="1">
              <a:defRPr sz="2400" kern="1200">
                <a:solidFill>
                  <a:schemeClr val="tx1"/>
                </a:solidFill>
                <a:latin typeface="Arial" charset="0"/>
                <a:ea typeface="宋体" charset="-122"/>
                <a:cs typeface="+mn-cs"/>
              </a:defRPr>
            </a:lvl6pPr>
            <a:lvl7pPr marL="2743200" algn="l" defTabSz="914400" rtl="0" eaLnBrk="1" latinLnBrk="0" hangingPunct="1">
              <a:defRPr sz="2400" kern="1200">
                <a:solidFill>
                  <a:schemeClr val="tx1"/>
                </a:solidFill>
                <a:latin typeface="Arial" charset="0"/>
                <a:ea typeface="宋体" charset="-122"/>
                <a:cs typeface="+mn-cs"/>
              </a:defRPr>
            </a:lvl7pPr>
            <a:lvl8pPr marL="3200400" algn="l" defTabSz="914400" rtl="0" eaLnBrk="1" latinLnBrk="0" hangingPunct="1">
              <a:defRPr sz="2400" kern="1200">
                <a:solidFill>
                  <a:schemeClr val="tx1"/>
                </a:solidFill>
                <a:latin typeface="Arial" charset="0"/>
                <a:ea typeface="宋体" charset="-122"/>
                <a:cs typeface="+mn-cs"/>
              </a:defRPr>
            </a:lvl8pPr>
            <a:lvl9pPr marL="3657600" algn="l" defTabSz="914400" rtl="0" eaLnBrk="1" latinLnBrk="0" hangingPunct="1">
              <a:defRPr sz="2400" kern="1200">
                <a:solidFill>
                  <a:schemeClr val="tx1"/>
                </a:solidFill>
                <a:latin typeface="Arial" charset="0"/>
                <a:ea typeface="宋体" charset="-122"/>
                <a:cs typeface="+mn-cs"/>
              </a:defRPr>
            </a:lvl9pPr>
          </a:lstStyle>
          <a:p>
            <a:r>
              <a:rPr lang="zh-CN" altLang="en-US" dirty="0"/>
              <a:t>李志</a:t>
            </a:r>
          </a:p>
        </p:txBody>
      </p:sp>
      <p:sp>
        <p:nvSpPr>
          <p:cNvPr id="54" name="椭圆 53"/>
          <p:cNvSpPr/>
          <p:nvPr/>
        </p:nvSpPr>
        <p:spPr>
          <a:xfrm>
            <a:off x="1081728" y="2068702"/>
            <a:ext cx="1169894" cy="9412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algn="ctr" defTabSz="1217613" rtl="0" fontAlgn="base">
              <a:spcBef>
                <a:spcPct val="0"/>
              </a:spcBef>
              <a:spcAft>
                <a:spcPct val="0"/>
              </a:spcAft>
              <a:defRPr sz="2400" kern="1200">
                <a:solidFill>
                  <a:schemeClr val="lt1"/>
                </a:solidFill>
                <a:latin typeface="+mn-lt"/>
                <a:ea typeface="+mn-ea"/>
                <a:cs typeface="+mn-cs"/>
              </a:defRPr>
            </a:lvl1pPr>
            <a:lvl2pPr marL="609600" indent="-152400" algn="ctr" defTabSz="1217613" rtl="0" fontAlgn="base">
              <a:spcBef>
                <a:spcPct val="0"/>
              </a:spcBef>
              <a:spcAft>
                <a:spcPct val="0"/>
              </a:spcAft>
              <a:defRPr sz="2400" kern="1200">
                <a:solidFill>
                  <a:schemeClr val="lt1"/>
                </a:solidFill>
                <a:latin typeface="+mn-lt"/>
                <a:ea typeface="+mn-ea"/>
                <a:cs typeface="+mn-cs"/>
              </a:defRPr>
            </a:lvl2pPr>
            <a:lvl3pPr marL="1219200" indent="-304800" algn="ctr" defTabSz="1217613" rtl="0" fontAlgn="base">
              <a:spcBef>
                <a:spcPct val="0"/>
              </a:spcBef>
              <a:spcAft>
                <a:spcPct val="0"/>
              </a:spcAft>
              <a:defRPr sz="2400" kern="1200">
                <a:solidFill>
                  <a:schemeClr val="lt1"/>
                </a:solidFill>
                <a:latin typeface="+mn-lt"/>
                <a:ea typeface="+mn-ea"/>
                <a:cs typeface="+mn-cs"/>
              </a:defRPr>
            </a:lvl3pPr>
            <a:lvl4pPr marL="1828800" indent="-457200" algn="ctr" defTabSz="1217613" rtl="0" fontAlgn="base">
              <a:spcBef>
                <a:spcPct val="0"/>
              </a:spcBef>
              <a:spcAft>
                <a:spcPct val="0"/>
              </a:spcAft>
              <a:defRPr sz="2400" kern="1200">
                <a:solidFill>
                  <a:schemeClr val="lt1"/>
                </a:solidFill>
                <a:latin typeface="+mn-lt"/>
                <a:ea typeface="+mn-ea"/>
                <a:cs typeface="+mn-cs"/>
              </a:defRPr>
            </a:lvl4pPr>
            <a:lvl5pPr marL="2438400" indent="-609600" algn="ctr" defTabSz="1217613" rtl="0" fontAlgn="base">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r>
              <a:rPr lang="zh-CN" altLang="en-US" dirty="0"/>
              <a:t>民谣</a:t>
            </a:r>
          </a:p>
        </p:txBody>
      </p:sp>
      <p:sp>
        <p:nvSpPr>
          <p:cNvPr id="55" name="文本框 38"/>
          <p:cNvSpPr txBox="1"/>
          <p:nvPr/>
        </p:nvSpPr>
        <p:spPr>
          <a:xfrm>
            <a:off x="438758" y="1037908"/>
            <a:ext cx="1107996" cy="461665"/>
          </a:xfrm>
          <a:prstGeom prst="rect">
            <a:avLst/>
          </a:prstGeom>
          <a:noFill/>
        </p:spPr>
        <p:txBody>
          <a:bodyPr wrap="none" rtlCol="0">
            <a:spAutoFit/>
          </a:bodyPr>
          <a:lstStyle>
            <a:defPPr>
              <a:defRPr lang="zh-CN"/>
            </a:defPPr>
            <a:lvl1pPr algn="ctr" defTabSz="1217613" rtl="0" fontAlgn="base">
              <a:spcBef>
                <a:spcPct val="0"/>
              </a:spcBef>
              <a:spcAft>
                <a:spcPct val="0"/>
              </a:spcAft>
              <a:defRPr sz="2400" kern="1200">
                <a:solidFill>
                  <a:schemeClr val="tx1"/>
                </a:solidFill>
                <a:latin typeface="Arial" charset="0"/>
                <a:ea typeface="宋体" charset="-122"/>
                <a:cs typeface="+mn-cs"/>
              </a:defRPr>
            </a:lvl1pPr>
            <a:lvl2pPr marL="609600" indent="-152400" algn="ctr" defTabSz="1217613" rtl="0" fontAlgn="base">
              <a:spcBef>
                <a:spcPct val="0"/>
              </a:spcBef>
              <a:spcAft>
                <a:spcPct val="0"/>
              </a:spcAft>
              <a:defRPr sz="2400" kern="1200">
                <a:solidFill>
                  <a:schemeClr val="tx1"/>
                </a:solidFill>
                <a:latin typeface="Arial" charset="0"/>
                <a:ea typeface="宋体" charset="-122"/>
                <a:cs typeface="+mn-cs"/>
              </a:defRPr>
            </a:lvl2pPr>
            <a:lvl3pPr marL="1219200" indent="-304800" algn="ctr" defTabSz="1217613" rtl="0" fontAlgn="base">
              <a:spcBef>
                <a:spcPct val="0"/>
              </a:spcBef>
              <a:spcAft>
                <a:spcPct val="0"/>
              </a:spcAft>
              <a:defRPr sz="2400" kern="1200">
                <a:solidFill>
                  <a:schemeClr val="tx1"/>
                </a:solidFill>
                <a:latin typeface="Arial" charset="0"/>
                <a:ea typeface="宋体" charset="-122"/>
                <a:cs typeface="+mn-cs"/>
              </a:defRPr>
            </a:lvl3pPr>
            <a:lvl4pPr marL="1828800" indent="-457200" algn="ctr" defTabSz="1217613" rtl="0" fontAlgn="base">
              <a:spcBef>
                <a:spcPct val="0"/>
              </a:spcBef>
              <a:spcAft>
                <a:spcPct val="0"/>
              </a:spcAft>
              <a:defRPr sz="2400" kern="1200">
                <a:solidFill>
                  <a:schemeClr val="tx1"/>
                </a:solidFill>
                <a:latin typeface="Arial" charset="0"/>
                <a:ea typeface="宋体" charset="-122"/>
                <a:cs typeface="+mn-cs"/>
              </a:defRPr>
            </a:lvl4pPr>
            <a:lvl5pPr marL="2438400" indent="-609600" algn="ctr" defTabSz="1217613" rtl="0" fontAlgn="base">
              <a:spcBef>
                <a:spcPct val="0"/>
              </a:spcBef>
              <a:spcAft>
                <a:spcPct val="0"/>
              </a:spcAft>
              <a:defRPr sz="2400" kern="1200">
                <a:solidFill>
                  <a:schemeClr val="tx1"/>
                </a:solidFill>
                <a:latin typeface="Arial" charset="0"/>
                <a:ea typeface="宋体" charset="-122"/>
                <a:cs typeface="+mn-cs"/>
              </a:defRPr>
            </a:lvl5pPr>
            <a:lvl6pPr marL="2286000" algn="l" defTabSz="914400" rtl="0" eaLnBrk="1" latinLnBrk="0" hangingPunct="1">
              <a:defRPr sz="2400" kern="1200">
                <a:solidFill>
                  <a:schemeClr val="tx1"/>
                </a:solidFill>
                <a:latin typeface="Arial" charset="0"/>
                <a:ea typeface="宋体" charset="-122"/>
                <a:cs typeface="+mn-cs"/>
              </a:defRPr>
            </a:lvl6pPr>
            <a:lvl7pPr marL="2743200" algn="l" defTabSz="914400" rtl="0" eaLnBrk="1" latinLnBrk="0" hangingPunct="1">
              <a:defRPr sz="2400" kern="1200">
                <a:solidFill>
                  <a:schemeClr val="tx1"/>
                </a:solidFill>
                <a:latin typeface="Arial" charset="0"/>
                <a:ea typeface="宋体" charset="-122"/>
                <a:cs typeface="+mn-cs"/>
              </a:defRPr>
            </a:lvl7pPr>
            <a:lvl8pPr marL="3200400" algn="l" defTabSz="914400" rtl="0" eaLnBrk="1" latinLnBrk="0" hangingPunct="1">
              <a:defRPr sz="2400" kern="1200">
                <a:solidFill>
                  <a:schemeClr val="tx1"/>
                </a:solidFill>
                <a:latin typeface="Arial" charset="0"/>
                <a:ea typeface="宋体" charset="-122"/>
                <a:cs typeface="+mn-cs"/>
              </a:defRPr>
            </a:lvl8pPr>
            <a:lvl9pPr marL="3657600" algn="l" defTabSz="914400" rtl="0" eaLnBrk="1" latinLnBrk="0" hangingPunct="1">
              <a:defRPr sz="2400" kern="1200">
                <a:solidFill>
                  <a:schemeClr val="tx1"/>
                </a:solidFill>
                <a:latin typeface="Arial" charset="0"/>
                <a:ea typeface="宋体" charset="-122"/>
                <a:cs typeface="+mn-cs"/>
              </a:defRPr>
            </a:lvl9pPr>
          </a:lstStyle>
          <a:p>
            <a:r>
              <a:rPr lang="zh-CN" altLang="en-US" dirty="0"/>
              <a:t>周杰伦</a:t>
            </a:r>
          </a:p>
        </p:txBody>
      </p:sp>
      <p:sp>
        <p:nvSpPr>
          <p:cNvPr id="56" name="文本框 39"/>
          <p:cNvSpPr txBox="1"/>
          <p:nvPr/>
        </p:nvSpPr>
        <p:spPr>
          <a:xfrm>
            <a:off x="2374603" y="1037909"/>
            <a:ext cx="1107997" cy="461665"/>
          </a:xfrm>
          <a:prstGeom prst="rect">
            <a:avLst/>
          </a:prstGeom>
          <a:noFill/>
        </p:spPr>
        <p:txBody>
          <a:bodyPr wrap="none" rtlCol="0">
            <a:spAutoFit/>
          </a:bodyPr>
          <a:lstStyle>
            <a:defPPr>
              <a:defRPr lang="zh-CN"/>
            </a:defPPr>
            <a:lvl1pPr algn="ctr" defTabSz="1217613" rtl="0" fontAlgn="base">
              <a:spcBef>
                <a:spcPct val="0"/>
              </a:spcBef>
              <a:spcAft>
                <a:spcPct val="0"/>
              </a:spcAft>
              <a:defRPr sz="2400" kern="1200">
                <a:solidFill>
                  <a:schemeClr val="tx1"/>
                </a:solidFill>
                <a:latin typeface="Arial" charset="0"/>
                <a:ea typeface="宋体" charset="-122"/>
                <a:cs typeface="+mn-cs"/>
              </a:defRPr>
            </a:lvl1pPr>
            <a:lvl2pPr marL="609600" indent="-152400" algn="ctr" defTabSz="1217613" rtl="0" fontAlgn="base">
              <a:spcBef>
                <a:spcPct val="0"/>
              </a:spcBef>
              <a:spcAft>
                <a:spcPct val="0"/>
              </a:spcAft>
              <a:defRPr sz="2400" kern="1200">
                <a:solidFill>
                  <a:schemeClr val="tx1"/>
                </a:solidFill>
                <a:latin typeface="Arial" charset="0"/>
                <a:ea typeface="宋体" charset="-122"/>
                <a:cs typeface="+mn-cs"/>
              </a:defRPr>
            </a:lvl2pPr>
            <a:lvl3pPr marL="1219200" indent="-304800" algn="ctr" defTabSz="1217613" rtl="0" fontAlgn="base">
              <a:spcBef>
                <a:spcPct val="0"/>
              </a:spcBef>
              <a:spcAft>
                <a:spcPct val="0"/>
              </a:spcAft>
              <a:defRPr sz="2400" kern="1200">
                <a:solidFill>
                  <a:schemeClr val="tx1"/>
                </a:solidFill>
                <a:latin typeface="Arial" charset="0"/>
                <a:ea typeface="宋体" charset="-122"/>
                <a:cs typeface="+mn-cs"/>
              </a:defRPr>
            </a:lvl3pPr>
            <a:lvl4pPr marL="1828800" indent="-457200" algn="ctr" defTabSz="1217613" rtl="0" fontAlgn="base">
              <a:spcBef>
                <a:spcPct val="0"/>
              </a:spcBef>
              <a:spcAft>
                <a:spcPct val="0"/>
              </a:spcAft>
              <a:defRPr sz="2400" kern="1200">
                <a:solidFill>
                  <a:schemeClr val="tx1"/>
                </a:solidFill>
                <a:latin typeface="Arial" charset="0"/>
                <a:ea typeface="宋体" charset="-122"/>
                <a:cs typeface="+mn-cs"/>
              </a:defRPr>
            </a:lvl4pPr>
            <a:lvl5pPr marL="2438400" indent="-609600" algn="ctr" defTabSz="1217613" rtl="0" fontAlgn="base">
              <a:spcBef>
                <a:spcPct val="0"/>
              </a:spcBef>
              <a:spcAft>
                <a:spcPct val="0"/>
              </a:spcAft>
              <a:defRPr sz="2400" kern="1200">
                <a:solidFill>
                  <a:schemeClr val="tx1"/>
                </a:solidFill>
                <a:latin typeface="Arial" charset="0"/>
                <a:ea typeface="宋体" charset="-122"/>
                <a:cs typeface="+mn-cs"/>
              </a:defRPr>
            </a:lvl5pPr>
            <a:lvl6pPr marL="2286000" algn="l" defTabSz="914400" rtl="0" eaLnBrk="1" latinLnBrk="0" hangingPunct="1">
              <a:defRPr sz="2400" kern="1200">
                <a:solidFill>
                  <a:schemeClr val="tx1"/>
                </a:solidFill>
                <a:latin typeface="Arial" charset="0"/>
                <a:ea typeface="宋体" charset="-122"/>
                <a:cs typeface="+mn-cs"/>
              </a:defRPr>
            </a:lvl6pPr>
            <a:lvl7pPr marL="2743200" algn="l" defTabSz="914400" rtl="0" eaLnBrk="1" latinLnBrk="0" hangingPunct="1">
              <a:defRPr sz="2400" kern="1200">
                <a:solidFill>
                  <a:schemeClr val="tx1"/>
                </a:solidFill>
                <a:latin typeface="Arial" charset="0"/>
                <a:ea typeface="宋体" charset="-122"/>
                <a:cs typeface="+mn-cs"/>
              </a:defRPr>
            </a:lvl7pPr>
            <a:lvl8pPr marL="3200400" algn="l" defTabSz="914400" rtl="0" eaLnBrk="1" latinLnBrk="0" hangingPunct="1">
              <a:defRPr sz="2400" kern="1200">
                <a:solidFill>
                  <a:schemeClr val="tx1"/>
                </a:solidFill>
                <a:latin typeface="Arial" charset="0"/>
                <a:ea typeface="宋体" charset="-122"/>
                <a:cs typeface="+mn-cs"/>
              </a:defRPr>
            </a:lvl8pPr>
            <a:lvl9pPr marL="3657600" algn="l" defTabSz="914400" rtl="0" eaLnBrk="1" latinLnBrk="0" hangingPunct="1">
              <a:defRPr sz="2400" kern="1200">
                <a:solidFill>
                  <a:schemeClr val="tx1"/>
                </a:solidFill>
                <a:latin typeface="Arial" charset="0"/>
                <a:ea typeface="宋体" charset="-122"/>
                <a:cs typeface="+mn-cs"/>
              </a:defRPr>
            </a:lvl9pPr>
          </a:lstStyle>
          <a:p>
            <a:r>
              <a:rPr lang="zh-CN" altLang="en-US" dirty="0"/>
              <a:t>李荣浩</a:t>
            </a:r>
          </a:p>
        </p:txBody>
      </p:sp>
      <p:sp>
        <p:nvSpPr>
          <p:cNvPr id="57" name="文本框 40"/>
          <p:cNvSpPr txBox="1"/>
          <p:nvPr/>
        </p:nvSpPr>
        <p:spPr>
          <a:xfrm>
            <a:off x="2670230" y="233638"/>
            <a:ext cx="1107996" cy="461665"/>
          </a:xfrm>
          <a:prstGeom prst="rect">
            <a:avLst/>
          </a:prstGeom>
          <a:noFill/>
        </p:spPr>
        <p:txBody>
          <a:bodyPr wrap="none" rtlCol="0">
            <a:spAutoFit/>
          </a:bodyPr>
          <a:lstStyle>
            <a:defPPr>
              <a:defRPr lang="zh-CN"/>
            </a:defPPr>
            <a:lvl1pPr algn="ctr" defTabSz="1217613" rtl="0" fontAlgn="base">
              <a:spcBef>
                <a:spcPct val="0"/>
              </a:spcBef>
              <a:spcAft>
                <a:spcPct val="0"/>
              </a:spcAft>
              <a:defRPr sz="2400" kern="1200">
                <a:solidFill>
                  <a:schemeClr val="tx1"/>
                </a:solidFill>
                <a:latin typeface="Arial" charset="0"/>
                <a:ea typeface="宋体" charset="-122"/>
                <a:cs typeface="+mn-cs"/>
              </a:defRPr>
            </a:lvl1pPr>
            <a:lvl2pPr marL="609600" indent="-152400" algn="ctr" defTabSz="1217613" rtl="0" fontAlgn="base">
              <a:spcBef>
                <a:spcPct val="0"/>
              </a:spcBef>
              <a:spcAft>
                <a:spcPct val="0"/>
              </a:spcAft>
              <a:defRPr sz="2400" kern="1200">
                <a:solidFill>
                  <a:schemeClr val="tx1"/>
                </a:solidFill>
                <a:latin typeface="Arial" charset="0"/>
                <a:ea typeface="宋体" charset="-122"/>
                <a:cs typeface="+mn-cs"/>
              </a:defRPr>
            </a:lvl2pPr>
            <a:lvl3pPr marL="1219200" indent="-304800" algn="ctr" defTabSz="1217613" rtl="0" fontAlgn="base">
              <a:spcBef>
                <a:spcPct val="0"/>
              </a:spcBef>
              <a:spcAft>
                <a:spcPct val="0"/>
              </a:spcAft>
              <a:defRPr sz="2400" kern="1200">
                <a:solidFill>
                  <a:schemeClr val="tx1"/>
                </a:solidFill>
                <a:latin typeface="Arial" charset="0"/>
                <a:ea typeface="宋体" charset="-122"/>
                <a:cs typeface="+mn-cs"/>
              </a:defRPr>
            </a:lvl3pPr>
            <a:lvl4pPr marL="1828800" indent="-457200" algn="ctr" defTabSz="1217613" rtl="0" fontAlgn="base">
              <a:spcBef>
                <a:spcPct val="0"/>
              </a:spcBef>
              <a:spcAft>
                <a:spcPct val="0"/>
              </a:spcAft>
              <a:defRPr sz="2400" kern="1200">
                <a:solidFill>
                  <a:schemeClr val="tx1"/>
                </a:solidFill>
                <a:latin typeface="Arial" charset="0"/>
                <a:ea typeface="宋体" charset="-122"/>
                <a:cs typeface="+mn-cs"/>
              </a:defRPr>
            </a:lvl4pPr>
            <a:lvl5pPr marL="2438400" indent="-609600" algn="ctr" defTabSz="1217613" rtl="0" fontAlgn="base">
              <a:spcBef>
                <a:spcPct val="0"/>
              </a:spcBef>
              <a:spcAft>
                <a:spcPct val="0"/>
              </a:spcAft>
              <a:defRPr sz="2400" kern="1200">
                <a:solidFill>
                  <a:schemeClr val="tx1"/>
                </a:solidFill>
                <a:latin typeface="Arial" charset="0"/>
                <a:ea typeface="宋体" charset="-122"/>
                <a:cs typeface="+mn-cs"/>
              </a:defRPr>
            </a:lvl5pPr>
            <a:lvl6pPr marL="2286000" algn="l" defTabSz="914400" rtl="0" eaLnBrk="1" latinLnBrk="0" hangingPunct="1">
              <a:defRPr sz="2400" kern="1200">
                <a:solidFill>
                  <a:schemeClr val="tx1"/>
                </a:solidFill>
                <a:latin typeface="Arial" charset="0"/>
                <a:ea typeface="宋体" charset="-122"/>
                <a:cs typeface="+mn-cs"/>
              </a:defRPr>
            </a:lvl6pPr>
            <a:lvl7pPr marL="2743200" algn="l" defTabSz="914400" rtl="0" eaLnBrk="1" latinLnBrk="0" hangingPunct="1">
              <a:defRPr sz="2400" kern="1200">
                <a:solidFill>
                  <a:schemeClr val="tx1"/>
                </a:solidFill>
                <a:latin typeface="Arial" charset="0"/>
                <a:ea typeface="宋体" charset="-122"/>
                <a:cs typeface="+mn-cs"/>
              </a:defRPr>
            </a:lvl7pPr>
            <a:lvl8pPr marL="3200400" algn="l" defTabSz="914400" rtl="0" eaLnBrk="1" latinLnBrk="0" hangingPunct="1">
              <a:defRPr sz="2400" kern="1200">
                <a:solidFill>
                  <a:schemeClr val="tx1"/>
                </a:solidFill>
                <a:latin typeface="Arial" charset="0"/>
                <a:ea typeface="宋体" charset="-122"/>
                <a:cs typeface="+mn-cs"/>
              </a:defRPr>
            </a:lvl8pPr>
            <a:lvl9pPr marL="3657600" algn="l" defTabSz="914400" rtl="0" eaLnBrk="1" latinLnBrk="0" hangingPunct="1">
              <a:defRPr sz="2400" kern="1200">
                <a:solidFill>
                  <a:schemeClr val="tx1"/>
                </a:solidFill>
                <a:latin typeface="Arial" charset="0"/>
                <a:ea typeface="宋体" charset="-122"/>
                <a:cs typeface="+mn-cs"/>
              </a:defRPr>
            </a:lvl9pPr>
          </a:lstStyle>
          <a:p>
            <a:r>
              <a:rPr lang="zh-CN" altLang="en-US" dirty="0"/>
              <a:t>梁静茹</a:t>
            </a:r>
          </a:p>
        </p:txBody>
      </p:sp>
      <p:sp>
        <p:nvSpPr>
          <p:cNvPr id="58" name="椭圆 57"/>
          <p:cNvSpPr/>
          <p:nvPr/>
        </p:nvSpPr>
        <p:spPr>
          <a:xfrm>
            <a:off x="1484857" y="228923"/>
            <a:ext cx="1169894" cy="9412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algn="ctr" defTabSz="1217613" rtl="0" fontAlgn="base">
              <a:spcBef>
                <a:spcPct val="0"/>
              </a:spcBef>
              <a:spcAft>
                <a:spcPct val="0"/>
              </a:spcAft>
              <a:defRPr sz="2400" kern="1200">
                <a:solidFill>
                  <a:schemeClr val="lt1"/>
                </a:solidFill>
                <a:latin typeface="+mn-lt"/>
                <a:ea typeface="+mn-ea"/>
                <a:cs typeface="+mn-cs"/>
              </a:defRPr>
            </a:lvl1pPr>
            <a:lvl2pPr marL="609600" indent="-152400" algn="ctr" defTabSz="1217613" rtl="0" fontAlgn="base">
              <a:spcBef>
                <a:spcPct val="0"/>
              </a:spcBef>
              <a:spcAft>
                <a:spcPct val="0"/>
              </a:spcAft>
              <a:defRPr sz="2400" kern="1200">
                <a:solidFill>
                  <a:schemeClr val="lt1"/>
                </a:solidFill>
                <a:latin typeface="+mn-lt"/>
                <a:ea typeface="+mn-ea"/>
                <a:cs typeface="+mn-cs"/>
              </a:defRPr>
            </a:lvl2pPr>
            <a:lvl3pPr marL="1219200" indent="-304800" algn="ctr" defTabSz="1217613" rtl="0" fontAlgn="base">
              <a:spcBef>
                <a:spcPct val="0"/>
              </a:spcBef>
              <a:spcAft>
                <a:spcPct val="0"/>
              </a:spcAft>
              <a:defRPr sz="2400" kern="1200">
                <a:solidFill>
                  <a:schemeClr val="lt1"/>
                </a:solidFill>
                <a:latin typeface="+mn-lt"/>
                <a:ea typeface="+mn-ea"/>
                <a:cs typeface="+mn-cs"/>
              </a:defRPr>
            </a:lvl3pPr>
            <a:lvl4pPr marL="1828800" indent="-457200" algn="ctr" defTabSz="1217613" rtl="0" fontAlgn="base">
              <a:spcBef>
                <a:spcPct val="0"/>
              </a:spcBef>
              <a:spcAft>
                <a:spcPct val="0"/>
              </a:spcAft>
              <a:defRPr sz="2400" kern="1200">
                <a:solidFill>
                  <a:schemeClr val="lt1"/>
                </a:solidFill>
                <a:latin typeface="+mn-lt"/>
                <a:ea typeface="+mn-ea"/>
                <a:cs typeface="+mn-cs"/>
              </a:defRPr>
            </a:lvl4pPr>
            <a:lvl5pPr marL="2438400" indent="-609600" algn="ctr" defTabSz="1217613" rtl="0" fontAlgn="base">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r>
              <a:rPr lang="zh-CN" altLang="en-US" dirty="0" smtClean="0"/>
              <a:t>朗朗上口</a:t>
            </a:r>
            <a:endParaRPr lang="zh-CN" altLang="en-US" dirty="0"/>
          </a:p>
        </p:txBody>
      </p:sp>
      <p:sp>
        <p:nvSpPr>
          <p:cNvPr id="59" name="文本框 38"/>
          <p:cNvSpPr txBox="1"/>
          <p:nvPr/>
        </p:nvSpPr>
        <p:spPr>
          <a:xfrm>
            <a:off x="6285810" y="1631457"/>
            <a:ext cx="1723549" cy="461665"/>
          </a:xfrm>
          <a:prstGeom prst="rect">
            <a:avLst/>
          </a:prstGeom>
          <a:noFill/>
        </p:spPr>
        <p:txBody>
          <a:bodyPr wrap="none" rtlCol="0">
            <a:spAutoFit/>
          </a:bodyPr>
          <a:lstStyle>
            <a:defPPr>
              <a:defRPr lang="zh-CN"/>
            </a:defPPr>
            <a:lvl1pPr algn="ctr" defTabSz="1217613" rtl="0" fontAlgn="base">
              <a:spcBef>
                <a:spcPct val="0"/>
              </a:spcBef>
              <a:spcAft>
                <a:spcPct val="0"/>
              </a:spcAft>
              <a:defRPr sz="2400" kern="1200">
                <a:solidFill>
                  <a:schemeClr val="tx1"/>
                </a:solidFill>
                <a:latin typeface="Arial" charset="0"/>
                <a:ea typeface="宋体" charset="-122"/>
                <a:cs typeface="+mn-cs"/>
              </a:defRPr>
            </a:lvl1pPr>
            <a:lvl2pPr marL="609600" indent="-152400" algn="ctr" defTabSz="1217613" rtl="0" fontAlgn="base">
              <a:spcBef>
                <a:spcPct val="0"/>
              </a:spcBef>
              <a:spcAft>
                <a:spcPct val="0"/>
              </a:spcAft>
              <a:defRPr sz="2400" kern="1200">
                <a:solidFill>
                  <a:schemeClr val="tx1"/>
                </a:solidFill>
                <a:latin typeface="Arial" charset="0"/>
                <a:ea typeface="宋体" charset="-122"/>
                <a:cs typeface="+mn-cs"/>
              </a:defRPr>
            </a:lvl2pPr>
            <a:lvl3pPr marL="1219200" indent="-304800" algn="ctr" defTabSz="1217613" rtl="0" fontAlgn="base">
              <a:spcBef>
                <a:spcPct val="0"/>
              </a:spcBef>
              <a:spcAft>
                <a:spcPct val="0"/>
              </a:spcAft>
              <a:defRPr sz="2400" kern="1200">
                <a:solidFill>
                  <a:schemeClr val="tx1"/>
                </a:solidFill>
                <a:latin typeface="Arial" charset="0"/>
                <a:ea typeface="宋体" charset="-122"/>
                <a:cs typeface="+mn-cs"/>
              </a:defRPr>
            </a:lvl3pPr>
            <a:lvl4pPr marL="1828800" indent="-457200" algn="ctr" defTabSz="1217613" rtl="0" fontAlgn="base">
              <a:spcBef>
                <a:spcPct val="0"/>
              </a:spcBef>
              <a:spcAft>
                <a:spcPct val="0"/>
              </a:spcAft>
              <a:defRPr sz="2400" kern="1200">
                <a:solidFill>
                  <a:schemeClr val="tx1"/>
                </a:solidFill>
                <a:latin typeface="Arial" charset="0"/>
                <a:ea typeface="宋体" charset="-122"/>
                <a:cs typeface="+mn-cs"/>
              </a:defRPr>
            </a:lvl4pPr>
            <a:lvl5pPr marL="2438400" indent="-609600" algn="ctr" defTabSz="1217613" rtl="0" fontAlgn="base">
              <a:spcBef>
                <a:spcPct val="0"/>
              </a:spcBef>
              <a:spcAft>
                <a:spcPct val="0"/>
              </a:spcAft>
              <a:defRPr sz="2400" kern="1200">
                <a:solidFill>
                  <a:schemeClr val="tx1"/>
                </a:solidFill>
                <a:latin typeface="Arial" charset="0"/>
                <a:ea typeface="宋体" charset="-122"/>
                <a:cs typeface="+mn-cs"/>
              </a:defRPr>
            </a:lvl5pPr>
            <a:lvl6pPr marL="2286000" algn="l" defTabSz="914400" rtl="0" eaLnBrk="1" latinLnBrk="0" hangingPunct="1">
              <a:defRPr sz="2400" kern="1200">
                <a:solidFill>
                  <a:schemeClr val="tx1"/>
                </a:solidFill>
                <a:latin typeface="Arial" charset="0"/>
                <a:ea typeface="宋体" charset="-122"/>
                <a:cs typeface="+mn-cs"/>
              </a:defRPr>
            </a:lvl6pPr>
            <a:lvl7pPr marL="2743200" algn="l" defTabSz="914400" rtl="0" eaLnBrk="1" latinLnBrk="0" hangingPunct="1">
              <a:defRPr sz="2400" kern="1200">
                <a:solidFill>
                  <a:schemeClr val="tx1"/>
                </a:solidFill>
                <a:latin typeface="Arial" charset="0"/>
                <a:ea typeface="宋体" charset="-122"/>
                <a:cs typeface="+mn-cs"/>
              </a:defRPr>
            </a:lvl7pPr>
            <a:lvl8pPr marL="3200400" algn="l" defTabSz="914400" rtl="0" eaLnBrk="1" latinLnBrk="0" hangingPunct="1">
              <a:defRPr sz="2400" kern="1200">
                <a:solidFill>
                  <a:schemeClr val="tx1"/>
                </a:solidFill>
                <a:latin typeface="Arial" charset="0"/>
                <a:ea typeface="宋体" charset="-122"/>
                <a:cs typeface="+mn-cs"/>
              </a:defRPr>
            </a:lvl8pPr>
            <a:lvl9pPr marL="3657600" algn="l" defTabSz="914400" rtl="0" eaLnBrk="1" latinLnBrk="0" hangingPunct="1">
              <a:defRPr sz="2400" kern="1200">
                <a:solidFill>
                  <a:schemeClr val="tx1"/>
                </a:solidFill>
                <a:latin typeface="Arial" charset="0"/>
                <a:ea typeface="宋体" charset="-122"/>
                <a:cs typeface="+mn-cs"/>
              </a:defRPr>
            </a:lvl9pPr>
          </a:lstStyle>
          <a:p>
            <a:r>
              <a:rPr lang="zh-CN" altLang="en-US" dirty="0"/>
              <a:t>萌萌哒天团</a:t>
            </a:r>
          </a:p>
        </p:txBody>
      </p:sp>
      <p:sp>
        <p:nvSpPr>
          <p:cNvPr id="60" name="文本框 39"/>
          <p:cNvSpPr txBox="1"/>
          <p:nvPr/>
        </p:nvSpPr>
        <p:spPr>
          <a:xfrm>
            <a:off x="4250195" y="983417"/>
            <a:ext cx="1107997" cy="461665"/>
          </a:xfrm>
          <a:prstGeom prst="rect">
            <a:avLst/>
          </a:prstGeom>
          <a:noFill/>
        </p:spPr>
        <p:txBody>
          <a:bodyPr wrap="none" rtlCol="0">
            <a:spAutoFit/>
          </a:bodyPr>
          <a:lstStyle>
            <a:defPPr>
              <a:defRPr lang="zh-CN"/>
            </a:defPPr>
            <a:lvl1pPr algn="ctr" defTabSz="1217613" rtl="0" fontAlgn="base">
              <a:spcBef>
                <a:spcPct val="0"/>
              </a:spcBef>
              <a:spcAft>
                <a:spcPct val="0"/>
              </a:spcAft>
              <a:defRPr sz="2400" kern="1200">
                <a:solidFill>
                  <a:schemeClr val="tx1"/>
                </a:solidFill>
                <a:latin typeface="Arial" charset="0"/>
                <a:ea typeface="宋体" charset="-122"/>
                <a:cs typeface="+mn-cs"/>
              </a:defRPr>
            </a:lvl1pPr>
            <a:lvl2pPr marL="609600" indent="-152400" algn="ctr" defTabSz="1217613" rtl="0" fontAlgn="base">
              <a:spcBef>
                <a:spcPct val="0"/>
              </a:spcBef>
              <a:spcAft>
                <a:spcPct val="0"/>
              </a:spcAft>
              <a:defRPr sz="2400" kern="1200">
                <a:solidFill>
                  <a:schemeClr val="tx1"/>
                </a:solidFill>
                <a:latin typeface="Arial" charset="0"/>
                <a:ea typeface="宋体" charset="-122"/>
                <a:cs typeface="+mn-cs"/>
              </a:defRPr>
            </a:lvl2pPr>
            <a:lvl3pPr marL="1219200" indent="-304800" algn="ctr" defTabSz="1217613" rtl="0" fontAlgn="base">
              <a:spcBef>
                <a:spcPct val="0"/>
              </a:spcBef>
              <a:spcAft>
                <a:spcPct val="0"/>
              </a:spcAft>
              <a:defRPr sz="2400" kern="1200">
                <a:solidFill>
                  <a:schemeClr val="tx1"/>
                </a:solidFill>
                <a:latin typeface="Arial" charset="0"/>
                <a:ea typeface="宋体" charset="-122"/>
                <a:cs typeface="+mn-cs"/>
              </a:defRPr>
            </a:lvl3pPr>
            <a:lvl4pPr marL="1828800" indent="-457200" algn="ctr" defTabSz="1217613" rtl="0" fontAlgn="base">
              <a:spcBef>
                <a:spcPct val="0"/>
              </a:spcBef>
              <a:spcAft>
                <a:spcPct val="0"/>
              </a:spcAft>
              <a:defRPr sz="2400" kern="1200">
                <a:solidFill>
                  <a:schemeClr val="tx1"/>
                </a:solidFill>
                <a:latin typeface="Arial" charset="0"/>
                <a:ea typeface="宋体" charset="-122"/>
                <a:cs typeface="+mn-cs"/>
              </a:defRPr>
            </a:lvl4pPr>
            <a:lvl5pPr marL="2438400" indent="-609600" algn="ctr" defTabSz="1217613" rtl="0" fontAlgn="base">
              <a:spcBef>
                <a:spcPct val="0"/>
              </a:spcBef>
              <a:spcAft>
                <a:spcPct val="0"/>
              </a:spcAft>
              <a:defRPr sz="2400" kern="1200">
                <a:solidFill>
                  <a:schemeClr val="tx1"/>
                </a:solidFill>
                <a:latin typeface="Arial" charset="0"/>
                <a:ea typeface="宋体" charset="-122"/>
                <a:cs typeface="+mn-cs"/>
              </a:defRPr>
            </a:lvl5pPr>
            <a:lvl6pPr marL="2286000" algn="l" defTabSz="914400" rtl="0" eaLnBrk="1" latinLnBrk="0" hangingPunct="1">
              <a:defRPr sz="2400" kern="1200">
                <a:solidFill>
                  <a:schemeClr val="tx1"/>
                </a:solidFill>
                <a:latin typeface="Arial" charset="0"/>
                <a:ea typeface="宋体" charset="-122"/>
                <a:cs typeface="+mn-cs"/>
              </a:defRPr>
            </a:lvl6pPr>
            <a:lvl7pPr marL="2743200" algn="l" defTabSz="914400" rtl="0" eaLnBrk="1" latinLnBrk="0" hangingPunct="1">
              <a:defRPr sz="2400" kern="1200">
                <a:solidFill>
                  <a:schemeClr val="tx1"/>
                </a:solidFill>
                <a:latin typeface="Arial" charset="0"/>
                <a:ea typeface="宋体" charset="-122"/>
                <a:cs typeface="+mn-cs"/>
              </a:defRPr>
            </a:lvl7pPr>
            <a:lvl8pPr marL="3200400" algn="l" defTabSz="914400" rtl="0" eaLnBrk="1" latinLnBrk="0" hangingPunct="1">
              <a:defRPr sz="2400" kern="1200">
                <a:solidFill>
                  <a:schemeClr val="tx1"/>
                </a:solidFill>
                <a:latin typeface="Arial" charset="0"/>
                <a:ea typeface="宋体" charset="-122"/>
                <a:cs typeface="+mn-cs"/>
              </a:defRPr>
            </a:lvl8pPr>
            <a:lvl9pPr marL="3657600" algn="l" defTabSz="914400" rtl="0" eaLnBrk="1" latinLnBrk="0" hangingPunct="1">
              <a:defRPr sz="2400" kern="1200">
                <a:solidFill>
                  <a:schemeClr val="tx1"/>
                </a:solidFill>
                <a:latin typeface="Arial" charset="0"/>
                <a:ea typeface="宋体" charset="-122"/>
                <a:cs typeface="+mn-cs"/>
              </a:defRPr>
            </a:lvl9pPr>
          </a:lstStyle>
          <a:p>
            <a:r>
              <a:rPr lang="zh-CN" altLang="en-US" dirty="0"/>
              <a:t>云</a:t>
            </a:r>
            <a:r>
              <a:rPr lang="ja-JP" altLang="en-US" dirty="0"/>
              <a:t>の</a:t>
            </a:r>
            <a:r>
              <a:rPr lang="zh-CN" altLang="en-US" dirty="0"/>
              <a:t>泣</a:t>
            </a:r>
          </a:p>
        </p:txBody>
      </p:sp>
      <p:sp>
        <p:nvSpPr>
          <p:cNvPr id="61" name="文本框 40"/>
          <p:cNvSpPr txBox="1"/>
          <p:nvPr/>
        </p:nvSpPr>
        <p:spPr>
          <a:xfrm>
            <a:off x="5166987" y="570978"/>
            <a:ext cx="1415772" cy="461665"/>
          </a:xfrm>
          <a:prstGeom prst="rect">
            <a:avLst/>
          </a:prstGeom>
          <a:noFill/>
        </p:spPr>
        <p:txBody>
          <a:bodyPr wrap="none" rtlCol="0">
            <a:spAutoFit/>
          </a:bodyPr>
          <a:lstStyle>
            <a:defPPr>
              <a:defRPr lang="zh-CN"/>
            </a:defPPr>
            <a:lvl1pPr algn="ctr" defTabSz="1217613" rtl="0" fontAlgn="base">
              <a:spcBef>
                <a:spcPct val="0"/>
              </a:spcBef>
              <a:spcAft>
                <a:spcPct val="0"/>
              </a:spcAft>
              <a:defRPr sz="2400" kern="1200">
                <a:solidFill>
                  <a:schemeClr val="tx1"/>
                </a:solidFill>
                <a:latin typeface="Arial" charset="0"/>
                <a:ea typeface="宋体" charset="-122"/>
                <a:cs typeface="+mn-cs"/>
              </a:defRPr>
            </a:lvl1pPr>
            <a:lvl2pPr marL="609600" indent="-152400" algn="ctr" defTabSz="1217613" rtl="0" fontAlgn="base">
              <a:spcBef>
                <a:spcPct val="0"/>
              </a:spcBef>
              <a:spcAft>
                <a:spcPct val="0"/>
              </a:spcAft>
              <a:defRPr sz="2400" kern="1200">
                <a:solidFill>
                  <a:schemeClr val="tx1"/>
                </a:solidFill>
                <a:latin typeface="Arial" charset="0"/>
                <a:ea typeface="宋体" charset="-122"/>
                <a:cs typeface="+mn-cs"/>
              </a:defRPr>
            </a:lvl2pPr>
            <a:lvl3pPr marL="1219200" indent="-304800" algn="ctr" defTabSz="1217613" rtl="0" fontAlgn="base">
              <a:spcBef>
                <a:spcPct val="0"/>
              </a:spcBef>
              <a:spcAft>
                <a:spcPct val="0"/>
              </a:spcAft>
              <a:defRPr sz="2400" kern="1200">
                <a:solidFill>
                  <a:schemeClr val="tx1"/>
                </a:solidFill>
                <a:latin typeface="Arial" charset="0"/>
                <a:ea typeface="宋体" charset="-122"/>
                <a:cs typeface="+mn-cs"/>
              </a:defRPr>
            </a:lvl3pPr>
            <a:lvl4pPr marL="1828800" indent="-457200" algn="ctr" defTabSz="1217613" rtl="0" fontAlgn="base">
              <a:spcBef>
                <a:spcPct val="0"/>
              </a:spcBef>
              <a:spcAft>
                <a:spcPct val="0"/>
              </a:spcAft>
              <a:defRPr sz="2400" kern="1200">
                <a:solidFill>
                  <a:schemeClr val="tx1"/>
                </a:solidFill>
                <a:latin typeface="Arial" charset="0"/>
                <a:ea typeface="宋体" charset="-122"/>
                <a:cs typeface="+mn-cs"/>
              </a:defRPr>
            </a:lvl4pPr>
            <a:lvl5pPr marL="2438400" indent="-609600" algn="ctr" defTabSz="1217613" rtl="0" fontAlgn="base">
              <a:spcBef>
                <a:spcPct val="0"/>
              </a:spcBef>
              <a:spcAft>
                <a:spcPct val="0"/>
              </a:spcAft>
              <a:defRPr sz="2400" kern="1200">
                <a:solidFill>
                  <a:schemeClr val="tx1"/>
                </a:solidFill>
                <a:latin typeface="Arial" charset="0"/>
                <a:ea typeface="宋体" charset="-122"/>
                <a:cs typeface="+mn-cs"/>
              </a:defRPr>
            </a:lvl5pPr>
            <a:lvl6pPr marL="2286000" algn="l" defTabSz="914400" rtl="0" eaLnBrk="1" latinLnBrk="0" hangingPunct="1">
              <a:defRPr sz="2400" kern="1200">
                <a:solidFill>
                  <a:schemeClr val="tx1"/>
                </a:solidFill>
                <a:latin typeface="Arial" charset="0"/>
                <a:ea typeface="宋体" charset="-122"/>
                <a:cs typeface="+mn-cs"/>
              </a:defRPr>
            </a:lvl6pPr>
            <a:lvl7pPr marL="2743200" algn="l" defTabSz="914400" rtl="0" eaLnBrk="1" latinLnBrk="0" hangingPunct="1">
              <a:defRPr sz="2400" kern="1200">
                <a:solidFill>
                  <a:schemeClr val="tx1"/>
                </a:solidFill>
                <a:latin typeface="Arial" charset="0"/>
                <a:ea typeface="宋体" charset="-122"/>
                <a:cs typeface="+mn-cs"/>
              </a:defRPr>
            </a:lvl7pPr>
            <a:lvl8pPr marL="3200400" algn="l" defTabSz="914400" rtl="0" eaLnBrk="1" latinLnBrk="0" hangingPunct="1">
              <a:defRPr sz="2400" kern="1200">
                <a:solidFill>
                  <a:schemeClr val="tx1"/>
                </a:solidFill>
                <a:latin typeface="Arial" charset="0"/>
                <a:ea typeface="宋体" charset="-122"/>
                <a:cs typeface="+mn-cs"/>
              </a:defRPr>
            </a:lvl8pPr>
            <a:lvl9pPr marL="3657600" algn="l" defTabSz="914400" rtl="0" eaLnBrk="1" latinLnBrk="0" hangingPunct="1">
              <a:defRPr sz="2400" kern="1200">
                <a:solidFill>
                  <a:schemeClr val="tx1"/>
                </a:solidFill>
                <a:latin typeface="Arial" charset="0"/>
                <a:ea typeface="宋体" charset="-122"/>
                <a:cs typeface="+mn-cs"/>
              </a:defRPr>
            </a:lvl9pPr>
          </a:lstStyle>
          <a:p>
            <a:r>
              <a:rPr lang="zh-CN" altLang="en-US" dirty="0"/>
              <a:t>七朵组合</a:t>
            </a:r>
          </a:p>
        </p:txBody>
      </p:sp>
      <p:sp>
        <p:nvSpPr>
          <p:cNvPr id="62" name="椭圆 61"/>
          <p:cNvSpPr/>
          <p:nvPr/>
        </p:nvSpPr>
        <p:spPr>
          <a:xfrm>
            <a:off x="5207674" y="1229760"/>
            <a:ext cx="1169894" cy="9412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algn="ctr" defTabSz="1217613" rtl="0" fontAlgn="base">
              <a:spcBef>
                <a:spcPct val="0"/>
              </a:spcBef>
              <a:spcAft>
                <a:spcPct val="0"/>
              </a:spcAft>
              <a:defRPr sz="2400" kern="1200">
                <a:solidFill>
                  <a:schemeClr val="lt1"/>
                </a:solidFill>
                <a:latin typeface="+mn-lt"/>
                <a:ea typeface="+mn-ea"/>
                <a:cs typeface="+mn-cs"/>
              </a:defRPr>
            </a:lvl1pPr>
            <a:lvl2pPr marL="609600" indent="-152400" algn="ctr" defTabSz="1217613" rtl="0" fontAlgn="base">
              <a:spcBef>
                <a:spcPct val="0"/>
              </a:spcBef>
              <a:spcAft>
                <a:spcPct val="0"/>
              </a:spcAft>
              <a:defRPr sz="2400" kern="1200">
                <a:solidFill>
                  <a:schemeClr val="lt1"/>
                </a:solidFill>
                <a:latin typeface="+mn-lt"/>
                <a:ea typeface="+mn-ea"/>
                <a:cs typeface="+mn-cs"/>
              </a:defRPr>
            </a:lvl2pPr>
            <a:lvl3pPr marL="1219200" indent="-304800" algn="ctr" defTabSz="1217613" rtl="0" fontAlgn="base">
              <a:spcBef>
                <a:spcPct val="0"/>
              </a:spcBef>
              <a:spcAft>
                <a:spcPct val="0"/>
              </a:spcAft>
              <a:defRPr sz="2400" kern="1200">
                <a:solidFill>
                  <a:schemeClr val="lt1"/>
                </a:solidFill>
                <a:latin typeface="+mn-lt"/>
                <a:ea typeface="+mn-ea"/>
                <a:cs typeface="+mn-cs"/>
              </a:defRPr>
            </a:lvl3pPr>
            <a:lvl4pPr marL="1828800" indent="-457200" algn="ctr" defTabSz="1217613" rtl="0" fontAlgn="base">
              <a:spcBef>
                <a:spcPct val="0"/>
              </a:spcBef>
              <a:spcAft>
                <a:spcPct val="0"/>
              </a:spcAft>
              <a:defRPr sz="2400" kern="1200">
                <a:solidFill>
                  <a:schemeClr val="lt1"/>
                </a:solidFill>
                <a:latin typeface="+mn-lt"/>
                <a:ea typeface="+mn-ea"/>
                <a:cs typeface="+mn-cs"/>
              </a:defRPr>
            </a:lvl4pPr>
            <a:lvl5pPr marL="2438400" indent="-609600" algn="ctr" defTabSz="1217613" rtl="0" fontAlgn="base">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r>
              <a:rPr lang="zh-CN" altLang="en-US" dirty="0" smtClean="0"/>
              <a:t>卖萌</a:t>
            </a:r>
            <a:endParaRPr lang="zh-CN" altLang="en-US" dirty="0"/>
          </a:p>
        </p:txBody>
      </p:sp>
      <p:cxnSp>
        <p:nvCxnSpPr>
          <p:cNvPr id="63" name="曲线连接符 62"/>
          <p:cNvCxnSpPr/>
          <p:nvPr/>
        </p:nvCxnSpPr>
        <p:spPr>
          <a:xfrm rot="10800000">
            <a:off x="3407931" y="2781174"/>
            <a:ext cx="1670831" cy="1093977"/>
          </a:xfrm>
          <a:prstGeom prst="curvedConnector3">
            <a:avLst/>
          </a:prstGeom>
          <a:ln w="38100">
            <a:tailEnd type="triangle"/>
          </a:ln>
        </p:spPr>
        <p:style>
          <a:lnRef idx="1">
            <a:schemeClr val="accent3"/>
          </a:lnRef>
          <a:fillRef idx="0">
            <a:schemeClr val="accent3"/>
          </a:fillRef>
          <a:effectRef idx="0">
            <a:schemeClr val="accent3"/>
          </a:effectRef>
          <a:fontRef idx="minor">
            <a:schemeClr val="tx1"/>
          </a:fontRef>
        </p:style>
      </p:cxnSp>
      <p:cxnSp>
        <p:nvCxnSpPr>
          <p:cNvPr id="64" name="曲线连接符 63"/>
          <p:cNvCxnSpPr/>
          <p:nvPr/>
        </p:nvCxnSpPr>
        <p:spPr>
          <a:xfrm rot="10800000">
            <a:off x="3383037" y="4174650"/>
            <a:ext cx="1878525" cy="42635"/>
          </a:xfrm>
          <a:prstGeom prst="curvedConnector3">
            <a:avLst/>
          </a:prstGeom>
          <a:ln w="38100">
            <a:tailEnd type="triangle"/>
          </a:ln>
        </p:spPr>
        <p:style>
          <a:lnRef idx="1">
            <a:schemeClr val="accent3"/>
          </a:lnRef>
          <a:fillRef idx="0">
            <a:schemeClr val="accent3"/>
          </a:fillRef>
          <a:effectRef idx="0">
            <a:schemeClr val="accent3"/>
          </a:effectRef>
          <a:fontRef idx="minor">
            <a:schemeClr val="tx1"/>
          </a:fontRef>
        </p:style>
      </p:cxnSp>
      <p:cxnSp>
        <p:nvCxnSpPr>
          <p:cNvPr id="65" name="曲线连接符 64"/>
          <p:cNvCxnSpPr/>
          <p:nvPr/>
        </p:nvCxnSpPr>
        <p:spPr>
          <a:xfrm rot="10800000" flipV="1">
            <a:off x="3905111" y="4332067"/>
            <a:ext cx="1804062" cy="734473"/>
          </a:xfrm>
          <a:prstGeom prst="curvedConnector3">
            <a:avLst/>
          </a:prstGeom>
          <a:ln w="38100">
            <a:tailEnd type="triangle"/>
          </a:ln>
        </p:spPr>
        <p:style>
          <a:lnRef idx="1">
            <a:schemeClr val="accent3"/>
          </a:lnRef>
          <a:fillRef idx="0">
            <a:schemeClr val="accent3"/>
          </a:fillRef>
          <a:effectRef idx="0">
            <a:schemeClr val="accent3"/>
          </a:effectRef>
          <a:fontRef idx="minor">
            <a:schemeClr val="tx1"/>
          </a:fontRef>
        </p:style>
      </p:cxnSp>
      <p:cxnSp>
        <p:nvCxnSpPr>
          <p:cNvPr id="66" name="曲线连接符 65"/>
          <p:cNvCxnSpPr/>
          <p:nvPr/>
        </p:nvCxnSpPr>
        <p:spPr>
          <a:xfrm rot="16200000" flipH="1">
            <a:off x="5369177" y="4811662"/>
            <a:ext cx="846814" cy="53454"/>
          </a:xfrm>
          <a:prstGeom prst="curvedConnector3">
            <a:avLst/>
          </a:prstGeom>
          <a:ln w="38100">
            <a:tailEnd type="triangle"/>
          </a:ln>
        </p:spPr>
        <p:style>
          <a:lnRef idx="1">
            <a:schemeClr val="accent3"/>
          </a:lnRef>
          <a:fillRef idx="0">
            <a:schemeClr val="accent3"/>
          </a:fillRef>
          <a:effectRef idx="0">
            <a:schemeClr val="accent3"/>
          </a:effectRef>
          <a:fontRef idx="minor">
            <a:schemeClr val="tx1"/>
          </a:fontRef>
        </p:style>
      </p:cxnSp>
      <p:cxnSp>
        <p:nvCxnSpPr>
          <p:cNvPr id="67" name="曲线连接符 66"/>
          <p:cNvCxnSpPr/>
          <p:nvPr/>
        </p:nvCxnSpPr>
        <p:spPr>
          <a:xfrm>
            <a:off x="6417870" y="4242411"/>
            <a:ext cx="1957405" cy="1336344"/>
          </a:xfrm>
          <a:prstGeom prst="curvedConnector3">
            <a:avLst/>
          </a:prstGeom>
          <a:ln w="38100">
            <a:tailEnd type="triangle"/>
          </a:ln>
        </p:spPr>
        <p:style>
          <a:lnRef idx="1">
            <a:schemeClr val="accent3"/>
          </a:lnRef>
          <a:fillRef idx="0">
            <a:schemeClr val="accent3"/>
          </a:fillRef>
          <a:effectRef idx="0">
            <a:schemeClr val="accent3"/>
          </a:effectRef>
          <a:fontRef idx="minor">
            <a:schemeClr val="tx1"/>
          </a:fontRef>
        </p:style>
      </p:cxnSp>
      <p:cxnSp>
        <p:nvCxnSpPr>
          <p:cNvPr id="70" name="曲线连接符 69"/>
          <p:cNvCxnSpPr/>
          <p:nvPr/>
        </p:nvCxnSpPr>
        <p:spPr>
          <a:xfrm flipV="1">
            <a:off x="6322674" y="1982224"/>
            <a:ext cx="2052601" cy="1450158"/>
          </a:xfrm>
          <a:prstGeom prst="curvedConnector3">
            <a:avLst/>
          </a:prstGeom>
          <a:ln w="38100">
            <a:tailEnd type="triangle"/>
          </a:ln>
        </p:spPr>
        <p:style>
          <a:lnRef idx="1">
            <a:schemeClr val="accent3"/>
          </a:lnRef>
          <a:fillRef idx="0">
            <a:schemeClr val="accent3"/>
          </a:fillRef>
          <a:effectRef idx="0">
            <a:schemeClr val="accent3"/>
          </a:effectRef>
          <a:fontRef idx="minor">
            <a:schemeClr val="tx1"/>
          </a:fontRef>
        </p:style>
      </p:cxnSp>
      <p:cxnSp>
        <p:nvCxnSpPr>
          <p:cNvPr id="71" name="曲线连接符 70"/>
          <p:cNvCxnSpPr/>
          <p:nvPr/>
        </p:nvCxnSpPr>
        <p:spPr>
          <a:xfrm flipV="1">
            <a:off x="6474247" y="3688841"/>
            <a:ext cx="1841576" cy="218704"/>
          </a:xfrm>
          <a:prstGeom prst="curvedConnector3">
            <a:avLst/>
          </a:prstGeom>
          <a:ln w="38100">
            <a:tailEnd type="triangle"/>
          </a:ln>
        </p:spPr>
        <p:style>
          <a:lnRef idx="1">
            <a:schemeClr val="accent3"/>
          </a:lnRef>
          <a:fillRef idx="0">
            <a:schemeClr val="accent3"/>
          </a:fillRef>
          <a:effectRef idx="0">
            <a:schemeClr val="accent3"/>
          </a:effectRef>
          <a:fontRef idx="minor">
            <a:schemeClr val="tx1"/>
          </a:fontRef>
        </p:style>
      </p:cxnSp>
      <p:cxnSp>
        <p:nvCxnSpPr>
          <p:cNvPr id="72" name="曲线连接符 71"/>
          <p:cNvCxnSpPr/>
          <p:nvPr/>
        </p:nvCxnSpPr>
        <p:spPr>
          <a:xfrm rot="5400000" flipH="1" flipV="1">
            <a:off x="5336972" y="2863150"/>
            <a:ext cx="945084" cy="5665"/>
          </a:xfrm>
          <a:prstGeom prst="curvedConnector3">
            <a:avLst/>
          </a:prstGeom>
          <a:ln w="38100">
            <a:tailEnd type="triangle"/>
          </a:ln>
        </p:spPr>
        <p:style>
          <a:lnRef idx="1">
            <a:schemeClr val="accent3"/>
          </a:lnRef>
          <a:fillRef idx="0">
            <a:schemeClr val="accent3"/>
          </a:fillRef>
          <a:effectRef idx="0">
            <a:schemeClr val="accent3"/>
          </a:effectRef>
          <a:fontRef idx="minor">
            <a:schemeClr val="tx1"/>
          </a:fontRef>
        </p:style>
      </p:cxnSp>
      <p:sp>
        <p:nvSpPr>
          <p:cNvPr id="82" name="文本框 81"/>
          <p:cNvSpPr txBox="1"/>
          <p:nvPr/>
        </p:nvSpPr>
        <p:spPr>
          <a:xfrm>
            <a:off x="7147584" y="418253"/>
            <a:ext cx="1107996" cy="461665"/>
          </a:xfrm>
          <a:prstGeom prst="rect">
            <a:avLst/>
          </a:prstGeom>
          <a:noFill/>
        </p:spPr>
        <p:txBody>
          <a:bodyPr wrap="none" rtlCol="0">
            <a:spAutoFit/>
          </a:bodyPr>
          <a:lstStyle/>
          <a:p>
            <a:r>
              <a:rPr lang="zh-CN" altLang="en-US" dirty="0"/>
              <a:t>梅艳芳</a:t>
            </a:r>
          </a:p>
        </p:txBody>
      </p:sp>
    </p:spTree>
    <p:extLst>
      <p:ext uri="{BB962C8B-B14F-4D97-AF65-F5344CB8AC3E}">
        <p14:creationId xmlns:p14="http://schemas.microsoft.com/office/powerpoint/2010/main" val="16764473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599784" y="3775216"/>
            <a:ext cx="10429201" cy="2612137"/>
          </a:xfrm>
          <a:prstGeom prst="rect">
            <a:avLst/>
          </a:prstGeom>
        </p:spPr>
      </p:pic>
      <p:pic>
        <p:nvPicPr>
          <p:cNvPr id="3" name="图片 2"/>
          <p:cNvPicPr>
            <a:picLocks noChangeAspect="1"/>
          </p:cNvPicPr>
          <p:nvPr/>
        </p:nvPicPr>
        <p:blipFill>
          <a:blip r:embed="rId3"/>
          <a:stretch>
            <a:fillRect/>
          </a:stretch>
        </p:blipFill>
        <p:spPr>
          <a:xfrm>
            <a:off x="4010838" y="539134"/>
            <a:ext cx="5650667" cy="2667697"/>
          </a:xfrm>
          <a:prstGeom prst="rect">
            <a:avLst/>
          </a:prstGeom>
        </p:spPr>
      </p:pic>
      <p:sp>
        <p:nvSpPr>
          <p:cNvPr id="2" name="文本框 1"/>
          <p:cNvSpPr txBox="1"/>
          <p:nvPr/>
        </p:nvSpPr>
        <p:spPr>
          <a:xfrm>
            <a:off x="1669199" y="1872982"/>
            <a:ext cx="184731" cy="461665"/>
          </a:xfrm>
          <a:prstGeom prst="rect">
            <a:avLst/>
          </a:prstGeom>
          <a:noFill/>
        </p:spPr>
        <p:txBody>
          <a:bodyPr wrap="none" rtlCol="0">
            <a:spAutoFit/>
          </a:bodyPr>
          <a:lstStyle/>
          <a:p>
            <a:endParaRPr lang="zh-CN" altLang="en-US" dirty="0"/>
          </a:p>
        </p:txBody>
      </p:sp>
      <p:sp>
        <p:nvSpPr>
          <p:cNvPr id="4" name="文本框 3"/>
          <p:cNvSpPr txBox="1"/>
          <p:nvPr/>
        </p:nvSpPr>
        <p:spPr>
          <a:xfrm>
            <a:off x="599784" y="2881728"/>
            <a:ext cx="1415772" cy="461665"/>
          </a:xfrm>
          <a:prstGeom prst="rect">
            <a:avLst/>
          </a:prstGeom>
          <a:noFill/>
        </p:spPr>
        <p:txBody>
          <a:bodyPr wrap="none" rtlCol="0">
            <a:spAutoFit/>
          </a:bodyPr>
          <a:lstStyle/>
          <a:p>
            <a:r>
              <a:rPr lang="zh-CN" altLang="en-US" dirty="0" smtClean="0"/>
              <a:t>词频分析</a:t>
            </a:r>
            <a:endParaRPr lang="zh-CN" altLang="en-US" dirty="0"/>
          </a:p>
        </p:txBody>
      </p:sp>
    </p:spTree>
    <p:extLst>
      <p:ext uri="{BB962C8B-B14F-4D97-AF65-F5344CB8AC3E}">
        <p14:creationId xmlns:p14="http://schemas.microsoft.com/office/powerpoint/2010/main" val="19441892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120660" y="2604052"/>
            <a:ext cx="3288081" cy="707886"/>
          </a:xfrm>
          <a:prstGeom prst="rect">
            <a:avLst/>
          </a:prstGeom>
          <a:noFill/>
        </p:spPr>
        <p:txBody>
          <a:bodyPr wrap="none" rtlCol="0">
            <a:spAutoFit/>
          </a:bodyPr>
          <a:lstStyle/>
          <a:p>
            <a:r>
              <a:rPr lang="en-US" altLang="zh-CN" sz="4000" dirty="0" smtClean="0">
                <a:latin typeface="Consolas" panose="020B0609020204030204" pitchFamily="49" charset="0"/>
              </a:rPr>
              <a:t>Quick Start</a:t>
            </a:r>
            <a:endParaRPr lang="zh-CN" altLang="en-US" sz="4000" dirty="0">
              <a:latin typeface="Consolas" panose="020B0609020204030204" pitchFamily="49" charset="0"/>
            </a:endParaRPr>
          </a:p>
        </p:txBody>
      </p:sp>
    </p:spTree>
    <p:extLst>
      <p:ext uri="{BB962C8B-B14F-4D97-AF65-F5344CB8AC3E}">
        <p14:creationId xmlns:p14="http://schemas.microsoft.com/office/powerpoint/2010/main" val="38507375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表 4"/>
          <p:cNvGraphicFramePr/>
          <p:nvPr>
            <p:extLst/>
          </p:nvPr>
        </p:nvGraphicFramePr>
        <p:xfrm>
          <a:off x="1276625" y="775252"/>
          <a:ext cx="8128000" cy="5418667"/>
        </p:xfrm>
        <a:graphic>
          <a:graphicData uri="http://schemas.openxmlformats.org/drawingml/2006/chart">
            <c:chart xmlns:c="http://schemas.openxmlformats.org/drawingml/2006/chart" xmlns:r="http://schemas.openxmlformats.org/officeDocument/2006/relationships" r:id="rId3"/>
          </a:graphicData>
        </a:graphic>
      </p:graphicFrame>
      <p:sp>
        <p:nvSpPr>
          <p:cNvPr id="3" name="文本框 2"/>
          <p:cNvSpPr txBox="1"/>
          <p:nvPr/>
        </p:nvSpPr>
        <p:spPr>
          <a:xfrm>
            <a:off x="771289" y="313587"/>
            <a:ext cx="1415773" cy="461665"/>
          </a:xfrm>
          <a:prstGeom prst="rect">
            <a:avLst/>
          </a:prstGeom>
          <a:noFill/>
        </p:spPr>
        <p:txBody>
          <a:bodyPr wrap="none" rtlCol="0">
            <a:spAutoFit/>
          </a:bodyPr>
          <a:lstStyle/>
          <a:p>
            <a:r>
              <a:rPr lang="zh-CN" altLang="en-US" dirty="0" smtClean="0"/>
              <a:t>情感分析</a:t>
            </a:r>
            <a:endParaRPr lang="zh-CN" altLang="en-US" dirty="0"/>
          </a:p>
        </p:txBody>
      </p:sp>
    </p:spTree>
    <p:extLst>
      <p:ext uri="{BB962C8B-B14F-4D97-AF65-F5344CB8AC3E}">
        <p14:creationId xmlns:p14="http://schemas.microsoft.com/office/powerpoint/2010/main" val="6799299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36059" y="774638"/>
            <a:ext cx="2954655" cy="2308324"/>
          </a:xfrm>
          <a:prstGeom prst="rect">
            <a:avLst/>
          </a:prstGeom>
          <a:noFill/>
        </p:spPr>
        <p:txBody>
          <a:bodyPr wrap="none" rtlCol="0">
            <a:spAutoFit/>
          </a:bodyPr>
          <a:lstStyle/>
          <a:p>
            <a:pPr algn="just"/>
            <a:r>
              <a:rPr lang="zh-CN" altLang="en-US" dirty="0" smtClean="0"/>
              <a:t>最低的是李志</a:t>
            </a:r>
            <a:endParaRPr lang="en-US" altLang="zh-CN" dirty="0" smtClean="0"/>
          </a:p>
          <a:p>
            <a:pPr algn="just"/>
            <a:endParaRPr lang="en-US" altLang="zh-CN" dirty="0"/>
          </a:p>
          <a:p>
            <a:pPr algn="just"/>
            <a:r>
              <a:rPr lang="zh-CN" altLang="en-US" dirty="0" smtClean="0"/>
              <a:t>去处一部分停用词后</a:t>
            </a:r>
            <a:endParaRPr lang="en-US" altLang="zh-CN" dirty="0" smtClean="0"/>
          </a:p>
          <a:p>
            <a:pPr algn="just"/>
            <a:endParaRPr lang="en-US" altLang="zh-CN" dirty="0"/>
          </a:p>
          <a:p>
            <a:pPr algn="just"/>
            <a:r>
              <a:rPr lang="zh-CN" altLang="en-US" dirty="0" smtClean="0"/>
              <a:t>这让人心慌</a:t>
            </a:r>
            <a:endParaRPr lang="en-US" altLang="zh-CN" dirty="0" smtClean="0"/>
          </a:p>
          <a:p>
            <a:pPr algn="just"/>
            <a:r>
              <a:rPr lang="zh-CN" altLang="en-US" dirty="0"/>
              <a:t>这让</a:t>
            </a:r>
            <a:r>
              <a:rPr lang="zh-CN" altLang="en-US" dirty="0" smtClean="0"/>
              <a:t>人心慌</a:t>
            </a:r>
            <a:endParaRPr lang="zh-CN" altLang="en-US" dirty="0"/>
          </a:p>
        </p:txBody>
      </p:sp>
      <p:pic>
        <p:nvPicPr>
          <p:cNvPr id="4" name="图片 3"/>
          <p:cNvPicPr>
            <a:picLocks noChangeAspect="1"/>
          </p:cNvPicPr>
          <p:nvPr/>
        </p:nvPicPr>
        <p:blipFill>
          <a:blip r:embed="rId2"/>
          <a:stretch>
            <a:fillRect/>
          </a:stretch>
        </p:blipFill>
        <p:spPr>
          <a:xfrm>
            <a:off x="425862" y="3082962"/>
            <a:ext cx="5476190" cy="2819048"/>
          </a:xfrm>
          <a:prstGeom prst="rect">
            <a:avLst/>
          </a:prstGeom>
        </p:spPr>
      </p:pic>
      <p:sp>
        <p:nvSpPr>
          <p:cNvPr id="5" name="文本框 4"/>
          <p:cNvSpPr txBox="1"/>
          <p:nvPr/>
        </p:nvSpPr>
        <p:spPr>
          <a:xfrm>
            <a:off x="6870239" y="1524502"/>
            <a:ext cx="2082621" cy="2677656"/>
          </a:xfrm>
          <a:prstGeom prst="rect">
            <a:avLst/>
          </a:prstGeom>
          <a:noFill/>
        </p:spPr>
        <p:txBody>
          <a:bodyPr wrap="none" rtlCol="0">
            <a:spAutoFit/>
          </a:bodyPr>
          <a:lstStyle/>
          <a:p>
            <a:r>
              <a:rPr lang="zh-CN" altLang="en-US" dirty="0" smtClean="0"/>
              <a:t>心慌：</a:t>
            </a:r>
            <a:r>
              <a:rPr lang="en-US" altLang="zh-CN" dirty="0" smtClean="0"/>
              <a:t>0.2478</a:t>
            </a:r>
          </a:p>
          <a:p>
            <a:r>
              <a:rPr lang="zh-CN" altLang="en-US" dirty="0" smtClean="0"/>
              <a:t> 我  ：</a:t>
            </a:r>
            <a:r>
              <a:rPr lang="en-US" altLang="zh-CN" dirty="0" smtClean="0"/>
              <a:t>0.2292</a:t>
            </a:r>
          </a:p>
          <a:p>
            <a:r>
              <a:rPr lang="zh-CN" altLang="en-US" dirty="0" smtClean="0"/>
              <a:t>想起：</a:t>
            </a:r>
            <a:r>
              <a:rPr lang="en-US" altLang="zh-CN" dirty="0" smtClean="0"/>
              <a:t>0.2044</a:t>
            </a:r>
          </a:p>
          <a:p>
            <a:r>
              <a:rPr lang="zh-CN" altLang="en-US" dirty="0" smtClean="0"/>
              <a:t>沉默：</a:t>
            </a:r>
            <a:r>
              <a:rPr lang="en-US" altLang="zh-CN" dirty="0" smtClean="0"/>
              <a:t>0.1737</a:t>
            </a:r>
          </a:p>
          <a:p>
            <a:r>
              <a:rPr lang="zh-CN" altLang="en-US" dirty="0" smtClean="0"/>
              <a:t>宝贝：</a:t>
            </a:r>
            <a:r>
              <a:rPr lang="en-US" altLang="zh-CN" dirty="0" smtClean="0"/>
              <a:t>0.1511</a:t>
            </a:r>
          </a:p>
          <a:p>
            <a:r>
              <a:rPr lang="zh-CN" altLang="en-US" dirty="0" smtClean="0"/>
              <a:t>禁忌：</a:t>
            </a:r>
            <a:r>
              <a:rPr lang="en-US" altLang="zh-CN" dirty="0" smtClean="0"/>
              <a:t>0.1427</a:t>
            </a:r>
          </a:p>
          <a:p>
            <a:r>
              <a:rPr lang="zh-CN" altLang="en-US" dirty="0" smtClean="0"/>
              <a:t>孤独：</a:t>
            </a:r>
            <a:r>
              <a:rPr lang="en-US" altLang="zh-CN" dirty="0" smtClean="0"/>
              <a:t>0.1427</a:t>
            </a:r>
            <a:endParaRPr lang="zh-CN" altLang="en-US" dirty="0"/>
          </a:p>
        </p:txBody>
      </p:sp>
    </p:spTree>
    <p:extLst>
      <p:ext uri="{BB962C8B-B14F-4D97-AF65-F5344CB8AC3E}">
        <p14:creationId xmlns:p14="http://schemas.microsoft.com/office/powerpoint/2010/main" val="34437103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027581" y="1912371"/>
            <a:ext cx="5229376" cy="3583967"/>
          </a:xfrm>
          <a:prstGeom prst="rect">
            <a:avLst/>
          </a:prstGeom>
        </p:spPr>
      </p:pic>
      <p:pic>
        <p:nvPicPr>
          <p:cNvPr id="3" name="图片 2"/>
          <p:cNvPicPr>
            <a:picLocks noChangeAspect="1"/>
          </p:cNvPicPr>
          <p:nvPr/>
        </p:nvPicPr>
        <p:blipFill>
          <a:blip r:embed="rId3"/>
          <a:stretch>
            <a:fillRect/>
          </a:stretch>
        </p:blipFill>
        <p:spPr>
          <a:xfrm>
            <a:off x="6553929" y="1912371"/>
            <a:ext cx="5047619" cy="3628571"/>
          </a:xfrm>
          <a:prstGeom prst="rect">
            <a:avLst/>
          </a:prstGeom>
        </p:spPr>
      </p:pic>
      <p:sp>
        <p:nvSpPr>
          <p:cNvPr id="4" name="文本框 3"/>
          <p:cNvSpPr txBox="1"/>
          <p:nvPr/>
        </p:nvSpPr>
        <p:spPr>
          <a:xfrm>
            <a:off x="1027581" y="758297"/>
            <a:ext cx="4801315" cy="461665"/>
          </a:xfrm>
          <a:prstGeom prst="rect">
            <a:avLst/>
          </a:prstGeom>
          <a:noFill/>
        </p:spPr>
        <p:txBody>
          <a:bodyPr wrap="none" rtlCol="0">
            <a:spAutoFit/>
          </a:bodyPr>
          <a:lstStyle/>
          <a:p>
            <a:r>
              <a:rPr lang="zh-CN" altLang="en-US" dirty="0" smtClean="0"/>
              <a:t>再做一些无聊的统计：城市、季节</a:t>
            </a:r>
            <a:endParaRPr lang="zh-CN" altLang="en-US" dirty="0"/>
          </a:p>
        </p:txBody>
      </p:sp>
    </p:spTree>
    <p:extLst>
      <p:ext uri="{BB962C8B-B14F-4D97-AF65-F5344CB8AC3E}">
        <p14:creationId xmlns:p14="http://schemas.microsoft.com/office/powerpoint/2010/main" val="26536153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090575" y="2873351"/>
            <a:ext cx="6827510" cy="707886"/>
          </a:xfrm>
          <a:prstGeom prst="rect">
            <a:avLst/>
          </a:prstGeom>
          <a:noFill/>
        </p:spPr>
        <p:txBody>
          <a:bodyPr wrap="none" rtlCol="0">
            <a:spAutoFit/>
          </a:bodyPr>
          <a:lstStyle>
            <a:defPPr>
              <a:defRPr lang="zh-CN"/>
            </a:defPPr>
            <a:lvl1pPr algn="ctr" defTabSz="1217613" rtl="0" fontAlgn="base">
              <a:spcBef>
                <a:spcPct val="0"/>
              </a:spcBef>
              <a:spcAft>
                <a:spcPct val="0"/>
              </a:spcAft>
              <a:defRPr sz="2400" kern="1200">
                <a:solidFill>
                  <a:schemeClr val="tx1"/>
                </a:solidFill>
                <a:latin typeface="Arial" charset="0"/>
                <a:ea typeface="宋体" charset="-122"/>
                <a:cs typeface="+mn-cs"/>
              </a:defRPr>
            </a:lvl1pPr>
            <a:lvl2pPr marL="609600" indent="-152400" algn="ctr" defTabSz="1217613" rtl="0" fontAlgn="base">
              <a:spcBef>
                <a:spcPct val="0"/>
              </a:spcBef>
              <a:spcAft>
                <a:spcPct val="0"/>
              </a:spcAft>
              <a:defRPr sz="2400" kern="1200">
                <a:solidFill>
                  <a:schemeClr val="tx1"/>
                </a:solidFill>
                <a:latin typeface="Arial" charset="0"/>
                <a:ea typeface="宋体" charset="-122"/>
                <a:cs typeface="+mn-cs"/>
              </a:defRPr>
            </a:lvl2pPr>
            <a:lvl3pPr marL="1219200" indent="-304800" algn="ctr" defTabSz="1217613" rtl="0" fontAlgn="base">
              <a:spcBef>
                <a:spcPct val="0"/>
              </a:spcBef>
              <a:spcAft>
                <a:spcPct val="0"/>
              </a:spcAft>
              <a:defRPr sz="2400" kern="1200">
                <a:solidFill>
                  <a:schemeClr val="tx1"/>
                </a:solidFill>
                <a:latin typeface="Arial" charset="0"/>
                <a:ea typeface="宋体" charset="-122"/>
                <a:cs typeface="+mn-cs"/>
              </a:defRPr>
            </a:lvl3pPr>
            <a:lvl4pPr marL="1828800" indent="-457200" algn="ctr" defTabSz="1217613" rtl="0" fontAlgn="base">
              <a:spcBef>
                <a:spcPct val="0"/>
              </a:spcBef>
              <a:spcAft>
                <a:spcPct val="0"/>
              </a:spcAft>
              <a:defRPr sz="2400" kern="1200">
                <a:solidFill>
                  <a:schemeClr val="tx1"/>
                </a:solidFill>
                <a:latin typeface="Arial" charset="0"/>
                <a:ea typeface="宋体" charset="-122"/>
                <a:cs typeface="+mn-cs"/>
              </a:defRPr>
            </a:lvl4pPr>
            <a:lvl5pPr marL="2438400" indent="-609600" algn="ctr" defTabSz="1217613" rtl="0" fontAlgn="base">
              <a:spcBef>
                <a:spcPct val="0"/>
              </a:spcBef>
              <a:spcAft>
                <a:spcPct val="0"/>
              </a:spcAft>
              <a:defRPr sz="2400" kern="1200">
                <a:solidFill>
                  <a:schemeClr val="tx1"/>
                </a:solidFill>
                <a:latin typeface="Arial" charset="0"/>
                <a:ea typeface="宋体" charset="-122"/>
                <a:cs typeface="+mn-cs"/>
              </a:defRPr>
            </a:lvl5pPr>
            <a:lvl6pPr marL="2286000" algn="l" defTabSz="914400" rtl="0" eaLnBrk="1" latinLnBrk="0" hangingPunct="1">
              <a:defRPr sz="2400" kern="1200">
                <a:solidFill>
                  <a:schemeClr val="tx1"/>
                </a:solidFill>
                <a:latin typeface="Arial" charset="0"/>
                <a:ea typeface="宋体" charset="-122"/>
                <a:cs typeface="+mn-cs"/>
              </a:defRPr>
            </a:lvl6pPr>
            <a:lvl7pPr marL="2743200" algn="l" defTabSz="914400" rtl="0" eaLnBrk="1" latinLnBrk="0" hangingPunct="1">
              <a:defRPr sz="2400" kern="1200">
                <a:solidFill>
                  <a:schemeClr val="tx1"/>
                </a:solidFill>
                <a:latin typeface="Arial" charset="0"/>
                <a:ea typeface="宋体" charset="-122"/>
                <a:cs typeface="+mn-cs"/>
              </a:defRPr>
            </a:lvl7pPr>
            <a:lvl8pPr marL="3200400" algn="l" defTabSz="914400" rtl="0" eaLnBrk="1" latinLnBrk="0" hangingPunct="1">
              <a:defRPr sz="2400" kern="1200">
                <a:solidFill>
                  <a:schemeClr val="tx1"/>
                </a:solidFill>
                <a:latin typeface="Arial" charset="0"/>
                <a:ea typeface="宋体" charset="-122"/>
                <a:cs typeface="+mn-cs"/>
              </a:defRPr>
            </a:lvl8pPr>
            <a:lvl9pPr marL="3657600" algn="l" defTabSz="914400" rtl="0" eaLnBrk="1" latinLnBrk="0" hangingPunct="1">
              <a:defRPr sz="2400" kern="1200">
                <a:solidFill>
                  <a:schemeClr val="tx1"/>
                </a:solidFill>
                <a:latin typeface="Arial" charset="0"/>
                <a:ea typeface="宋体" charset="-122"/>
                <a:cs typeface="+mn-cs"/>
              </a:defRPr>
            </a:lvl9pPr>
          </a:lstStyle>
          <a:p>
            <a:r>
              <a:rPr lang="zh-CN" altLang="en-US" sz="4000" dirty="0" smtClean="0">
                <a:latin typeface="Consolas" panose="020B0609020204030204" pitchFamily="49" charset="0"/>
              </a:rPr>
              <a:t>（</a:t>
            </a:r>
            <a:r>
              <a:rPr lang="en-US" altLang="zh-CN" sz="4000" dirty="0" smtClean="0">
                <a:latin typeface="Consolas" panose="020B0609020204030204" pitchFamily="49" charset="0"/>
              </a:rPr>
              <a:t>2</a:t>
            </a:r>
            <a:r>
              <a:rPr lang="zh-CN" altLang="en-US" sz="4000" dirty="0" smtClean="0">
                <a:latin typeface="Consolas" panose="020B0609020204030204" pitchFamily="49" charset="0"/>
              </a:rPr>
              <a:t>）实现</a:t>
            </a:r>
            <a:r>
              <a:rPr lang="en-US" altLang="zh-CN" sz="4000" dirty="0" smtClean="0">
                <a:latin typeface="Consolas" panose="020B0609020204030204" pitchFamily="49" charset="0"/>
              </a:rPr>
              <a:t>Char-RNN</a:t>
            </a:r>
            <a:r>
              <a:rPr lang="zh-CN" altLang="en-US" sz="4000" dirty="0" smtClean="0">
                <a:latin typeface="Consolas" panose="020B0609020204030204" pitchFamily="49" charset="0"/>
              </a:rPr>
              <a:t>歌词生成</a:t>
            </a:r>
            <a:endParaRPr lang="zh-CN" altLang="en-US" sz="4000" dirty="0">
              <a:latin typeface="Consolas" panose="020B0609020204030204" pitchFamily="49" charset="0"/>
            </a:endParaRPr>
          </a:p>
        </p:txBody>
      </p:sp>
    </p:spTree>
    <p:extLst>
      <p:ext uri="{BB962C8B-B14F-4D97-AF65-F5344CB8AC3E}">
        <p14:creationId xmlns:p14="http://schemas.microsoft.com/office/powerpoint/2010/main" val="42802152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6011290" y="1557487"/>
            <a:ext cx="5862464" cy="4319244"/>
          </a:xfrm>
          <a:prstGeom prst="rect">
            <a:avLst/>
          </a:prstGeom>
        </p:spPr>
      </p:pic>
      <p:sp>
        <p:nvSpPr>
          <p:cNvPr id="3" name="矩形 2"/>
          <p:cNvSpPr/>
          <p:nvPr/>
        </p:nvSpPr>
        <p:spPr>
          <a:xfrm>
            <a:off x="395952" y="670121"/>
            <a:ext cx="5615338" cy="1938992"/>
          </a:xfrm>
          <a:prstGeom prst="rect">
            <a:avLst/>
          </a:prstGeom>
        </p:spPr>
        <p:txBody>
          <a:bodyPr wrap="square">
            <a:spAutoFit/>
          </a:bodyPr>
          <a:lstStyle/>
          <a:p>
            <a:pPr algn="l" latinLnBrk="1"/>
            <a:r>
              <a:rPr lang="zh-CN" altLang="en-US" b="1" dirty="0"/>
              <a:t>循环</a:t>
            </a:r>
            <a:r>
              <a:rPr lang="zh-CN" altLang="en-US" b="1" dirty="0" smtClean="0"/>
              <a:t>神经网络 </a:t>
            </a:r>
            <a:r>
              <a:rPr lang="en-US" altLang="zh-CN" b="1" dirty="0" smtClean="0">
                <a:solidFill>
                  <a:srgbClr val="4F4F4F"/>
                </a:solidFill>
                <a:latin typeface="-apple-system"/>
              </a:rPr>
              <a:t>RNN</a:t>
            </a:r>
          </a:p>
          <a:p>
            <a:pPr algn="l" latinLnBrk="1"/>
            <a:endParaRPr lang="en-US" altLang="zh-CN" b="1" i="0" dirty="0">
              <a:solidFill>
                <a:srgbClr val="4F4F4F"/>
              </a:solidFill>
              <a:effectLst/>
              <a:latin typeface="-apple-system"/>
            </a:endParaRPr>
          </a:p>
          <a:p>
            <a:pPr algn="l" latinLnBrk="1"/>
            <a:r>
              <a:rPr lang="zh-CN" altLang="en-US" dirty="0"/>
              <a:t>对于序列问题的建模，</a:t>
            </a:r>
            <a:r>
              <a:rPr lang="en-US" altLang="zh-CN" dirty="0"/>
              <a:t>RNN</a:t>
            </a:r>
            <a:r>
              <a:rPr lang="zh-CN" altLang="en-US" dirty="0"/>
              <a:t>引入了隐状态</a:t>
            </a:r>
            <a:r>
              <a:rPr lang="en-US" altLang="zh-CN" dirty="0"/>
              <a:t>h</a:t>
            </a:r>
            <a:r>
              <a:rPr lang="zh-CN" altLang="en-US" dirty="0"/>
              <a:t>（</a:t>
            </a:r>
            <a:r>
              <a:rPr lang="en-US" altLang="zh-CN" dirty="0"/>
              <a:t>hidden state</a:t>
            </a:r>
            <a:r>
              <a:rPr lang="zh-CN" altLang="en-US" dirty="0"/>
              <a:t>），</a:t>
            </a:r>
            <a:r>
              <a:rPr lang="en-US" altLang="zh-CN" dirty="0"/>
              <a:t>h</a:t>
            </a:r>
            <a:r>
              <a:rPr lang="zh-CN" altLang="en-US" dirty="0"/>
              <a:t>可以对序列形的数据提取特征，接着再转换为</a:t>
            </a:r>
            <a:r>
              <a:rPr lang="zh-CN" altLang="en-US" dirty="0" smtClean="0"/>
              <a:t>输出</a:t>
            </a:r>
            <a:endParaRPr lang="en-US" altLang="zh-CN" dirty="0" smtClean="0"/>
          </a:p>
        </p:txBody>
      </p:sp>
      <p:sp>
        <p:nvSpPr>
          <p:cNvPr id="4" name="文本框 3"/>
          <p:cNvSpPr txBox="1"/>
          <p:nvPr/>
        </p:nvSpPr>
        <p:spPr>
          <a:xfrm>
            <a:off x="395952" y="2896314"/>
            <a:ext cx="5691269" cy="1200329"/>
          </a:xfrm>
          <a:prstGeom prst="rect">
            <a:avLst/>
          </a:prstGeom>
          <a:noFill/>
        </p:spPr>
        <p:txBody>
          <a:bodyPr wrap="square" rtlCol="0">
            <a:spAutoFit/>
          </a:bodyPr>
          <a:lstStyle/>
          <a:p>
            <a:pPr algn="l"/>
            <a:r>
              <a:rPr lang="en-US" altLang="zh-CN" dirty="0" smtClean="0"/>
              <a:t>h(t</a:t>
            </a:r>
            <a:r>
              <a:rPr lang="en-US" altLang="zh-CN" dirty="0"/>
              <a:t>)=</a:t>
            </a:r>
            <a:r>
              <a:rPr lang="el-GR" altLang="zh-CN" dirty="0"/>
              <a:t>σ(</a:t>
            </a:r>
            <a:r>
              <a:rPr lang="en-US" altLang="zh-CN" dirty="0"/>
              <a:t>z(t))=</a:t>
            </a:r>
            <a:r>
              <a:rPr lang="el-GR" altLang="zh-CN" dirty="0"/>
              <a:t>σ(</a:t>
            </a:r>
            <a:r>
              <a:rPr lang="en-US" altLang="zh-CN" dirty="0" err="1"/>
              <a:t>Ux</a:t>
            </a:r>
            <a:r>
              <a:rPr lang="en-US" altLang="zh-CN" dirty="0"/>
              <a:t>(t)+</a:t>
            </a:r>
            <a:r>
              <a:rPr lang="en-US" altLang="zh-CN" dirty="0" err="1"/>
              <a:t>Wh</a:t>
            </a:r>
            <a:r>
              <a:rPr lang="en-US" altLang="zh-CN" dirty="0"/>
              <a:t>(t−1)+b)</a:t>
            </a:r>
            <a:endParaRPr lang="zh-CN" altLang="en-US" dirty="0"/>
          </a:p>
          <a:p>
            <a:pPr algn="l"/>
            <a:endParaRPr lang="zh-CN" altLang="en-US" dirty="0"/>
          </a:p>
          <a:p>
            <a:pPr algn="l"/>
            <a:r>
              <a:rPr lang="zh-CN" altLang="en-US" dirty="0"/>
              <a:t>　　</a:t>
            </a:r>
          </a:p>
        </p:txBody>
      </p:sp>
    </p:spTree>
    <p:extLst>
      <p:ext uri="{BB962C8B-B14F-4D97-AF65-F5344CB8AC3E}">
        <p14:creationId xmlns:p14="http://schemas.microsoft.com/office/powerpoint/2010/main" val="8350316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82388" y="753035"/>
            <a:ext cx="11909612" cy="3046988"/>
          </a:xfrm>
          <a:prstGeom prst="rect">
            <a:avLst/>
          </a:prstGeom>
          <a:noFill/>
        </p:spPr>
        <p:txBody>
          <a:bodyPr wrap="square" rtlCol="0">
            <a:spAutoFit/>
          </a:bodyPr>
          <a:lstStyle/>
          <a:p>
            <a:pPr algn="l"/>
            <a:r>
              <a:rPr lang="en-US" altLang="zh-CN" b="1" dirty="0"/>
              <a:t>Char </a:t>
            </a:r>
            <a:r>
              <a:rPr lang="en-US" altLang="zh-CN" b="1" dirty="0" smtClean="0"/>
              <a:t>RNN</a:t>
            </a:r>
          </a:p>
          <a:p>
            <a:pPr algn="l"/>
            <a:r>
              <a:rPr lang="en-US" altLang="zh-CN" dirty="0"/>
              <a:t>RNN</a:t>
            </a:r>
            <a:r>
              <a:rPr lang="zh-CN" altLang="en-US" dirty="0"/>
              <a:t>的输入和输出存在着多种关系，比如</a:t>
            </a:r>
            <a:r>
              <a:rPr lang="en-US" altLang="zh-CN" dirty="0"/>
              <a:t>1</a:t>
            </a:r>
            <a:r>
              <a:rPr lang="zh-CN" altLang="en-US" dirty="0"/>
              <a:t>对多，多对</a:t>
            </a:r>
            <a:r>
              <a:rPr lang="zh-CN" altLang="en-US" dirty="0" smtClean="0"/>
              <a:t>多</a:t>
            </a:r>
            <a:endParaRPr lang="en-US" altLang="zh-CN" dirty="0" smtClean="0"/>
          </a:p>
          <a:p>
            <a:pPr algn="l"/>
            <a:r>
              <a:rPr lang="zh-CN" altLang="en-US" b="1" dirty="0" smtClean="0"/>
              <a:t>在此，</a:t>
            </a:r>
            <a:r>
              <a:rPr lang="en-US" altLang="zh-CN" dirty="0"/>
              <a:t>Char RNN</a:t>
            </a:r>
            <a:r>
              <a:rPr lang="zh-CN" altLang="en-US" dirty="0" smtClean="0"/>
              <a:t>是</a:t>
            </a:r>
            <a:r>
              <a:rPr lang="zh-CN" altLang="en-US" dirty="0"/>
              <a:t>相同长度的多对多的类型，也就是输入一个序列，输出一个相同的长度的序列</a:t>
            </a:r>
            <a:r>
              <a:rPr lang="zh-CN" altLang="en-US" dirty="0" smtClean="0"/>
              <a:t>。</a:t>
            </a:r>
            <a:endParaRPr lang="en-US" altLang="zh-CN" dirty="0" smtClean="0"/>
          </a:p>
          <a:p>
            <a:pPr algn="l"/>
            <a:endParaRPr lang="en-US" altLang="zh-CN" dirty="0" smtClean="0"/>
          </a:p>
          <a:p>
            <a:pPr algn="l"/>
            <a:r>
              <a:rPr lang="zh-CN" altLang="en-US" b="1" dirty="0"/>
              <a:t>训练过程</a:t>
            </a:r>
          </a:p>
          <a:p>
            <a:pPr algn="l"/>
            <a:endParaRPr lang="en-US" altLang="zh-CN" b="1" dirty="0"/>
          </a:p>
          <a:p>
            <a:pPr algn="l"/>
            <a:endParaRPr lang="zh-CN" altLang="en-US" dirty="0"/>
          </a:p>
        </p:txBody>
      </p:sp>
      <p:pic>
        <p:nvPicPr>
          <p:cNvPr id="5" name="图片 4"/>
          <p:cNvPicPr>
            <a:picLocks noChangeAspect="1"/>
          </p:cNvPicPr>
          <p:nvPr/>
        </p:nvPicPr>
        <p:blipFill>
          <a:blip r:embed="rId3"/>
          <a:stretch>
            <a:fillRect/>
          </a:stretch>
        </p:blipFill>
        <p:spPr>
          <a:xfrm>
            <a:off x="2353235" y="2416824"/>
            <a:ext cx="8779972" cy="3728482"/>
          </a:xfrm>
          <a:prstGeom prst="rect">
            <a:avLst/>
          </a:prstGeom>
        </p:spPr>
      </p:pic>
    </p:spTree>
    <p:extLst>
      <p:ext uri="{BB962C8B-B14F-4D97-AF65-F5344CB8AC3E}">
        <p14:creationId xmlns:p14="http://schemas.microsoft.com/office/powerpoint/2010/main" val="23597108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4234" y="658906"/>
            <a:ext cx="2040943" cy="830997"/>
          </a:xfrm>
          <a:prstGeom prst="rect">
            <a:avLst/>
          </a:prstGeom>
          <a:noFill/>
        </p:spPr>
        <p:txBody>
          <a:bodyPr wrap="none" rtlCol="0">
            <a:spAutoFit/>
          </a:bodyPr>
          <a:lstStyle/>
          <a:p>
            <a:r>
              <a:rPr lang="zh-CN" altLang="en-US" b="1" dirty="0"/>
              <a:t>生成文本过程</a:t>
            </a:r>
          </a:p>
          <a:p>
            <a:endParaRPr lang="zh-CN" altLang="en-US" dirty="0"/>
          </a:p>
        </p:txBody>
      </p:sp>
      <p:pic>
        <p:nvPicPr>
          <p:cNvPr id="4" name="图片 3"/>
          <p:cNvPicPr>
            <a:picLocks noChangeAspect="1"/>
          </p:cNvPicPr>
          <p:nvPr/>
        </p:nvPicPr>
        <p:blipFill>
          <a:blip r:embed="rId3"/>
          <a:stretch>
            <a:fillRect/>
          </a:stretch>
        </p:blipFill>
        <p:spPr>
          <a:xfrm>
            <a:off x="1344705" y="1711244"/>
            <a:ext cx="9458147" cy="3963413"/>
          </a:xfrm>
          <a:prstGeom prst="rect">
            <a:avLst/>
          </a:prstGeom>
        </p:spPr>
      </p:pic>
    </p:spTree>
    <p:extLst>
      <p:ext uri="{BB962C8B-B14F-4D97-AF65-F5344CB8AC3E}">
        <p14:creationId xmlns:p14="http://schemas.microsoft.com/office/powerpoint/2010/main" val="16628268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7094" y="591671"/>
            <a:ext cx="4503165" cy="461665"/>
          </a:xfrm>
          <a:prstGeom prst="rect">
            <a:avLst/>
          </a:prstGeom>
          <a:noFill/>
        </p:spPr>
        <p:txBody>
          <a:bodyPr wrap="square" rtlCol="0">
            <a:spAutoFit/>
          </a:bodyPr>
          <a:lstStyle/>
          <a:p>
            <a:pPr algn="l"/>
            <a:r>
              <a:rPr lang="zh-CN" altLang="en-US" b="1" dirty="0"/>
              <a:t>实现</a:t>
            </a:r>
            <a:r>
              <a:rPr lang="zh-CN" altLang="en-US" b="1" dirty="0" smtClean="0"/>
              <a:t>细节（使用</a:t>
            </a:r>
            <a:r>
              <a:rPr lang="en-US" altLang="zh-CN" dirty="0" err="1" smtClean="0"/>
              <a:t>PyToch</a:t>
            </a:r>
            <a:r>
              <a:rPr lang="zh-CN" altLang="en-US" dirty="0" smtClean="0"/>
              <a:t>训练</a:t>
            </a:r>
            <a:r>
              <a:rPr lang="zh-CN" altLang="en-US" b="1" dirty="0" smtClean="0"/>
              <a:t>）</a:t>
            </a:r>
            <a:endParaRPr lang="en-US" altLang="zh-CN" b="1" dirty="0" smtClean="0"/>
          </a:p>
        </p:txBody>
      </p:sp>
      <p:pic>
        <p:nvPicPr>
          <p:cNvPr id="3" name="图片 2"/>
          <p:cNvPicPr>
            <a:picLocks noChangeAspect="1"/>
          </p:cNvPicPr>
          <p:nvPr/>
        </p:nvPicPr>
        <p:blipFill>
          <a:blip r:embed="rId3"/>
          <a:stretch>
            <a:fillRect/>
          </a:stretch>
        </p:blipFill>
        <p:spPr>
          <a:xfrm>
            <a:off x="3631505" y="1111298"/>
            <a:ext cx="8076938" cy="5311367"/>
          </a:xfrm>
          <a:prstGeom prst="rect">
            <a:avLst/>
          </a:prstGeom>
        </p:spPr>
      </p:pic>
      <p:sp>
        <p:nvSpPr>
          <p:cNvPr id="4" name="文本框 3"/>
          <p:cNvSpPr txBox="1"/>
          <p:nvPr/>
        </p:nvSpPr>
        <p:spPr>
          <a:xfrm>
            <a:off x="257094" y="1761565"/>
            <a:ext cx="3212247" cy="3416320"/>
          </a:xfrm>
          <a:prstGeom prst="rect">
            <a:avLst/>
          </a:prstGeom>
          <a:noFill/>
        </p:spPr>
        <p:txBody>
          <a:bodyPr wrap="square" rtlCol="0">
            <a:spAutoFit/>
          </a:bodyPr>
          <a:lstStyle/>
          <a:p>
            <a:pPr algn="l"/>
            <a:r>
              <a:rPr lang="en-US" altLang="zh-CN" b="1" dirty="0"/>
              <a:t>1.</a:t>
            </a:r>
            <a:r>
              <a:rPr lang="zh-CN" altLang="en-US" b="1" dirty="0"/>
              <a:t>数据预处理</a:t>
            </a:r>
            <a:r>
              <a:rPr lang="zh-CN" altLang="en-US" b="1" dirty="0" smtClean="0"/>
              <a:t>：</a:t>
            </a:r>
            <a:endParaRPr lang="en-US" altLang="zh-CN" b="1" dirty="0" smtClean="0"/>
          </a:p>
          <a:p>
            <a:pPr algn="l"/>
            <a:r>
              <a:rPr lang="zh-CN" altLang="en-US" b="1" dirty="0" smtClean="0"/>
              <a:t> </a:t>
            </a:r>
            <a:endParaRPr lang="en-US" altLang="zh-CN" b="1" dirty="0" smtClean="0"/>
          </a:p>
          <a:p>
            <a:pPr algn="l"/>
            <a:r>
              <a:rPr lang="en-US" altLang="zh-CN" b="1" dirty="0"/>
              <a:t> </a:t>
            </a:r>
            <a:r>
              <a:rPr lang="zh-CN" altLang="en-US" b="1" dirty="0" smtClean="0"/>
              <a:t>建立数字表示</a:t>
            </a:r>
            <a:endParaRPr lang="en-US" altLang="zh-CN" b="1" dirty="0" smtClean="0"/>
          </a:p>
          <a:p>
            <a:pPr algn="l"/>
            <a:endParaRPr lang="en-US" altLang="zh-CN" b="1" dirty="0"/>
          </a:p>
          <a:p>
            <a:pPr algn="l"/>
            <a:r>
              <a:rPr lang="en-US" altLang="zh-CN" b="1" dirty="0" smtClean="0"/>
              <a:t> </a:t>
            </a:r>
            <a:r>
              <a:rPr lang="zh-CN" altLang="en-US" b="1" dirty="0" smtClean="0"/>
              <a:t>设定</a:t>
            </a:r>
            <a:r>
              <a:rPr lang="en-US" altLang="zh-CN" b="1" dirty="0"/>
              <a:t>max_ </a:t>
            </a:r>
            <a:r>
              <a:rPr lang="en-US" altLang="zh-CN" b="1" dirty="0" err="1" smtClean="0"/>
              <a:t>char_num</a:t>
            </a:r>
            <a:endParaRPr lang="en-US" altLang="zh-CN" b="1" dirty="0" smtClean="0"/>
          </a:p>
          <a:p>
            <a:pPr algn="l"/>
            <a:endParaRPr lang="en-US" altLang="zh-CN" b="1" dirty="0"/>
          </a:p>
          <a:p>
            <a:pPr algn="l"/>
            <a:r>
              <a:rPr lang="zh-CN" altLang="en-US" b="1" dirty="0" smtClean="0"/>
              <a:t> 自定义数据集合</a:t>
            </a:r>
            <a:endParaRPr lang="en-US" altLang="zh-CN" b="1" dirty="0" smtClean="0"/>
          </a:p>
          <a:p>
            <a:pPr algn="l"/>
            <a:endParaRPr lang="en-US" altLang="zh-CN" b="1" dirty="0"/>
          </a:p>
          <a:p>
            <a:endParaRPr lang="zh-CN" altLang="en-US" dirty="0"/>
          </a:p>
        </p:txBody>
      </p:sp>
      <p:pic>
        <p:nvPicPr>
          <p:cNvPr id="5" name="图片 4"/>
          <p:cNvPicPr>
            <a:picLocks noChangeAspect="1"/>
          </p:cNvPicPr>
          <p:nvPr/>
        </p:nvPicPr>
        <p:blipFill>
          <a:blip r:embed="rId4"/>
          <a:stretch>
            <a:fillRect/>
          </a:stretch>
        </p:blipFill>
        <p:spPr>
          <a:xfrm>
            <a:off x="3631505" y="1281936"/>
            <a:ext cx="8239102" cy="5426038"/>
          </a:xfrm>
          <a:prstGeom prst="rect">
            <a:avLst/>
          </a:prstGeom>
        </p:spPr>
      </p:pic>
    </p:spTree>
    <p:extLst>
      <p:ext uri="{BB962C8B-B14F-4D97-AF65-F5344CB8AC3E}">
        <p14:creationId xmlns:p14="http://schemas.microsoft.com/office/powerpoint/2010/main" val="3108397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20165" y="672353"/>
            <a:ext cx="1422184" cy="461665"/>
          </a:xfrm>
          <a:prstGeom prst="rect">
            <a:avLst/>
          </a:prstGeom>
          <a:noFill/>
        </p:spPr>
        <p:txBody>
          <a:bodyPr wrap="none" rtlCol="0">
            <a:spAutoFit/>
          </a:bodyPr>
          <a:lstStyle/>
          <a:p>
            <a:r>
              <a:rPr lang="zh-CN" altLang="en-US" b="1" dirty="0"/>
              <a:t>网络</a:t>
            </a:r>
            <a:r>
              <a:rPr lang="zh-CN" altLang="en-US" b="1" dirty="0" smtClean="0"/>
              <a:t>定义</a:t>
            </a:r>
            <a:endParaRPr lang="zh-CN" altLang="en-US" b="1" dirty="0"/>
          </a:p>
        </p:txBody>
      </p:sp>
      <p:sp>
        <p:nvSpPr>
          <p:cNvPr id="3" name="文本框 2"/>
          <p:cNvSpPr txBox="1"/>
          <p:nvPr/>
        </p:nvSpPr>
        <p:spPr>
          <a:xfrm>
            <a:off x="620165" y="1936376"/>
            <a:ext cx="2464136" cy="2677656"/>
          </a:xfrm>
          <a:prstGeom prst="rect">
            <a:avLst/>
          </a:prstGeom>
          <a:noFill/>
        </p:spPr>
        <p:txBody>
          <a:bodyPr wrap="none" rtlCol="0">
            <a:spAutoFit/>
          </a:bodyPr>
          <a:lstStyle/>
          <a:p>
            <a:pPr algn="l"/>
            <a:r>
              <a:rPr lang="zh-CN" altLang="en-US" dirty="0"/>
              <a:t>三</a:t>
            </a:r>
            <a:r>
              <a:rPr lang="zh-CN" altLang="en-US" dirty="0" smtClean="0"/>
              <a:t>层：</a:t>
            </a:r>
            <a:endParaRPr lang="en-US" altLang="zh-CN" dirty="0" smtClean="0"/>
          </a:p>
          <a:p>
            <a:pPr algn="l"/>
            <a:endParaRPr lang="en-US" altLang="zh-CN" dirty="0"/>
          </a:p>
          <a:p>
            <a:pPr algn="l"/>
            <a:r>
              <a:rPr lang="en-US" altLang="zh-CN" dirty="0" smtClean="0"/>
              <a:t>word embedding</a:t>
            </a:r>
          </a:p>
          <a:p>
            <a:pPr algn="l"/>
            <a:endParaRPr lang="en-US" altLang="zh-CN" dirty="0"/>
          </a:p>
          <a:p>
            <a:pPr algn="l"/>
            <a:r>
              <a:rPr lang="en-US" altLang="zh-CN" dirty="0" smtClean="0"/>
              <a:t>RNN</a:t>
            </a:r>
          </a:p>
          <a:p>
            <a:pPr algn="l"/>
            <a:endParaRPr lang="en-US" altLang="zh-CN" dirty="0"/>
          </a:p>
          <a:p>
            <a:pPr algn="l"/>
            <a:r>
              <a:rPr lang="zh-CN" altLang="en-US" dirty="0" smtClean="0"/>
              <a:t>线性映射</a:t>
            </a:r>
            <a:endParaRPr lang="en-US" altLang="zh-CN" dirty="0"/>
          </a:p>
        </p:txBody>
      </p:sp>
      <p:pic>
        <p:nvPicPr>
          <p:cNvPr id="4" name="图片 3"/>
          <p:cNvPicPr>
            <a:picLocks noChangeAspect="1"/>
          </p:cNvPicPr>
          <p:nvPr/>
        </p:nvPicPr>
        <p:blipFill>
          <a:blip r:embed="rId3"/>
          <a:stretch>
            <a:fillRect/>
          </a:stretch>
        </p:blipFill>
        <p:spPr>
          <a:xfrm>
            <a:off x="3181618" y="833717"/>
            <a:ext cx="8359982" cy="5661212"/>
          </a:xfrm>
          <a:prstGeom prst="rect">
            <a:avLst/>
          </a:prstGeom>
        </p:spPr>
      </p:pic>
    </p:spTree>
    <p:extLst>
      <p:ext uri="{BB962C8B-B14F-4D97-AF65-F5344CB8AC3E}">
        <p14:creationId xmlns:p14="http://schemas.microsoft.com/office/powerpoint/2010/main" val="39258947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4726862" y="828268"/>
            <a:ext cx="6879968" cy="5631770"/>
          </a:xfrm>
          <a:prstGeom prst="rect">
            <a:avLst/>
          </a:prstGeom>
        </p:spPr>
      </p:pic>
      <p:sp>
        <p:nvSpPr>
          <p:cNvPr id="3" name="文本框 2"/>
          <p:cNvSpPr txBox="1"/>
          <p:nvPr/>
        </p:nvSpPr>
        <p:spPr>
          <a:xfrm flipH="1">
            <a:off x="228597" y="828268"/>
            <a:ext cx="4123484" cy="2677656"/>
          </a:xfrm>
          <a:prstGeom prst="rect">
            <a:avLst/>
          </a:prstGeom>
          <a:noFill/>
        </p:spPr>
        <p:txBody>
          <a:bodyPr wrap="square" rtlCol="0">
            <a:spAutoFit/>
          </a:bodyPr>
          <a:lstStyle/>
          <a:p>
            <a:pPr algn="l"/>
            <a:r>
              <a:rPr lang="zh-CN" altLang="en-US" dirty="0" smtClean="0"/>
              <a:t>值得关注：</a:t>
            </a:r>
            <a:endParaRPr lang="en-US" altLang="zh-CN" dirty="0" smtClean="0"/>
          </a:p>
          <a:p>
            <a:pPr algn="l"/>
            <a:r>
              <a:rPr lang="en-US" altLang="zh-CN" dirty="0" smtClean="0"/>
              <a:t>1.</a:t>
            </a:r>
            <a:r>
              <a:rPr lang="zh-CN" altLang="en-US" dirty="0"/>
              <a:t>向前传播的时候</a:t>
            </a:r>
            <a:r>
              <a:rPr lang="zh-CN" altLang="en-US" dirty="0" smtClean="0"/>
              <a:t>，指定</a:t>
            </a:r>
            <a:r>
              <a:rPr lang="zh-CN" altLang="en-US" dirty="0"/>
              <a:t>传入的隐藏</a:t>
            </a:r>
            <a:r>
              <a:rPr lang="zh-CN" altLang="en-US" dirty="0" smtClean="0"/>
              <a:t>状态</a:t>
            </a:r>
            <a:endParaRPr lang="en-US" altLang="zh-CN" dirty="0" smtClean="0"/>
          </a:p>
          <a:p>
            <a:pPr algn="l"/>
            <a:endParaRPr lang="en-US" altLang="zh-CN" dirty="0"/>
          </a:p>
          <a:p>
            <a:pPr algn="l"/>
            <a:r>
              <a:rPr lang="en-US" altLang="zh-CN" dirty="0" smtClean="0"/>
              <a:t>2.</a:t>
            </a:r>
            <a:r>
              <a:rPr lang="zh-CN" altLang="en-US" dirty="0"/>
              <a:t>网络输出的时候</a:t>
            </a:r>
            <a:r>
              <a:rPr lang="zh-CN" altLang="en-US" dirty="0" smtClean="0"/>
              <a:t>，将</a:t>
            </a:r>
            <a:r>
              <a:rPr lang="zh-CN" altLang="en-US" dirty="0"/>
              <a:t>输出进行</a:t>
            </a:r>
            <a:r>
              <a:rPr lang="en-US" altLang="zh-CN" dirty="0" err="1"/>
              <a:t>out.view</a:t>
            </a:r>
            <a:r>
              <a:rPr lang="en-US" altLang="zh-CN" dirty="0"/>
              <a:t>(-1, </a:t>
            </a:r>
            <a:r>
              <a:rPr lang="en-US" altLang="zh-CN" dirty="0" err="1" smtClean="0"/>
              <a:t>out.size</a:t>
            </a:r>
            <a:r>
              <a:rPr lang="en-US" altLang="zh-CN" dirty="0" smtClean="0"/>
              <a:t>(2))</a:t>
            </a:r>
            <a:r>
              <a:rPr lang="zh-CN" altLang="en-US" dirty="0"/>
              <a:t>这个操作</a:t>
            </a:r>
          </a:p>
        </p:txBody>
      </p:sp>
      <p:cxnSp>
        <p:nvCxnSpPr>
          <p:cNvPr id="7" name="曲线连接符 6"/>
          <p:cNvCxnSpPr/>
          <p:nvPr/>
        </p:nvCxnSpPr>
        <p:spPr>
          <a:xfrm>
            <a:off x="4236334" y="1342663"/>
            <a:ext cx="1331089" cy="1018572"/>
          </a:xfrm>
          <a:prstGeom prst="curvedConnector3">
            <a:avLst/>
          </a:prstGeom>
          <a:ln w="38100">
            <a:tailEnd type="triangle"/>
          </a:ln>
        </p:spPr>
        <p:style>
          <a:lnRef idx="1">
            <a:schemeClr val="accent3"/>
          </a:lnRef>
          <a:fillRef idx="0">
            <a:schemeClr val="accent3"/>
          </a:fillRef>
          <a:effectRef idx="0">
            <a:schemeClr val="accent3"/>
          </a:effectRef>
          <a:fontRef idx="minor">
            <a:schemeClr val="tx1"/>
          </a:fontRef>
        </p:style>
      </p:cxnSp>
      <p:cxnSp>
        <p:nvCxnSpPr>
          <p:cNvPr id="9" name="曲线连接符 8"/>
          <p:cNvCxnSpPr/>
          <p:nvPr/>
        </p:nvCxnSpPr>
        <p:spPr>
          <a:xfrm>
            <a:off x="2534856" y="3505924"/>
            <a:ext cx="3032567" cy="2802279"/>
          </a:xfrm>
          <a:prstGeom prst="curvedConnector3">
            <a:avLst/>
          </a:prstGeom>
          <a:ln w="38100">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0668558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5707" y="733090"/>
            <a:ext cx="3004896" cy="646331"/>
          </a:xfrm>
          <a:prstGeom prst="rect">
            <a:avLst/>
          </a:prstGeom>
          <a:noFill/>
        </p:spPr>
        <p:txBody>
          <a:bodyPr wrap="square" rtlCol="0">
            <a:spAutoFit/>
          </a:bodyPr>
          <a:lstStyle/>
          <a:p>
            <a:r>
              <a:rPr lang="zh-CN" altLang="en-US" sz="3600" dirty="0" smtClean="0"/>
              <a:t>数据获取</a:t>
            </a:r>
            <a:endParaRPr lang="zh-CN" altLang="en-US" sz="3600" dirty="0"/>
          </a:p>
        </p:txBody>
      </p:sp>
      <p:pic>
        <p:nvPicPr>
          <p:cNvPr id="11" name="图片 10"/>
          <p:cNvPicPr>
            <a:picLocks noChangeAspect="1"/>
          </p:cNvPicPr>
          <p:nvPr/>
        </p:nvPicPr>
        <p:blipFill>
          <a:blip r:embed="rId2"/>
          <a:stretch>
            <a:fillRect/>
          </a:stretch>
        </p:blipFill>
        <p:spPr>
          <a:xfrm>
            <a:off x="1238601" y="3367975"/>
            <a:ext cx="4264734" cy="3181397"/>
          </a:xfrm>
          <a:prstGeom prst="rect">
            <a:avLst/>
          </a:prstGeom>
        </p:spPr>
      </p:pic>
      <p:sp>
        <p:nvSpPr>
          <p:cNvPr id="12" name="右箭头 11"/>
          <p:cNvSpPr/>
          <p:nvPr/>
        </p:nvSpPr>
        <p:spPr>
          <a:xfrm>
            <a:off x="3370968" y="2555874"/>
            <a:ext cx="694136" cy="39684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3" name="圆角矩形 12"/>
          <p:cNvSpPr/>
          <p:nvPr/>
        </p:nvSpPr>
        <p:spPr>
          <a:xfrm>
            <a:off x="4245612" y="2376536"/>
            <a:ext cx="1848678" cy="7354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t>每个歌手</a:t>
            </a:r>
            <a:r>
              <a:rPr lang="en-US" altLang="zh-CN" b="1" dirty="0" smtClean="0"/>
              <a:t>top50</a:t>
            </a:r>
            <a:r>
              <a:rPr lang="zh-CN" altLang="en-US" b="1" dirty="0" smtClean="0"/>
              <a:t>的歌</a:t>
            </a:r>
            <a:endParaRPr lang="zh-CN" altLang="en-US" b="1" dirty="0"/>
          </a:p>
        </p:txBody>
      </p:sp>
      <p:pic>
        <p:nvPicPr>
          <p:cNvPr id="14" name="图片 13"/>
          <p:cNvPicPr>
            <a:picLocks noChangeAspect="1"/>
          </p:cNvPicPr>
          <p:nvPr/>
        </p:nvPicPr>
        <p:blipFill>
          <a:blip r:embed="rId3"/>
          <a:stretch>
            <a:fillRect/>
          </a:stretch>
        </p:blipFill>
        <p:spPr>
          <a:xfrm>
            <a:off x="3440542" y="402845"/>
            <a:ext cx="2940470" cy="1627170"/>
          </a:xfrm>
          <a:prstGeom prst="rect">
            <a:avLst/>
          </a:prstGeom>
        </p:spPr>
      </p:pic>
      <p:sp>
        <p:nvSpPr>
          <p:cNvPr id="15" name="圆角矩形 14"/>
          <p:cNvSpPr/>
          <p:nvPr/>
        </p:nvSpPr>
        <p:spPr>
          <a:xfrm>
            <a:off x="1371601" y="2371566"/>
            <a:ext cx="1808921" cy="7404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t>歌手</a:t>
            </a:r>
            <a:r>
              <a:rPr lang="en-US" altLang="zh-CN" b="1" dirty="0" smtClean="0"/>
              <a:t>List</a:t>
            </a:r>
            <a:endParaRPr lang="zh-CN" altLang="en-US" b="1" dirty="0"/>
          </a:p>
        </p:txBody>
      </p:sp>
      <p:cxnSp>
        <p:nvCxnSpPr>
          <p:cNvPr id="19" name="直接箭头连接符 18"/>
          <p:cNvCxnSpPr>
            <a:stCxn id="13" idx="3"/>
          </p:cNvCxnSpPr>
          <p:nvPr/>
        </p:nvCxnSpPr>
        <p:spPr>
          <a:xfrm flipV="1">
            <a:off x="6094290" y="2197269"/>
            <a:ext cx="922736" cy="547015"/>
          </a:xfrm>
          <a:prstGeom prst="straightConnector1">
            <a:avLst/>
          </a:prstGeom>
          <a:ln w="38100">
            <a:tailEnd type="triangle"/>
          </a:ln>
        </p:spPr>
        <p:style>
          <a:lnRef idx="1">
            <a:schemeClr val="accent3"/>
          </a:lnRef>
          <a:fillRef idx="0">
            <a:schemeClr val="accent3"/>
          </a:fillRef>
          <a:effectRef idx="0">
            <a:schemeClr val="accent3"/>
          </a:effectRef>
          <a:fontRef idx="minor">
            <a:schemeClr val="tx1"/>
          </a:fontRef>
        </p:style>
      </p:cxnSp>
      <p:cxnSp>
        <p:nvCxnSpPr>
          <p:cNvPr id="20" name="直接箭头连接符 19"/>
          <p:cNvCxnSpPr/>
          <p:nvPr/>
        </p:nvCxnSpPr>
        <p:spPr>
          <a:xfrm>
            <a:off x="6104336" y="2752893"/>
            <a:ext cx="982264" cy="0"/>
          </a:xfrm>
          <a:prstGeom prst="straightConnector1">
            <a:avLst/>
          </a:prstGeom>
          <a:ln w="38100">
            <a:tailEnd type="triangle"/>
          </a:ln>
        </p:spPr>
        <p:style>
          <a:lnRef idx="1">
            <a:schemeClr val="accent3"/>
          </a:lnRef>
          <a:fillRef idx="0">
            <a:schemeClr val="accent3"/>
          </a:fillRef>
          <a:effectRef idx="0">
            <a:schemeClr val="accent3"/>
          </a:effectRef>
          <a:fontRef idx="minor">
            <a:schemeClr val="tx1"/>
          </a:fontRef>
        </p:style>
      </p:cxnSp>
      <p:cxnSp>
        <p:nvCxnSpPr>
          <p:cNvPr id="21" name="直接箭头连接符 20"/>
          <p:cNvCxnSpPr/>
          <p:nvPr/>
        </p:nvCxnSpPr>
        <p:spPr>
          <a:xfrm>
            <a:off x="6104336" y="2741798"/>
            <a:ext cx="982264" cy="549500"/>
          </a:xfrm>
          <a:prstGeom prst="straightConnector1">
            <a:avLst/>
          </a:prstGeom>
          <a:ln w="38100">
            <a:tailEnd type="triangle"/>
          </a:ln>
        </p:spPr>
        <p:style>
          <a:lnRef idx="1">
            <a:schemeClr val="accent3"/>
          </a:lnRef>
          <a:fillRef idx="0">
            <a:schemeClr val="accent3"/>
          </a:fillRef>
          <a:effectRef idx="0">
            <a:schemeClr val="accent3"/>
          </a:effectRef>
          <a:fontRef idx="minor">
            <a:schemeClr val="tx1"/>
          </a:fontRef>
        </p:style>
      </p:cxnSp>
      <p:sp>
        <p:nvSpPr>
          <p:cNvPr id="26" name="矩形 25"/>
          <p:cNvSpPr/>
          <p:nvPr/>
        </p:nvSpPr>
        <p:spPr>
          <a:xfrm>
            <a:off x="7086600" y="1948251"/>
            <a:ext cx="1708018" cy="423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t>歌词</a:t>
            </a:r>
            <a:endParaRPr lang="zh-CN" altLang="en-US" b="1" dirty="0"/>
          </a:p>
        </p:txBody>
      </p:sp>
      <p:sp>
        <p:nvSpPr>
          <p:cNvPr id="27" name="矩形 26"/>
          <p:cNvSpPr/>
          <p:nvPr/>
        </p:nvSpPr>
        <p:spPr>
          <a:xfrm>
            <a:off x="7096646" y="2541235"/>
            <a:ext cx="1697972" cy="423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t>封面图</a:t>
            </a:r>
            <a:endParaRPr lang="zh-CN" altLang="en-US" b="1" dirty="0"/>
          </a:p>
        </p:txBody>
      </p:sp>
      <p:sp>
        <p:nvSpPr>
          <p:cNvPr id="28" name="矩形 27"/>
          <p:cNvSpPr/>
          <p:nvPr/>
        </p:nvSpPr>
        <p:spPr>
          <a:xfrm>
            <a:off x="7096645" y="3079640"/>
            <a:ext cx="1719363" cy="423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外</a:t>
            </a:r>
            <a:r>
              <a:rPr lang="zh-CN" altLang="en-US" dirty="0" smtClean="0"/>
              <a:t>链</a:t>
            </a:r>
            <a:r>
              <a:rPr lang="zh-CN" altLang="en-US" b="1" dirty="0" smtClean="0"/>
              <a:t>播放器</a:t>
            </a:r>
            <a:endParaRPr lang="zh-CN" altLang="en-US" b="1" dirty="0"/>
          </a:p>
        </p:txBody>
      </p:sp>
      <p:cxnSp>
        <p:nvCxnSpPr>
          <p:cNvPr id="29" name="直接箭头连接符 28"/>
          <p:cNvCxnSpPr/>
          <p:nvPr/>
        </p:nvCxnSpPr>
        <p:spPr>
          <a:xfrm>
            <a:off x="8794618" y="2752893"/>
            <a:ext cx="982264" cy="0"/>
          </a:xfrm>
          <a:prstGeom prst="straightConnector1">
            <a:avLst/>
          </a:prstGeom>
          <a:ln w="38100">
            <a:tailEnd type="triangle"/>
          </a:ln>
        </p:spPr>
        <p:style>
          <a:lnRef idx="1">
            <a:schemeClr val="accent3"/>
          </a:lnRef>
          <a:fillRef idx="0">
            <a:schemeClr val="accent3"/>
          </a:fillRef>
          <a:effectRef idx="0">
            <a:schemeClr val="accent3"/>
          </a:effectRef>
          <a:fontRef idx="minor">
            <a:schemeClr val="tx1"/>
          </a:fontRef>
        </p:style>
      </p:cxnSp>
      <p:sp>
        <p:nvSpPr>
          <p:cNvPr id="31" name="圆角矩形 30"/>
          <p:cNvSpPr/>
          <p:nvPr/>
        </p:nvSpPr>
        <p:spPr>
          <a:xfrm>
            <a:off x="9776882" y="2377441"/>
            <a:ext cx="1931414" cy="7404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t>Web</a:t>
            </a:r>
            <a:r>
              <a:rPr lang="zh-CN" altLang="en-US" b="1" dirty="0" smtClean="0"/>
              <a:t>展示页</a:t>
            </a:r>
            <a:endParaRPr lang="zh-CN" altLang="en-US" b="1" dirty="0"/>
          </a:p>
        </p:txBody>
      </p:sp>
      <p:cxnSp>
        <p:nvCxnSpPr>
          <p:cNvPr id="32" name="直接箭头连接符 31"/>
          <p:cNvCxnSpPr/>
          <p:nvPr/>
        </p:nvCxnSpPr>
        <p:spPr>
          <a:xfrm flipV="1">
            <a:off x="8842603" y="2806132"/>
            <a:ext cx="922736" cy="547015"/>
          </a:xfrm>
          <a:prstGeom prst="straightConnector1">
            <a:avLst/>
          </a:prstGeom>
          <a:ln w="38100">
            <a:tailEnd type="triangle"/>
          </a:ln>
        </p:spPr>
        <p:style>
          <a:lnRef idx="1">
            <a:schemeClr val="accent3"/>
          </a:lnRef>
          <a:fillRef idx="0">
            <a:schemeClr val="accent3"/>
          </a:fillRef>
          <a:effectRef idx="0">
            <a:schemeClr val="accent3"/>
          </a:effectRef>
          <a:fontRef idx="minor">
            <a:schemeClr val="tx1"/>
          </a:fontRef>
        </p:style>
      </p:cxnSp>
      <p:cxnSp>
        <p:nvCxnSpPr>
          <p:cNvPr id="33" name="直接箭头连接符 32"/>
          <p:cNvCxnSpPr/>
          <p:nvPr/>
        </p:nvCxnSpPr>
        <p:spPr>
          <a:xfrm>
            <a:off x="8788847" y="2123435"/>
            <a:ext cx="982264" cy="549500"/>
          </a:xfrm>
          <a:prstGeom prst="straightConnector1">
            <a:avLst/>
          </a:prstGeom>
          <a:ln w="38100">
            <a:tailEnd type="triangle"/>
          </a:ln>
        </p:spPr>
        <p:style>
          <a:lnRef idx="1">
            <a:schemeClr val="accent3"/>
          </a:lnRef>
          <a:fillRef idx="0">
            <a:schemeClr val="accent3"/>
          </a:fillRef>
          <a:effectRef idx="0">
            <a:schemeClr val="accent3"/>
          </a:effectRef>
          <a:fontRef idx="minor">
            <a:schemeClr val="tx1"/>
          </a:fontRef>
        </p:style>
      </p:cxnSp>
      <p:pic>
        <p:nvPicPr>
          <p:cNvPr id="35" name="图片 34"/>
          <p:cNvPicPr>
            <a:picLocks noChangeAspect="1"/>
          </p:cNvPicPr>
          <p:nvPr/>
        </p:nvPicPr>
        <p:blipFill>
          <a:blip r:embed="rId4"/>
          <a:stretch>
            <a:fillRect/>
          </a:stretch>
        </p:blipFill>
        <p:spPr>
          <a:xfrm>
            <a:off x="6641995" y="3618044"/>
            <a:ext cx="4916664" cy="3005820"/>
          </a:xfrm>
          <a:prstGeom prst="rect">
            <a:avLst/>
          </a:prstGeom>
        </p:spPr>
      </p:pic>
      <p:cxnSp>
        <p:nvCxnSpPr>
          <p:cNvPr id="38" name="曲线连接符 37"/>
          <p:cNvCxnSpPr>
            <a:stCxn id="31" idx="2"/>
            <a:endCxn id="35" idx="0"/>
          </p:cNvCxnSpPr>
          <p:nvPr/>
        </p:nvCxnSpPr>
        <p:spPr>
          <a:xfrm rot="5400000">
            <a:off x="9671389" y="2546844"/>
            <a:ext cx="500138" cy="1642262"/>
          </a:xfrm>
          <a:prstGeom prst="curvedConnector3">
            <a:avLst/>
          </a:prstGeom>
          <a:ln w="38100">
            <a:tailEnd type="triangle"/>
          </a:ln>
        </p:spPr>
        <p:style>
          <a:lnRef idx="1">
            <a:schemeClr val="accent3"/>
          </a:lnRef>
          <a:fillRef idx="0">
            <a:schemeClr val="accent3"/>
          </a:fillRef>
          <a:effectRef idx="0">
            <a:schemeClr val="accent3"/>
          </a:effectRef>
          <a:fontRef idx="minor">
            <a:schemeClr val="tx1"/>
          </a:fontRef>
        </p:style>
      </p:cxnSp>
      <p:cxnSp>
        <p:nvCxnSpPr>
          <p:cNvPr id="41" name="曲线连接符 40"/>
          <p:cNvCxnSpPr>
            <a:stCxn id="15" idx="2"/>
            <a:endCxn id="11" idx="0"/>
          </p:cNvCxnSpPr>
          <p:nvPr/>
        </p:nvCxnSpPr>
        <p:spPr>
          <a:xfrm rot="16200000" flipH="1">
            <a:off x="2695543" y="2692550"/>
            <a:ext cx="255944" cy="1094906"/>
          </a:xfrm>
          <a:prstGeom prst="curvedConnector3">
            <a:avLst/>
          </a:prstGeom>
          <a:ln w="38100">
            <a:tailEnd type="triangle"/>
          </a:ln>
        </p:spPr>
        <p:style>
          <a:lnRef idx="1">
            <a:schemeClr val="accent3"/>
          </a:lnRef>
          <a:fillRef idx="0">
            <a:schemeClr val="accent3"/>
          </a:fillRef>
          <a:effectRef idx="0">
            <a:schemeClr val="accent3"/>
          </a:effectRef>
          <a:fontRef idx="minor">
            <a:schemeClr val="tx1"/>
          </a:fontRef>
        </p:style>
      </p:cxnSp>
      <p:cxnSp>
        <p:nvCxnSpPr>
          <p:cNvPr id="43" name="曲线连接符 42"/>
          <p:cNvCxnSpPr>
            <a:stCxn id="13" idx="0"/>
            <a:endCxn id="14" idx="2"/>
          </p:cNvCxnSpPr>
          <p:nvPr/>
        </p:nvCxnSpPr>
        <p:spPr>
          <a:xfrm rot="16200000" flipV="1">
            <a:off x="4867104" y="2073689"/>
            <a:ext cx="346521" cy="259174"/>
          </a:xfrm>
          <a:prstGeom prst="curvedConnector3">
            <a:avLst/>
          </a:prstGeom>
          <a:ln w="38100">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4136030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97436" y="497541"/>
            <a:ext cx="1422185" cy="830997"/>
          </a:xfrm>
          <a:prstGeom prst="rect">
            <a:avLst/>
          </a:prstGeom>
          <a:noFill/>
        </p:spPr>
        <p:txBody>
          <a:bodyPr wrap="none" rtlCol="0">
            <a:spAutoFit/>
          </a:bodyPr>
          <a:lstStyle/>
          <a:p>
            <a:r>
              <a:rPr lang="zh-CN" altLang="en-US" b="1" dirty="0"/>
              <a:t>进行训练</a:t>
            </a:r>
          </a:p>
          <a:p>
            <a:endParaRPr lang="zh-CN" altLang="en-US" dirty="0"/>
          </a:p>
        </p:txBody>
      </p:sp>
      <p:sp>
        <p:nvSpPr>
          <p:cNvPr id="3" name="文本框 2"/>
          <p:cNvSpPr txBox="1"/>
          <p:nvPr/>
        </p:nvSpPr>
        <p:spPr>
          <a:xfrm>
            <a:off x="297436" y="1328538"/>
            <a:ext cx="6955751" cy="461665"/>
          </a:xfrm>
          <a:prstGeom prst="rect">
            <a:avLst/>
          </a:prstGeom>
          <a:noFill/>
        </p:spPr>
        <p:txBody>
          <a:bodyPr wrap="none" rtlCol="0">
            <a:spAutoFit/>
          </a:bodyPr>
          <a:lstStyle/>
          <a:p>
            <a:r>
              <a:rPr lang="zh-CN" altLang="en-US" dirty="0"/>
              <a:t>训练过程非常简单，只需要把序列扔到网络中即可</a:t>
            </a:r>
          </a:p>
        </p:txBody>
      </p:sp>
      <p:pic>
        <p:nvPicPr>
          <p:cNvPr id="4" name="图片 3"/>
          <p:cNvPicPr>
            <a:picLocks noChangeAspect="1"/>
          </p:cNvPicPr>
          <p:nvPr/>
        </p:nvPicPr>
        <p:blipFill>
          <a:blip r:embed="rId3"/>
          <a:stretch>
            <a:fillRect/>
          </a:stretch>
        </p:blipFill>
        <p:spPr>
          <a:xfrm>
            <a:off x="5150776" y="2027524"/>
            <a:ext cx="6578317" cy="3808500"/>
          </a:xfrm>
          <a:prstGeom prst="rect">
            <a:avLst/>
          </a:prstGeom>
        </p:spPr>
      </p:pic>
      <p:sp>
        <p:nvSpPr>
          <p:cNvPr id="5" name="文本框 4"/>
          <p:cNvSpPr txBox="1"/>
          <p:nvPr/>
        </p:nvSpPr>
        <p:spPr>
          <a:xfrm>
            <a:off x="297437" y="2390367"/>
            <a:ext cx="4422482" cy="2308324"/>
          </a:xfrm>
          <a:prstGeom prst="rect">
            <a:avLst/>
          </a:prstGeom>
          <a:noFill/>
        </p:spPr>
        <p:txBody>
          <a:bodyPr wrap="square" rtlCol="0">
            <a:spAutoFit/>
          </a:bodyPr>
          <a:lstStyle/>
          <a:p>
            <a:pPr algn="l"/>
            <a:r>
              <a:rPr lang="zh-CN" altLang="en-US" dirty="0" smtClean="0"/>
              <a:t>值得关注：</a:t>
            </a:r>
            <a:endParaRPr lang="en-US" altLang="zh-CN" dirty="0" smtClean="0"/>
          </a:p>
          <a:p>
            <a:pPr algn="l"/>
            <a:endParaRPr lang="en-US" altLang="zh-CN" dirty="0" smtClean="0"/>
          </a:p>
          <a:p>
            <a:pPr algn="l"/>
            <a:r>
              <a:rPr lang="en-US" altLang="zh-CN" dirty="0" smtClean="0"/>
              <a:t>1.</a:t>
            </a:r>
            <a:r>
              <a:rPr lang="zh-CN" altLang="en-US" dirty="0"/>
              <a:t>将</a:t>
            </a:r>
            <a:r>
              <a:rPr lang="en-US" altLang="zh-CN" dirty="0"/>
              <a:t>label y</a:t>
            </a:r>
            <a:r>
              <a:rPr lang="zh-CN" altLang="en-US" dirty="0"/>
              <a:t>进行</a:t>
            </a:r>
            <a:r>
              <a:rPr lang="en-US" altLang="zh-CN" dirty="0" err="1"/>
              <a:t>y.view</a:t>
            </a:r>
            <a:r>
              <a:rPr lang="en-US" altLang="zh-CN" dirty="0"/>
              <a:t>(-1</a:t>
            </a:r>
            <a:r>
              <a:rPr lang="en-US" altLang="zh-CN" dirty="0" smtClean="0"/>
              <a:t>)</a:t>
            </a:r>
          </a:p>
          <a:p>
            <a:pPr algn="l"/>
            <a:endParaRPr lang="en-US" altLang="zh-CN" dirty="0"/>
          </a:p>
          <a:p>
            <a:pPr algn="l"/>
            <a:r>
              <a:rPr lang="en-US" altLang="zh-CN" dirty="0" smtClean="0"/>
              <a:t>2.</a:t>
            </a:r>
            <a:r>
              <a:rPr lang="zh-CN" altLang="en-US" dirty="0"/>
              <a:t>通过</a:t>
            </a:r>
            <a:r>
              <a:rPr lang="en-US" altLang="zh-CN" dirty="0" err="1"/>
              <a:t>nn.utils.clip_grad_norm</a:t>
            </a:r>
            <a:r>
              <a:rPr lang="en-US" altLang="zh-CN" dirty="0"/>
              <a:t>()</a:t>
            </a:r>
            <a:r>
              <a:rPr lang="zh-CN" altLang="en-US" dirty="0"/>
              <a:t>对网络进行梯度裁剪</a:t>
            </a:r>
          </a:p>
        </p:txBody>
      </p:sp>
      <p:cxnSp>
        <p:nvCxnSpPr>
          <p:cNvPr id="7" name="曲线连接符 6"/>
          <p:cNvCxnSpPr/>
          <p:nvPr/>
        </p:nvCxnSpPr>
        <p:spPr>
          <a:xfrm>
            <a:off x="3913094" y="3429000"/>
            <a:ext cx="1882588" cy="995082"/>
          </a:xfrm>
          <a:prstGeom prst="curvedConnector3">
            <a:avLst/>
          </a:prstGeom>
          <a:ln w="38100">
            <a:tailEnd type="triangle"/>
          </a:ln>
        </p:spPr>
        <p:style>
          <a:lnRef idx="1">
            <a:schemeClr val="accent3"/>
          </a:lnRef>
          <a:fillRef idx="0">
            <a:schemeClr val="accent3"/>
          </a:fillRef>
          <a:effectRef idx="0">
            <a:schemeClr val="accent3"/>
          </a:effectRef>
          <a:fontRef idx="minor">
            <a:schemeClr val="tx1"/>
          </a:fontRef>
        </p:style>
      </p:cxnSp>
      <p:cxnSp>
        <p:nvCxnSpPr>
          <p:cNvPr id="9" name="曲线连接符 8"/>
          <p:cNvCxnSpPr/>
          <p:nvPr/>
        </p:nvCxnSpPr>
        <p:spPr>
          <a:xfrm>
            <a:off x="3536576" y="4424082"/>
            <a:ext cx="2259106" cy="995083"/>
          </a:xfrm>
          <a:prstGeom prst="curvedConnector3">
            <a:avLst/>
          </a:prstGeom>
          <a:ln w="38100">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9244107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6689222" y="1358152"/>
            <a:ext cx="5319003" cy="5384991"/>
          </a:xfrm>
          <a:prstGeom prst="rect">
            <a:avLst/>
          </a:prstGeom>
        </p:spPr>
      </p:pic>
      <p:sp>
        <p:nvSpPr>
          <p:cNvPr id="4" name="文本框 3"/>
          <p:cNvSpPr txBox="1"/>
          <p:nvPr/>
        </p:nvSpPr>
        <p:spPr>
          <a:xfrm>
            <a:off x="254355" y="4279249"/>
            <a:ext cx="5756479" cy="1569660"/>
          </a:xfrm>
          <a:prstGeom prst="rect">
            <a:avLst/>
          </a:prstGeom>
          <a:noFill/>
        </p:spPr>
        <p:txBody>
          <a:bodyPr wrap="square" rtlCol="0">
            <a:spAutoFit/>
          </a:bodyPr>
          <a:lstStyle/>
          <a:p>
            <a:r>
              <a:rPr lang="zh-CN" altLang="en-US" dirty="0" smtClean="0"/>
              <a:t>训练时设定训练输入文件</a:t>
            </a:r>
            <a:r>
              <a:rPr lang="en-US" altLang="zh-CN" dirty="0" err="1"/>
              <a:t>input_file</a:t>
            </a:r>
            <a:r>
              <a:rPr lang="zh-CN" altLang="en-US" dirty="0" smtClean="0"/>
              <a:t>、</a:t>
            </a:r>
            <a:r>
              <a:rPr lang="en-US" altLang="zh-CN" dirty="0" err="1" smtClean="0"/>
              <a:t>num_layers</a:t>
            </a:r>
            <a:r>
              <a:rPr lang="zh-CN" altLang="en-US" dirty="0" smtClean="0"/>
              <a:t>、</a:t>
            </a:r>
            <a:r>
              <a:rPr lang="en-US" altLang="zh-CN" dirty="0" err="1" smtClean="0"/>
              <a:t>learning_rate</a:t>
            </a:r>
            <a:r>
              <a:rPr lang="zh-CN" altLang="en-US" dirty="0" smtClean="0"/>
              <a:t>（</a:t>
            </a:r>
            <a:r>
              <a:rPr lang="en-US" altLang="zh-CN" dirty="0" smtClean="0"/>
              <a:t>0.01</a:t>
            </a:r>
            <a:r>
              <a:rPr lang="zh-CN" altLang="en-US" dirty="0" smtClean="0"/>
              <a:t>）、</a:t>
            </a:r>
            <a:r>
              <a:rPr lang="en-US" altLang="zh-CN" dirty="0" err="1" smtClean="0"/>
              <a:t>max_steps</a:t>
            </a:r>
            <a:r>
              <a:rPr lang="zh-CN" altLang="en-US" dirty="0" smtClean="0"/>
              <a:t>（</a:t>
            </a:r>
            <a:r>
              <a:rPr lang="en-US" altLang="zh-CN" dirty="0" smtClean="0"/>
              <a:t>5000</a:t>
            </a:r>
            <a:r>
              <a:rPr lang="zh-CN" altLang="en-US" dirty="0" smtClean="0"/>
              <a:t>）、</a:t>
            </a:r>
            <a:r>
              <a:rPr lang="en-US" altLang="zh-CN" dirty="0" err="1" smtClean="0"/>
              <a:t>max_vocab</a:t>
            </a:r>
            <a:r>
              <a:rPr lang="zh-CN" altLang="en-US" dirty="0" smtClean="0"/>
              <a:t>（</a:t>
            </a:r>
            <a:r>
              <a:rPr lang="en-US" altLang="zh-CN" dirty="0" smtClean="0"/>
              <a:t>3500</a:t>
            </a:r>
            <a:r>
              <a:rPr lang="zh-CN" altLang="en-US" dirty="0" smtClean="0"/>
              <a:t>）</a:t>
            </a:r>
            <a:endParaRPr lang="zh-CN" altLang="en-US" dirty="0"/>
          </a:p>
        </p:txBody>
      </p:sp>
      <p:sp>
        <p:nvSpPr>
          <p:cNvPr id="5" name="文本框 4"/>
          <p:cNvSpPr txBox="1"/>
          <p:nvPr/>
        </p:nvSpPr>
        <p:spPr>
          <a:xfrm>
            <a:off x="6850586" y="390772"/>
            <a:ext cx="2103897" cy="830997"/>
          </a:xfrm>
          <a:prstGeom prst="rect">
            <a:avLst/>
          </a:prstGeom>
          <a:noFill/>
        </p:spPr>
        <p:txBody>
          <a:bodyPr wrap="square" rtlCol="0">
            <a:spAutoFit/>
          </a:bodyPr>
          <a:lstStyle/>
          <a:p>
            <a:r>
              <a:rPr lang="zh-CN" altLang="en-US" dirty="0" smtClean="0"/>
              <a:t>训练中：</a:t>
            </a:r>
            <a:r>
              <a:rPr lang="en-US" altLang="zh-CN" dirty="0" smtClean="0"/>
              <a:t>loss</a:t>
            </a:r>
            <a:r>
              <a:rPr lang="zh-CN" altLang="en-US" dirty="0" smtClean="0"/>
              <a:t>不断降低</a:t>
            </a:r>
            <a:endParaRPr lang="zh-CN" altLang="en-US" dirty="0"/>
          </a:p>
        </p:txBody>
      </p:sp>
      <p:pic>
        <p:nvPicPr>
          <p:cNvPr id="6" name="图片 5"/>
          <p:cNvPicPr>
            <a:picLocks noChangeAspect="1"/>
          </p:cNvPicPr>
          <p:nvPr/>
        </p:nvPicPr>
        <p:blipFill>
          <a:blip r:embed="rId4"/>
          <a:stretch>
            <a:fillRect/>
          </a:stretch>
        </p:blipFill>
        <p:spPr>
          <a:xfrm>
            <a:off x="254356" y="1358152"/>
            <a:ext cx="6172735" cy="2537680"/>
          </a:xfrm>
          <a:prstGeom prst="rect">
            <a:avLst/>
          </a:prstGeom>
        </p:spPr>
      </p:pic>
    </p:spTree>
    <p:extLst>
      <p:ext uri="{BB962C8B-B14F-4D97-AF65-F5344CB8AC3E}">
        <p14:creationId xmlns:p14="http://schemas.microsoft.com/office/powerpoint/2010/main" val="32716612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
          <p:cNvSpPr txBox="1"/>
          <p:nvPr/>
        </p:nvSpPr>
        <p:spPr>
          <a:xfrm>
            <a:off x="681643" y="619925"/>
            <a:ext cx="1415773" cy="461665"/>
          </a:xfrm>
          <a:prstGeom prst="rect">
            <a:avLst/>
          </a:prstGeom>
          <a:noFill/>
        </p:spPr>
        <p:txBody>
          <a:bodyPr wrap="none" rtlCol="0">
            <a:spAutoFit/>
          </a:bodyPr>
          <a:lstStyle>
            <a:defPPr>
              <a:defRPr lang="zh-CN"/>
            </a:defPPr>
            <a:lvl1pPr algn="ctr" defTabSz="1217613" rtl="0" fontAlgn="base">
              <a:spcBef>
                <a:spcPct val="0"/>
              </a:spcBef>
              <a:spcAft>
                <a:spcPct val="0"/>
              </a:spcAft>
              <a:defRPr sz="2400" kern="1200">
                <a:solidFill>
                  <a:schemeClr val="tx1"/>
                </a:solidFill>
                <a:latin typeface="Arial" charset="0"/>
                <a:ea typeface="宋体" charset="-122"/>
                <a:cs typeface="+mn-cs"/>
              </a:defRPr>
            </a:lvl1pPr>
            <a:lvl2pPr marL="609600" indent="-152400" algn="ctr" defTabSz="1217613" rtl="0" fontAlgn="base">
              <a:spcBef>
                <a:spcPct val="0"/>
              </a:spcBef>
              <a:spcAft>
                <a:spcPct val="0"/>
              </a:spcAft>
              <a:defRPr sz="2400" kern="1200">
                <a:solidFill>
                  <a:schemeClr val="tx1"/>
                </a:solidFill>
                <a:latin typeface="Arial" charset="0"/>
                <a:ea typeface="宋体" charset="-122"/>
                <a:cs typeface="+mn-cs"/>
              </a:defRPr>
            </a:lvl2pPr>
            <a:lvl3pPr marL="1219200" indent="-304800" algn="ctr" defTabSz="1217613" rtl="0" fontAlgn="base">
              <a:spcBef>
                <a:spcPct val="0"/>
              </a:spcBef>
              <a:spcAft>
                <a:spcPct val="0"/>
              </a:spcAft>
              <a:defRPr sz="2400" kern="1200">
                <a:solidFill>
                  <a:schemeClr val="tx1"/>
                </a:solidFill>
                <a:latin typeface="Arial" charset="0"/>
                <a:ea typeface="宋体" charset="-122"/>
                <a:cs typeface="+mn-cs"/>
              </a:defRPr>
            </a:lvl3pPr>
            <a:lvl4pPr marL="1828800" indent="-457200" algn="ctr" defTabSz="1217613" rtl="0" fontAlgn="base">
              <a:spcBef>
                <a:spcPct val="0"/>
              </a:spcBef>
              <a:spcAft>
                <a:spcPct val="0"/>
              </a:spcAft>
              <a:defRPr sz="2400" kern="1200">
                <a:solidFill>
                  <a:schemeClr val="tx1"/>
                </a:solidFill>
                <a:latin typeface="Arial" charset="0"/>
                <a:ea typeface="宋体" charset="-122"/>
                <a:cs typeface="+mn-cs"/>
              </a:defRPr>
            </a:lvl4pPr>
            <a:lvl5pPr marL="2438400" indent="-609600" algn="ctr" defTabSz="1217613" rtl="0" fontAlgn="base">
              <a:spcBef>
                <a:spcPct val="0"/>
              </a:spcBef>
              <a:spcAft>
                <a:spcPct val="0"/>
              </a:spcAft>
              <a:defRPr sz="2400" kern="1200">
                <a:solidFill>
                  <a:schemeClr val="tx1"/>
                </a:solidFill>
                <a:latin typeface="Arial" charset="0"/>
                <a:ea typeface="宋体" charset="-122"/>
                <a:cs typeface="+mn-cs"/>
              </a:defRPr>
            </a:lvl5pPr>
            <a:lvl6pPr marL="2286000" algn="l" defTabSz="914400" rtl="0" eaLnBrk="1" latinLnBrk="0" hangingPunct="1">
              <a:defRPr sz="2400" kern="1200">
                <a:solidFill>
                  <a:schemeClr val="tx1"/>
                </a:solidFill>
                <a:latin typeface="Arial" charset="0"/>
                <a:ea typeface="宋体" charset="-122"/>
                <a:cs typeface="+mn-cs"/>
              </a:defRPr>
            </a:lvl6pPr>
            <a:lvl7pPr marL="2743200" algn="l" defTabSz="914400" rtl="0" eaLnBrk="1" latinLnBrk="0" hangingPunct="1">
              <a:defRPr sz="2400" kern="1200">
                <a:solidFill>
                  <a:schemeClr val="tx1"/>
                </a:solidFill>
                <a:latin typeface="Arial" charset="0"/>
                <a:ea typeface="宋体" charset="-122"/>
                <a:cs typeface="+mn-cs"/>
              </a:defRPr>
            </a:lvl7pPr>
            <a:lvl8pPr marL="3200400" algn="l" defTabSz="914400" rtl="0" eaLnBrk="1" latinLnBrk="0" hangingPunct="1">
              <a:defRPr sz="2400" kern="1200">
                <a:solidFill>
                  <a:schemeClr val="tx1"/>
                </a:solidFill>
                <a:latin typeface="Arial" charset="0"/>
                <a:ea typeface="宋体" charset="-122"/>
                <a:cs typeface="+mn-cs"/>
              </a:defRPr>
            </a:lvl8pPr>
            <a:lvl9pPr marL="3657600" algn="l" defTabSz="914400" rtl="0" eaLnBrk="1" latinLnBrk="0" hangingPunct="1">
              <a:defRPr sz="2400" kern="1200">
                <a:solidFill>
                  <a:schemeClr val="tx1"/>
                </a:solidFill>
                <a:latin typeface="Arial" charset="0"/>
                <a:ea typeface="宋体" charset="-122"/>
                <a:cs typeface="+mn-cs"/>
              </a:defRPr>
            </a:lvl9pPr>
          </a:lstStyle>
          <a:p>
            <a:r>
              <a:rPr lang="zh-CN" altLang="en-US" dirty="0" smtClean="0"/>
              <a:t>生成文本</a:t>
            </a:r>
            <a:endParaRPr lang="zh-CN" altLang="en-US" dirty="0"/>
          </a:p>
        </p:txBody>
      </p:sp>
      <p:sp>
        <p:nvSpPr>
          <p:cNvPr id="5" name="文本框 4"/>
          <p:cNvSpPr txBox="1"/>
          <p:nvPr/>
        </p:nvSpPr>
        <p:spPr>
          <a:xfrm>
            <a:off x="681644" y="1334090"/>
            <a:ext cx="3091704" cy="3416320"/>
          </a:xfrm>
          <a:prstGeom prst="rect">
            <a:avLst/>
          </a:prstGeom>
          <a:noFill/>
        </p:spPr>
        <p:txBody>
          <a:bodyPr wrap="square" rtlCol="0">
            <a:spAutoFit/>
          </a:bodyPr>
          <a:lstStyle/>
          <a:p>
            <a:pPr marL="342900" indent="-342900" algn="l">
              <a:buFont typeface="Arial" panose="020B0604020202020204" pitchFamily="34" charset="0"/>
              <a:buChar char="•"/>
            </a:pPr>
            <a:r>
              <a:rPr lang="zh-CN" altLang="en-US" dirty="0" smtClean="0"/>
              <a:t>一句话</a:t>
            </a:r>
            <a:r>
              <a:rPr lang="zh-CN" altLang="en-US" dirty="0"/>
              <a:t>对网络进行</a:t>
            </a:r>
            <a:r>
              <a:rPr lang="zh-CN" altLang="en-US" dirty="0" smtClean="0"/>
              <a:t>预热，输入隐藏状态</a:t>
            </a:r>
            <a:endParaRPr lang="en-US" altLang="zh-CN" dirty="0" smtClean="0"/>
          </a:p>
          <a:p>
            <a:pPr algn="l"/>
            <a:r>
              <a:rPr lang="en-US" altLang="zh-CN" dirty="0" smtClean="0"/>
              <a:t>'</a:t>
            </a:r>
            <a:r>
              <a:rPr lang="en-US" altLang="zh-CN" dirty="0" err="1" smtClean="0"/>
              <a:t>start_string</a:t>
            </a:r>
            <a:r>
              <a:rPr lang="en-US" altLang="zh-CN" dirty="0"/>
              <a:t>', '</a:t>
            </a:r>
            <a:r>
              <a:rPr lang="zh-CN" altLang="en-US" dirty="0"/>
              <a:t>大街</a:t>
            </a:r>
            <a:r>
              <a:rPr lang="en-US" altLang="zh-CN" dirty="0"/>
              <a:t>', 'use this string to start </a:t>
            </a:r>
            <a:r>
              <a:rPr lang="en-US" altLang="zh-CN" dirty="0" smtClean="0"/>
              <a:t>generating‘</a:t>
            </a:r>
          </a:p>
          <a:p>
            <a:pPr algn="l"/>
            <a:endParaRPr lang="en-US" altLang="zh-CN" dirty="0"/>
          </a:p>
          <a:p>
            <a:pPr algn="l"/>
            <a:endParaRPr lang="en-US" altLang="zh-CN" dirty="0" smtClean="0"/>
          </a:p>
          <a:p>
            <a:pPr marL="342900" indent="-342900" algn="l">
              <a:buFont typeface="Arial" panose="020B0604020202020204" pitchFamily="34" charset="0"/>
              <a:buChar char="•"/>
            </a:pPr>
            <a:r>
              <a:rPr lang="zh-CN" altLang="en-US" dirty="0" smtClean="0"/>
              <a:t>不断循环</a:t>
            </a:r>
            <a:endParaRPr lang="zh-CN" altLang="en-US" dirty="0"/>
          </a:p>
        </p:txBody>
      </p:sp>
      <p:pic>
        <p:nvPicPr>
          <p:cNvPr id="6" name="图片 5"/>
          <p:cNvPicPr>
            <a:picLocks noChangeAspect="1"/>
          </p:cNvPicPr>
          <p:nvPr/>
        </p:nvPicPr>
        <p:blipFill>
          <a:blip r:embed="rId3"/>
          <a:stretch>
            <a:fillRect/>
          </a:stretch>
        </p:blipFill>
        <p:spPr>
          <a:xfrm>
            <a:off x="3977249" y="2769279"/>
            <a:ext cx="7533590" cy="3812905"/>
          </a:xfrm>
          <a:prstGeom prst="rect">
            <a:avLst/>
          </a:prstGeom>
        </p:spPr>
      </p:pic>
      <p:cxnSp>
        <p:nvCxnSpPr>
          <p:cNvPr id="11" name="曲线连接符 10"/>
          <p:cNvCxnSpPr/>
          <p:nvPr/>
        </p:nvCxnSpPr>
        <p:spPr>
          <a:xfrm>
            <a:off x="2729753" y="2178424"/>
            <a:ext cx="1247496" cy="242047"/>
          </a:xfrm>
          <a:prstGeom prst="curvedConnector3">
            <a:avLst/>
          </a:prstGeom>
          <a:ln w="38100">
            <a:tailEnd type="triangle"/>
          </a:ln>
        </p:spPr>
        <p:style>
          <a:lnRef idx="1">
            <a:schemeClr val="accent3"/>
          </a:lnRef>
          <a:fillRef idx="0">
            <a:schemeClr val="accent3"/>
          </a:fillRef>
          <a:effectRef idx="0">
            <a:schemeClr val="accent3"/>
          </a:effectRef>
          <a:fontRef idx="minor">
            <a:schemeClr val="tx1"/>
          </a:fontRef>
        </p:style>
      </p:cxnSp>
      <p:pic>
        <p:nvPicPr>
          <p:cNvPr id="2" name="图片 1"/>
          <p:cNvPicPr>
            <a:picLocks noChangeAspect="1"/>
          </p:cNvPicPr>
          <p:nvPr/>
        </p:nvPicPr>
        <p:blipFill>
          <a:blip r:embed="rId4"/>
          <a:stretch>
            <a:fillRect/>
          </a:stretch>
        </p:blipFill>
        <p:spPr>
          <a:xfrm>
            <a:off x="4162333" y="1154570"/>
            <a:ext cx="7163421" cy="1440305"/>
          </a:xfrm>
          <a:prstGeom prst="rect">
            <a:avLst/>
          </a:prstGeom>
        </p:spPr>
      </p:pic>
    </p:spTree>
    <p:extLst>
      <p:ext uri="{BB962C8B-B14F-4D97-AF65-F5344CB8AC3E}">
        <p14:creationId xmlns:p14="http://schemas.microsoft.com/office/powerpoint/2010/main" val="3491468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3422276" y="201706"/>
            <a:ext cx="4621991" cy="1183341"/>
          </a:xfrm>
          <a:prstGeom prst="rect">
            <a:avLst/>
          </a:prstGeom>
        </p:spPr>
      </p:pic>
      <p:cxnSp>
        <p:nvCxnSpPr>
          <p:cNvPr id="7" name="曲线连接符 6"/>
          <p:cNvCxnSpPr/>
          <p:nvPr/>
        </p:nvCxnSpPr>
        <p:spPr>
          <a:xfrm>
            <a:off x="5037387" y="1721223"/>
            <a:ext cx="3375211" cy="1062318"/>
          </a:xfrm>
          <a:prstGeom prst="curvedConnector3">
            <a:avLst/>
          </a:prstGeom>
          <a:ln w="38100">
            <a:tailEnd type="triangle"/>
          </a:ln>
        </p:spPr>
        <p:style>
          <a:lnRef idx="1">
            <a:schemeClr val="accent3"/>
          </a:lnRef>
          <a:fillRef idx="0">
            <a:schemeClr val="accent3"/>
          </a:fillRef>
          <a:effectRef idx="0">
            <a:schemeClr val="accent3"/>
          </a:effectRef>
          <a:fontRef idx="minor">
            <a:schemeClr val="tx1"/>
          </a:fontRef>
        </p:style>
      </p:cxnSp>
      <p:pic>
        <p:nvPicPr>
          <p:cNvPr id="8" name="图片 7"/>
          <p:cNvPicPr>
            <a:picLocks noChangeAspect="1"/>
          </p:cNvPicPr>
          <p:nvPr/>
        </p:nvPicPr>
        <p:blipFill>
          <a:blip r:embed="rId4"/>
          <a:stretch>
            <a:fillRect/>
          </a:stretch>
        </p:blipFill>
        <p:spPr>
          <a:xfrm>
            <a:off x="8646459" y="793376"/>
            <a:ext cx="2634385" cy="5996907"/>
          </a:xfrm>
          <a:prstGeom prst="rect">
            <a:avLst/>
          </a:prstGeom>
        </p:spPr>
      </p:pic>
      <p:pic>
        <p:nvPicPr>
          <p:cNvPr id="9" name="图片 8"/>
          <p:cNvPicPr>
            <a:picLocks noChangeAspect="1"/>
          </p:cNvPicPr>
          <p:nvPr/>
        </p:nvPicPr>
        <p:blipFill>
          <a:blip r:embed="rId5"/>
          <a:stretch>
            <a:fillRect/>
          </a:stretch>
        </p:blipFill>
        <p:spPr>
          <a:xfrm>
            <a:off x="3438649" y="3576919"/>
            <a:ext cx="4627242" cy="1111650"/>
          </a:xfrm>
          <a:prstGeom prst="rect">
            <a:avLst/>
          </a:prstGeom>
        </p:spPr>
      </p:pic>
      <p:cxnSp>
        <p:nvCxnSpPr>
          <p:cNvPr id="11" name="曲线连接符 10"/>
          <p:cNvCxnSpPr/>
          <p:nvPr/>
        </p:nvCxnSpPr>
        <p:spPr>
          <a:xfrm rot="10800000" flipV="1">
            <a:off x="3550024" y="4921624"/>
            <a:ext cx="2481718" cy="1143000"/>
          </a:xfrm>
          <a:prstGeom prst="curvedConnector3">
            <a:avLst/>
          </a:prstGeom>
          <a:ln w="38100">
            <a:tailEnd type="triangle"/>
          </a:ln>
        </p:spPr>
        <p:style>
          <a:lnRef idx="1">
            <a:schemeClr val="accent3"/>
          </a:lnRef>
          <a:fillRef idx="0">
            <a:schemeClr val="accent3"/>
          </a:fillRef>
          <a:effectRef idx="0">
            <a:schemeClr val="accent3"/>
          </a:effectRef>
          <a:fontRef idx="minor">
            <a:schemeClr val="tx1"/>
          </a:fontRef>
        </p:style>
      </p:cxnSp>
      <p:pic>
        <p:nvPicPr>
          <p:cNvPr id="12" name="图片 11"/>
          <p:cNvPicPr>
            <a:picLocks noChangeAspect="1"/>
          </p:cNvPicPr>
          <p:nvPr/>
        </p:nvPicPr>
        <p:blipFill>
          <a:blip r:embed="rId6"/>
          <a:stretch>
            <a:fillRect/>
          </a:stretch>
        </p:blipFill>
        <p:spPr>
          <a:xfrm>
            <a:off x="604480" y="228601"/>
            <a:ext cx="2516700" cy="6421443"/>
          </a:xfrm>
          <a:prstGeom prst="rect">
            <a:avLst/>
          </a:prstGeom>
        </p:spPr>
      </p:pic>
      <p:sp>
        <p:nvSpPr>
          <p:cNvPr id="13" name="文本框 12"/>
          <p:cNvSpPr txBox="1"/>
          <p:nvPr/>
        </p:nvSpPr>
        <p:spPr>
          <a:xfrm>
            <a:off x="4790882" y="2207571"/>
            <a:ext cx="1537681" cy="461665"/>
          </a:xfrm>
          <a:prstGeom prst="rect">
            <a:avLst/>
          </a:prstGeom>
          <a:noFill/>
        </p:spPr>
        <p:txBody>
          <a:bodyPr wrap="square" rtlCol="0">
            <a:spAutoFit/>
          </a:bodyPr>
          <a:lstStyle/>
          <a:p>
            <a:r>
              <a:rPr lang="en-US" altLang="zh-CN" dirty="0" smtClean="0"/>
              <a:t>Result</a:t>
            </a:r>
            <a:endParaRPr lang="zh-CN" altLang="en-US" dirty="0"/>
          </a:p>
        </p:txBody>
      </p:sp>
    </p:spTree>
    <p:extLst>
      <p:ext uri="{BB962C8B-B14F-4D97-AF65-F5344CB8AC3E}">
        <p14:creationId xmlns:p14="http://schemas.microsoft.com/office/powerpoint/2010/main" val="2766622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838" y="147918"/>
            <a:ext cx="7706609" cy="6682408"/>
          </a:xfrm>
          <a:prstGeom prst="rect">
            <a:avLst/>
          </a:prstGeom>
        </p:spPr>
      </p:pic>
      <p:sp>
        <p:nvSpPr>
          <p:cNvPr id="3" name="文本框 2"/>
          <p:cNvSpPr txBox="1"/>
          <p:nvPr/>
        </p:nvSpPr>
        <p:spPr>
          <a:xfrm>
            <a:off x="9351592" y="3027457"/>
            <a:ext cx="1621208" cy="461665"/>
          </a:xfrm>
          <a:prstGeom prst="rect">
            <a:avLst/>
          </a:prstGeom>
          <a:noFill/>
        </p:spPr>
        <p:txBody>
          <a:bodyPr wrap="square" rtlCol="0">
            <a:spAutoFit/>
          </a:bodyPr>
          <a:lstStyle/>
          <a:p>
            <a:r>
              <a:rPr lang="en-US" altLang="zh-CN" dirty="0" smtClean="0"/>
              <a:t>Try</a:t>
            </a:r>
            <a:endParaRPr lang="zh-CN" altLang="en-US" dirty="0"/>
          </a:p>
        </p:txBody>
      </p:sp>
    </p:spTree>
    <p:extLst>
      <p:ext uri="{BB962C8B-B14F-4D97-AF65-F5344CB8AC3E}">
        <p14:creationId xmlns:p14="http://schemas.microsoft.com/office/powerpoint/2010/main" val="25512613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910188" y="1592023"/>
            <a:ext cx="1569660" cy="3416320"/>
          </a:xfrm>
          <a:prstGeom prst="rect">
            <a:avLst/>
          </a:prstGeom>
          <a:noFill/>
        </p:spPr>
        <p:txBody>
          <a:bodyPr wrap="none" rtlCol="0">
            <a:spAutoFit/>
          </a:bodyPr>
          <a:lstStyle/>
          <a:p>
            <a:pPr algn="just"/>
            <a:r>
              <a:rPr lang="zh-CN" altLang="en-US" sz="3600" dirty="0"/>
              <a:t>没</a:t>
            </a:r>
            <a:r>
              <a:rPr lang="zh-CN" altLang="en-US" sz="3600" dirty="0" smtClean="0"/>
              <a:t>了？</a:t>
            </a:r>
            <a:endParaRPr lang="en-US" altLang="zh-CN" sz="3600" dirty="0" smtClean="0"/>
          </a:p>
          <a:p>
            <a:pPr algn="just"/>
            <a:r>
              <a:rPr lang="zh-CN" altLang="en-US" sz="3600" dirty="0"/>
              <a:t>没了</a:t>
            </a:r>
            <a:endParaRPr lang="en-US" altLang="zh-CN" sz="3600" dirty="0"/>
          </a:p>
          <a:p>
            <a:pPr algn="just"/>
            <a:endParaRPr lang="en-US" altLang="zh-CN" sz="3600" dirty="0" smtClean="0"/>
          </a:p>
          <a:p>
            <a:pPr algn="just"/>
            <a:endParaRPr lang="en-US" altLang="zh-CN" sz="3600" dirty="0"/>
          </a:p>
          <a:p>
            <a:pPr algn="just"/>
            <a:endParaRPr lang="en-US" altLang="zh-CN" sz="3600" dirty="0" smtClean="0"/>
          </a:p>
          <a:p>
            <a:pPr algn="just"/>
            <a:r>
              <a:rPr lang="en-US" altLang="zh-CN" sz="3600" dirty="0" smtClean="0"/>
              <a:t>And…</a:t>
            </a:r>
            <a:endParaRPr lang="zh-CN" altLang="en-US" sz="3600" dirty="0"/>
          </a:p>
        </p:txBody>
      </p:sp>
    </p:spTree>
    <p:extLst>
      <p:ext uri="{BB962C8B-B14F-4D97-AF65-F5344CB8AC3E}">
        <p14:creationId xmlns:p14="http://schemas.microsoft.com/office/powerpoint/2010/main" val="28694772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54740" y="1035423"/>
            <a:ext cx="6656294" cy="830997"/>
          </a:xfrm>
          <a:prstGeom prst="rect">
            <a:avLst/>
          </a:prstGeom>
          <a:noFill/>
        </p:spPr>
        <p:txBody>
          <a:bodyPr wrap="square" rtlCol="0">
            <a:spAutoFit/>
          </a:bodyPr>
          <a:lstStyle/>
          <a:p>
            <a:pPr algn="l"/>
            <a:r>
              <a:rPr lang="zh-CN" altLang="en-US" dirty="0" smtClean="0"/>
              <a:t>以及</a:t>
            </a:r>
            <a:r>
              <a:rPr lang="en-US" altLang="zh-CN" dirty="0" smtClean="0"/>
              <a:t>…</a:t>
            </a:r>
          </a:p>
          <a:p>
            <a:pPr algn="l"/>
            <a:r>
              <a:rPr lang="zh-CN" altLang="en-US" dirty="0"/>
              <a:t>无聊</a:t>
            </a:r>
            <a:r>
              <a:rPr lang="zh-CN" altLang="en-US" dirty="0" smtClean="0"/>
              <a:t>时我们也用它来写了写</a:t>
            </a:r>
            <a:r>
              <a:rPr lang="en-US" altLang="zh-CN" dirty="0" smtClean="0"/>
              <a:t>….</a:t>
            </a:r>
            <a:r>
              <a:rPr lang="zh-CN" altLang="en-US" dirty="0" smtClean="0"/>
              <a:t>诗和</a:t>
            </a:r>
            <a:r>
              <a:rPr lang="en-US" altLang="zh-CN" dirty="0" smtClean="0"/>
              <a:t>…</a:t>
            </a:r>
            <a:r>
              <a:rPr lang="zh-CN" altLang="en-US" dirty="0" smtClean="0"/>
              <a:t>代码</a:t>
            </a:r>
            <a:endParaRPr lang="en-US" altLang="zh-CN" dirty="0" smtClean="0"/>
          </a:p>
        </p:txBody>
      </p:sp>
      <p:pic>
        <p:nvPicPr>
          <p:cNvPr id="3" name="图片 2"/>
          <p:cNvPicPr>
            <a:picLocks noChangeAspect="1"/>
          </p:cNvPicPr>
          <p:nvPr/>
        </p:nvPicPr>
        <p:blipFill>
          <a:blip r:embed="rId2"/>
          <a:stretch>
            <a:fillRect/>
          </a:stretch>
        </p:blipFill>
        <p:spPr>
          <a:xfrm>
            <a:off x="1175830" y="2153264"/>
            <a:ext cx="4022961" cy="2028771"/>
          </a:xfrm>
          <a:prstGeom prst="rect">
            <a:avLst/>
          </a:prstGeom>
        </p:spPr>
      </p:pic>
      <p:pic>
        <p:nvPicPr>
          <p:cNvPr id="4" name="图片 3"/>
          <p:cNvPicPr>
            <a:picLocks noChangeAspect="1"/>
          </p:cNvPicPr>
          <p:nvPr/>
        </p:nvPicPr>
        <p:blipFill>
          <a:blip r:embed="rId3"/>
          <a:stretch>
            <a:fillRect/>
          </a:stretch>
        </p:blipFill>
        <p:spPr>
          <a:xfrm>
            <a:off x="5561076" y="2153264"/>
            <a:ext cx="5290700" cy="3087880"/>
          </a:xfrm>
          <a:prstGeom prst="rect">
            <a:avLst/>
          </a:prstGeom>
        </p:spPr>
      </p:pic>
    </p:spTree>
    <p:extLst>
      <p:ext uri="{BB962C8B-B14F-4D97-AF65-F5344CB8AC3E}">
        <p14:creationId xmlns:p14="http://schemas.microsoft.com/office/powerpoint/2010/main" val="257725996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33774" y="3003964"/>
            <a:ext cx="1697901" cy="646331"/>
          </a:xfrm>
          <a:prstGeom prst="rect">
            <a:avLst/>
          </a:prstGeom>
          <a:noFill/>
        </p:spPr>
        <p:txBody>
          <a:bodyPr wrap="none" rtlCol="0">
            <a:spAutoFit/>
          </a:bodyPr>
          <a:lstStyle/>
          <a:p>
            <a:pPr algn="just"/>
            <a:r>
              <a:rPr lang="en-US" altLang="zh-CN" sz="3600" dirty="0" smtClean="0"/>
              <a:t>Thanks</a:t>
            </a:r>
            <a:endParaRPr lang="zh-CN" altLang="en-US" sz="3600" dirty="0"/>
          </a:p>
        </p:txBody>
      </p:sp>
      <p:sp>
        <p:nvSpPr>
          <p:cNvPr id="3" name="文本框 2"/>
          <p:cNvSpPr txBox="1">
            <a:spLocks noChangeArrowheads="1"/>
          </p:cNvSpPr>
          <p:nvPr/>
        </p:nvSpPr>
        <p:spPr bwMode="auto">
          <a:xfrm>
            <a:off x="4675627" y="5754965"/>
            <a:ext cx="3321706" cy="461665"/>
          </a:xfrm>
          <a:prstGeom prst="rect">
            <a:avLst/>
          </a:prstGeom>
          <a:noFill/>
          <a:ln w="9525">
            <a:noFill/>
            <a:miter lim="800000"/>
            <a:headEnd/>
            <a:tailEnd/>
          </a:ln>
        </p:spPr>
        <p:txBody>
          <a:bodyPr wrap="square">
            <a:spAutoFit/>
          </a:bodyPr>
          <a:lstStyle/>
          <a:p>
            <a:pPr algn="l"/>
            <a:r>
              <a:rPr lang="zh-CN" altLang="en-US" b="1" dirty="0">
                <a:latin typeface="Century Gothic" pitchFamily="34" charset="0"/>
              </a:rPr>
              <a:t>陈伟</a:t>
            </a:r>
            <a:r>
              <a:rPr lang="zh-CN" altLang="en-US" b="1" dirty="0" smtClean="0">
                <a:latin typeface="Century Gothic" pitchFamily="34" charset="0"/>
              </a:rPr>
              <a:t>文 徐洪义 盛俊杰</a:t>
            </a:r>
            <a:endParaRPr lang="zh-CN" altLang="en-US" b="1" dirty="0">
              <a:latin typeface="Century Gothic" pitchFamily="34" charset="0"/>
            </a:endParaRPr>
          </a:p>
        </p:txBody>
      </p:sp>
    </p:spTree>
    <p:extLst>
      <p:ext uri="{BB962C8B-B14F-4D97-AF65-F5344CB8AC3E}">
        <p14:creationId xmlns:p14="http://schemas.microsoft.com/office/powerpoint/2010/main" val="2161732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247905" y="2286322"/>
            <a:ext cx="5779968" cy="3676498"/>
          </a:xfrm>
          <a:prstGeom prst="rect">
            <a:avLst/>
          </a:prstGeom>
        </p:spPr>
      </p:pic>
      <p:sp>
        <p:nvSpPr>
          <p:cNvPr id="3" name="文本框 2"/>
          <p:cNvSpPr txBox="1"/>
          <p:nvPr/>
        </p:nvSpPr>
        <p:spPr>
          <a:xfrm>
            <a:off x="1145067" y="795131"/>
            <a:ext cx="5349541" cy="1200329"/>
          </a:xfrm>
          <a:prstGeom prst="rect">
            <a:avLst/>
          </a:prstGeom>
          <a:noFill/>
        </p:spPr>
        <p:txBody>
          <a:bodyPr wrap="none" rtlCol="0">
            <a:spAutoFit/>
          </a:bodyPr>
          <a:lstStyle/>
          <a:p>
            <a:pPr algn="just"/>
            <a:r>
              <a:rPr lang="zh-CN" altLang="en-US" dirty="0" smtClean="0"/>
              <a:t>爬个十分钟</a:t>
            </a:r>
            <a:r>
              <a:rPr lang="en-US" altLang="zh-CN" dirty="0" err="1" smtClean="0"/>
              <a:t>ip</a:t>
            </a:r>
            <a:r>
              <a:rPr lang="zh-CN" altLang="en-US" dirty="0" smtClean="0"/>
              <a:t>就被网易云封了</a:t>
            </a:r>
            <a:endParaRPr lang="en-US" altLang="zh-CN" dirty="0" smtClean="0"/>
          </a:p>
          <a:p>
            <a:pPr algn="just"/>
            <a:r>
              <a:rPr lang="zh-CN" altLang="en-US" dirty="0" smtClean="0"/>
              <a:t>不得已搞个</a:t>
            </a:r>
            <a:r>
              <a:rPr lang="en-US" altLang="zh-CN" dirty="0" err="1" smtClean="0"/>
              <a:t>ip</a:t>
            </a:r>
            <a:r>
              <a:rPr lang="zh-CN" altLang="en-US" dirty="0" smtClean="0"/>
              <a:t>池</a:t>
            </a:r>
            <a:endParaRPr lang="en-US" altLang="zh-CN" dirty="0" smtClean="0"/>
          </a:p>
          <a:p>
            <a:pPr algn="just"/>
            <a:r>
              <a:rPr lang="zh-CN" altLang="en-US" dirty="0" smtClean="0"/>
              <a:t>不过换其他的</a:t>
            </a:r>
            <a:r>
              <a:rPr lang="en-US" altLang="zh-CN" dirty="0" err="1" smtClean="0"/>
              <a:t>ip</a:t>
            </a:r>
            <a:r>
              <a:rPr lang="zh-CN" altLang="en-US" dirty="0" smtClean="0"/>
              <a:t>一下子速度就降了不少</a:t>
            </a:r>
            <a:endParaRPr lang="en-US" altLang="zh-CN" dirty="0" smtClean="0"/>
          </a:p>
        </p:txBody>
      </p:sp>
      <p:sp>
        <p:nvSpPr>
          <p:cNvPr id="4" name="文本框 3"/>
          <p:cNvSpPr txBox="1"/>
          <p:nvPr/>
        </p:nvSpPr>
        <p:spPr>
          <a:xfrm>
            <a:off x="8614684" y="3524407"/>
            <a:ext cx="800219" cy="1200329"/>
          </a:xfrm>
          <a:prstGeom prst="rect">
            <a:avLst/>
          </a:prstGeom>
          <a:noFill/>
        </p:spPr>
        <p:txBody>
          <a:bodyPr wrap="none" rtlCol="0">
            <a:spAutoFit/>
          </a:bodyPr>
          <a:lstStyle/>
          <a:p>
            <a:r>
              <a:rPr lang="zh-CN" altLang="en-US" dirty="0" smtClean="0"/>
              <a:t>爬虫</a:t>
            </a:r>
            <a:endParaRPr lang="en-US" altLang="zh-CN" dirty="0" smtClean="0"/>
          </a:p>
          <a:p>
            <a:r>
              <a:rPr lang="zh-CN" altLang="en-US" dirty="0" smtClean="0"/>
              <a:t>常规</a:t>
            </a:r>
            <a:endParaRPr lang="en-US" altLang="zh-CN" dirty="0" smtClean="0"/>
          </a:p>
          <a:p>
            <a:r>
              <a:rPr lang="zh-CN" altLang="en-US" dirty="0"/>
              <a:t>操作</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1904" y="3732471"/>
            <a:ext cx="830332" cy="784202"/>
          </a:xfrm>
          <a:prstGeom prst="rect">
            <a:avLst/>
          </a:prstGeom>
        </p:spPr>
      </p:pic>
    </p:spTree>
    <p:extLst>
      <p:ext uri="{BB962C8B-B14F-4D97-AF65-F5344CB8AC3E}">
        <p14:creationId xmlns:p14="http://schemas.microsoft.com/office/powerpoint/2010/main" val="10757042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196549" y="1479273"/>
            <a:ext cx="1023729" cy="7056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t>歌词</a:t>
            </a:r>
            <a:endParaRPr lang="zh-CN" altLang="en-US" b="1" dirty="0"/>
          </a:p>
        </p:txBody>
      </p:sp>
      <p:sp>
        <p:nvSpPr>
          <p:cNvPr id="3" name="圆角矩形 2"/>
          <p:cNvSpPr/>
          <p:nvPr/>
        </p:nvSpPr>
        <p:spPr>
          <a:xfrm>
            <a:off x="4045229" y="1479273"/>
            <a:ext cx="1023729" cy="7056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t>中文分词</a:t>
            </a:r>
            <a:endParaRPr lang="zh-CN" altLang="en-US" b="1" dirty="0"/>
          </a:p>
        </p:txBody>
      </p:sp>
      <p:sp>
        <p:nvSpPr>
          <p:cNvPr id="4" name="圆角矩形 3"/>
          <p:cNvSpPr/>
          <p:nvPr/>
        </p:nvSpPr>
        <p:spPr>
          <a:xfrm>
            <a:off x="5898049" y="1479271"/>
            <a:ext cx="1023729" cy="7056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t>倒排索引</a:t>
            </a:r>
            <a:endParaRPr lang="zh-CN" altLang="en-US" b="1" dirty="0"/>
          </a:p>
        </p:txBody>
      </p:sp>
      <p:sp>
        <p:nvSpPr>
          <p:cNvPr id="5" name="圆角矩形 4"/>
          <p:cNvSpPr/>
          <p:nvPr/>
        </p:nvSpPr>
        <p:spPr>
          <a:xfrm>
            <a:off x="7872658" y="1479271"/>
            <a:ext cx="1374911" cy="7056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t>简易搜索引擎</a:t>
            </a:r>
            <a:endParaRPr lang="zh-CN" altLang="en-US" b="1" dirty="0"/>
          </a:p>
        </p:txBody>
      </p:sp>
      <p:sp>
        <p:nvSpPr>
          <p:cNvPr id="6" name="右箭头 5"/>
          <p:cNvSpPr/>
          <p:nvPr/>
        </p:nvSpPr>
        <p:spPr>
          <a:xfrm>
            <a:off x="3285685" y="1633689"/>
            <a:ext cx="694136" cy="39684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7" name="右箭头 6"/>
          <p:cNvSpPr/>
          <p:nvPr/>
        </p:nvSpPr>
        <p:spPr>
          <a:xfrm>
            <a:off x="6967301" y="1654723"/>
            <a:ext cx="694136" cy="39684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8" name="右箭头 7"/>
          <p:cNvSpPr/>
          <p:nvPr/>
        </p:nvSpPr>
        <p:spPr>
          <a:xfrm>
            <a:off x="5188207" y="1633689"/>
            <a:ext cx="694136" cy="39684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a:blip r:embed="rId2"/>
          <a:stretch>
            <a:fillRect/>
          </a:stretch>
        </p:blipFill>
        <p:spPr>
          <a:xfrm>
            <a:off x="526484" y="2899284"/>
            <a:ext cx="4542474" cy="3236770"/>
          </a:xfrm>
          <a:prstGeom prst="rect">
            <a:avLst/>
          </a:prstGeom>
        </p:spPr>
      </p:pic>
      <p:pic>
        <p:nvPicPr>
          <p:cNvPr id="10" name="图片 9"/>
          <p:cNvPicPr>
            <a:picLocks noChangeAspect="1"/>
          </p:cNvPicPr>
          <p:nvPr/>
        </p:nvPicPr>
        <p:blipFill>
          <a:blip r:embed="rId3"/>
          <a:stretch>
            <a:fillRect/>
          </a:stretch>
        </p:blipFill>
        <p:spPr>
          <a:xfrm>
            <a:off x="6599624" y="2899284"/>
            <a:ext cx="4717776" cy="3382842"/>
          </a:xfrm>
          <a:prstGeom prst="rect">
            <a:avLst/>
          </a:prstGeom>
        </p:spPr>
      </p:pic>
      <p:cxnSp>
        <p:nvCxnSpPr>
          <p:cNvPr id="12" name="曲线连接符 11"/>
          <p:cNvCxnSpPr/>
          <p:nvPr/>
        </p:nvCxnSpPr>
        <p:spPr>
          <a:xfrm flipV="1">
            <a:off x="2912165" y="3399183"/>
            <a:ext cx="5647948" cy="1868556"/>
          </a:xfrm>
          <a:prstGeom prst="curvedConnector3">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0625890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4843" y="1636499"/>
            <a:ext cx="2109400" cy="2109400"/>
          </a:xfrm>
          <a:prstGeom prst="rect">
            <a:avLst/>
          </a:prstGeom>
        </p:spPr>
      </p:pic>
      <p:sp>
        <p:nvSpPr>
          <p:cNvPr id="3" name="文本框 2"/>
          <p:cNvSpPr txBox="1"/>
          <p:nvPr/>
        </p:nvSpPr>
        <p:spPr>
          <a:xfrm>
            <a:off x="1046922" y="1331844"/>
            <a:ext cx="5109091" cy="1200329"/>
          </a:xfrm>
          <a:prstGeom prst="rect">
            <a:avLst/>
          </a:prstGeom>
          <a:noFill/>
        </p:spPr>
        <p:txBody>
          <a:bodyPr wrap="none" rtlCol="0">
            <a:spAutoFit/>
          </a:bodyPr>
          <a:lstStyle/>
          <a:p>
            <a:pPr algn="just"/>
            <a:r>
              <a:rPr lang="zh-CN" altLang="en-US" dirty="0" smtClean="0"/>
              <a:t>那个，</a:t>
            </a:r>
            <a:r>
              <a:rPr lang="en-US" altLang="zh-CN" dirty="0" smtClean="0"/>
              <a:t>web</a:t>
            </a:r>
            <a:r>
              <a:rPr lang="zh-CN" altLang="en-US" dirty="0" smtClean="0"/>
              <a:t>用的</a:t>
            </a:r>
            <a:r>
              <a:rPr lang="en-US" altLang="zh-CN" dirty="0" smtClean="0"/>
              <a:t>python</a:t>
            </a:r>
            <a:r>
              <a:rPr lang="zh-CN" altLang="en-US" dirty="0" smtClean="0"/>
              <a:t>的框架</a:t>
            </a:r>
            <a:endParaRPr lang="en-US" altLang="zh-CN" dirty="0" smtClean="0"/>
          </a:p>
          <a:p>
            <a:pPr algn="just"/>
            <a:r>
              <a:rPr lang="zh-CN" altLang="en-US" dirty="0" smtClean="0"/>
              <a:t>倒排索引用的</a:t>
            </a:r>
            <a:r>
              <a:rPr lang="en-US" altLang="zh-CN" dirty="0" smtClean="0"/>
              <a:t>java</a:t>
            </a:r>
            <a:r>
              <a:rPr lang="zh-CN" altLang="en-US" dirty="0" smtClean="0"/>
              <a:t>的包</a:t>
            </a:r>
            <a:endParaRPr lang="en-US" altLang="zh-CN" dirty="0" smtClean="0"/>
          </a:p>
          <a:p>
            <a:pPr algn="just"/>
            <a:r>
              <a:rPr lang="zh-CN" altLang="en-US" dirty="0" smtClean="0"/>
              <a:t>然后跨语言调用就</a:t>
            </a:r>
            <a:r>
              <a:rPr lang="en-US" altLang="zh-CN" dirty="0" smtClean="0"/>
              <a:t>……</a:t>
            </a:r>
            <a:r>
              <a:rPr lang="zh-CN" altLang="en-US" dirty="0" smtClean="0"/>
              <a:t>你懂我意思吧</a:t>
            </a:r>
            <a:endParaRPr lang="zh-CN" altLang="en-US" dirty="0"/>
          </a:p>
        </p:txBody>
      </p:sp>
    </p:spTree>
    <p:extLst>
      <p:ext uri="{BB962C8B-B14F-4D97-AF65-F5344CB8AC3E}">
        <p14:creationId xmlns:p14="http://schemas.microsoft.com/office/powerpoint/2010/main" val="23725620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43759" y="375282"/>
            <a:ext cx="3957450" cy="1631216"/>
          </a:xfrm>
          <a:prstGeom prst="rect">
            <a:avLst/>
          </a:prstGeom>
          <a:noFill/>
        </p:spPr>
        <p:txBody>
          <a:bodyPr wrap="square" rtlCol="0">
            <a:spAutoFit/>
          </a:bodyPr>
          <a:lstStyle/>
          <a:p>
            <a:r>
              <a:rPr lang="zh-CN" altLang="en-US" sz="3600" dirty="0"/>
              <a:t>第二</a:t>
            </a:r>
            <a:r>
              <a:rPr lang="zh-CN" altLang="en-US" sz="3600" dirty="0" smtClean="0"/>
              <a:t>次作业做爬虫，</a:t>
            </a:r>
            <a:r>
              <a:rPr lang="zh-CN" altLang="en-US" sz="3200" dirty="0" smtClean="0"/>
              <a:t>做过了又不好意思什么都不做</a:t>
            </a:r>
            <a:endParaRPr lang="zh-CN" altLang="en-US" sz="3200" dirty="0"/>
          </a:p>
        </p:txBody>
      </p:sp>
      <p:pic>
        <p:nvPicPr>
          <p:cNvPr id="4" name="图片 3"/>
          <p:cNvPicPr>
            <a:picLocks noChangeAspect="1"/>
          </p:cNvPicPr>
          <p:nvPr/>
        </p:nvPicPr>
        <p:blipFill>
          <a:blip r:embed="rId2"/>
          <a:stretch>
            <a:fillRect/>
          </a:stretch>
        </p:blipFill>
        <p:spPr>
          <a:xfrm>
            <a:off x="405829" y="2663686"/>
            <a:ext cx="5160304" cy="2802835"/>
          </a:xfrm>
          <a:prstGeom prst="rect">
            <a:avLst/>
          </a:prstGeom>
        </p:spPr>
      </p:pic>
      <p:pic>
        <p:nvPicPr>
          <p:cNvPr id="5" name="图片 4"/>
          <p:cNvPicPr>
            <a:picLocks noChangeAspect="1"/>
          </p:cNvPicPr>
          <p:nvPr/>
        </p:nvPicPr>
        <p:blipFill>
          <a:blip r:embed="rId3"/>
          <a:stretch>
            <a:fillRect/>
          </a:stretch>
        </p:blipFill>
        <p:spPr>
          <a:xfrm>
            <a:off x="5566132" y="838671"/>
            <a:ext cx="5287397" cy="5730249"/>
          </a:xfrm>
          <a:prstGeom prst="rect">
            <a:avLst/>
          </a:prstGeom>
        </p:spPr>
      </p:pic>
    </p:spTree>
    <p:extLst>
      <p:ext uri="{BB962C8B-B14F-4D97-AF65-F5344CB8AC3E}">
        <p14:creationId xmlns:p14="http://schemas.microsoft.com/office/powerpoint/2010/main" val="26159270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272208" y="1838739"/>
            <a:ext cx="1948069" cy="7156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同</a:t>
            </a:r>
            <a:r>
              <a:rPr lang="zh-CN" altLang="en-US" b="1" dirty="0" smtClean="0"/>
              <a:t>一歌手的所有歌词</a:t>
            </a:r>
            <a:endParaRPr lang="zh-CN" altLang="en-US" b="1" dirty="0"/>
          </a:p>
        </p:txBody>
      </p:sp>
      <p:sp>
        <p:nvSpPr>
          <p:cNvPr id="4" name="圆角矩形 3"/>
          <p:cNvSpPr/>
          <p:nvPr/>
        </p:nvSpPr>
        <p:spPr>
          <a:xfrm>
            <a:off x="4495799" y="1858618"/>
            <a:ext cx="1948069" cy="7156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smtClean="0"/>
              <a:t>Jieba</a:t>
            </a:r>
            <a:r>
              <a:rPr lang="zh-CN" altLang="en-US" b="1" dirty="0" smtClean="0"/>
              <a:t>分词</a:t>
            </a:r>
            <a:endParaRPr lang="zh-CN" altLang="en-US" b="1" dirty="0"/>
          </a:p>
        </p:txBody>
      </p:sp>
      <p:sp>
        <p:nvSpPr>
          <p:cNvPr id="5" name="圆角矩形 4"/>
          <p:cNvSpPr/>
          <p:nvPr/>
        </p:nvSpPr>
        <p:spPr>
          <a:xfrm>
            <a:off x="7888355" y="1858618"/>
            <a:ext cx="2001080" cy="7156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t>Word Cloud</a:t>
            </a:r>
            <a:endParaRPr lang="zh-CN" altLang="en-US" b="1" dirty="0"/>
          </a:p>
        </p:txBody>
      </p:sp>
      <p:sp>
        <p:nvSpPr>
          <p:cNvPr id="6" name="右箭头 5"/>
          <p:cNvSpPr/>
          <p:nvPr/>
        </p:nvSpPr>
        <p:spPr>
          <a:xfrm>
            <a:off x="3426488" y="1998127"/>
            <a:ext cx="694136" cy="39684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7" name="右箭头 6"/>
          <p:cNvSpPr/>
          <p:nvPr/>
        </p:nvSpPr>
        <p:spPr>
          <a:xfrm>
            <a:off x="6819043" y="1998127"/>
            <a:ext cx="694136" cy="39684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a:stretch>
            <a:fillRect/>
          </a:stretch>
        </p:blipFill>
        <p:spPr>
          <a:xfrm>
            <a:off x="2936150" y="3130826"/>
            <a:ext cx="5599053" cy="2769744"/>
          </a:xfrm>
          <a:prstGeom prst="rect">
            <a:avLst/>
          </a:prstGeom>
        </p:spPr>
      </p:pic>
    </p:spTree>
    <p:extLst>
      <p:ext uri="{BB962C8B-B14F-4D97-AF65-F5344CB8AC3E}">
        <p14:creationId xmlns:p14="http://schemas.microsoft.com/office/powerpoint/2010/main" val="35245950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87167" y="345465"/>
            <a:ext cx="8221337" cy="646331"/>
          </a:xfrm>
          <a:prstGeom prst="rect">
            <a:avLst/>
          </a:prstGeom>
          <a:noFill/>
        </p:spPr>
        <p:txBody>
          <a:bodyPr wrap="square" rtlCol="0">
            <a:spAutoFit/>
          </a:bodyPr>
          <a:lstStyle/>
          <a:p>
            <a:r>
              <a:rPr lang="zh-CN" altLang="en-US" sz="3600" dirty="0" smtClean="0"/>
              <a:t>第三次作业刚了两周</a:t>
            </a:r>
            <a:r>
              <a:rPr lang="en-US" altLang="zh-CN" sz="3600" dirty="0" smtClean="0"/>
              <a:t>CCIR</a:t>
            </a:r>
            <a:r>
              <a:rPr lang="zh-CN" altLang="en-US" sz="3600" dirty="0" smtClean="0"/>
              <a:t>然后弃赛了</a:t>
            </a:r>
            <a:endParaRPr lang="zh-CN" altLang="en-US" sz="3200"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4471" y="1439934"/>
            <a:ext cx="1308100" cy="1600200"/>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2571" y="1439934"/>
            <a:ext cx="1308100" cy="1600200"/>
          </a:xfrm>
          <a:prstGeom prst="rect">
            <a:avLst/>
          </a:prstGeom>
        </p:spPr>
      </p:pic>
      <p:sp>
        <p:nvSpPr>
          <p:cNvPr id="5" name="文本框 4"/>
          <p:cNvSpPr txBox="1"/>
          <p:nvPr/>
        </p:nvSpPr>
        <p:spPr>
          <a:xfrm>
            <a:off x="1599821" y="3488273"/>
            <a:ext cx="3877985" cy="830997"/>
          </a:xfrm>
          <a:prstGeom prst="rect">
            <a:avLst/>
          </a:prstGeom>
          <a:noFill/>
        </p:spPr>
        <p:txBody>
          <a:bodyPr wrap="none" rtlCol="0">
            <a:spAutoFit/>
          </a:bodyPr>
          <a:lstStyle/>
          <a:p>
            <a:pPr algn="just"/>
            <a:r>
              <a:rPr lang="zh-CN" altLang="en-US" dirty="0" smtClean="0"/>
              <a:t>回到</a:t>
            </a:r>
            <a:r>
              <a:rPr lang="en-US" altLang="zh-CN" dirty="0" err="1" smtClean="0"/>
              <a:t>Bibuying</a:t>
            </a:r>
            <a:r>
              <a:rPr lang="en-US" altLang="zh-CN" dirty="0" smtClean="0"/>
              <a:t>,</a:t>
            </a:r>
          </a:p>
          <a:p>
            <a:pPr algn="just"/>
            <a:r>
              <a:rPr lang="zh-CN" altLang="en-US" dirty="0" smtClean="0"/>
              <a:t>把主页上的小手机玩一玩吧</a:t>
            </a:r>
            <a:endParaRPr lang="zh-CN" altLang="en-US" dirty="0"/>
          </a:p>
        </p:txBody>
      </p:sp>
      <p:pic>
        <p:nvPicPr>
          <p:cNvPr id="6" name="图片 5"/>
          <p:cNvPicPr>
            <a:picLocks noChangeAspect="1"/>
          </p:cNvPicPr>
          <p:nvPr/>
        </p:nvPicPr>
        <p:blipFill>
          <a:blip r:embed="rId4"/>
          <a:stretch>
            <a:fillRect/>
          </a:stretch>
        </p:blipFill>
        <p:spPr>
          <a:xfrm>
            <a:off x="6785906" y="1111449"/>
            <a:ext cx="3148281" cy="5180021"/>
          </a:xfrm>
          <a:prstGeom prst="rect">
            <a:avLst/>
          </a:prstGeom>
        </p:spPr>
      </p:pic>
    </p:spTree>
    <p:extLst>
      <p:ext uri="{BB962C8B-B14F-4D97-AF65-F5344CB8AC3E}">
        <p14:creationId xmlns:p14="http://schemas.microsoft.com/office/powerpoint/2010/main" val="126807249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4、5、9、12、15、20、25、26、28、29"/>
  <p:tag name="KSO_WM_TEMPLATE_CATEGORY" val="custom"/>
  <p:tag name="KSO_WM_TEMPLATE_INDEX" val="160337"/>
  <p:tag name="KSO_WM_TAG_VERSION" val="1.0"/>
  <p:tag name="KSO_WM_SLIDE_ID" val="custom160337_1"/>
  <p:tag name="KSO_WM_SLIDE_INDEX" val="1"/>
  <p:tag name="KSO_WM_SLIDE_ITEM_CNT" val="2"/>
  <p:tag name="KSO_WM_SLIDE_LAYOUT" val="a_b"/>
  <p:tag name="KSO_WM_SLIDE_LAYOUT_CNT" val="1_1"/>
  <p:tag name="KSO_WM_SLIDE_TYPE" val="title"/>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1*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heme/theme1.xml><?xml version="1.0" encoding="utf-8"?>
<a:theme xmlns:a="http://schemas.openxmlformats.org/drawingml/2006/main" name="1_Office 主题">
  <a:themeElements>
    <a:clrScheme name="自定义 33">
      <a:dk1>
        <a:srgbClr val="000000"/>
      </a:dk1>
      <a:lt1>
        <a:srgbClr val="FFFFFF"/>
      </a:lt1>
      <a:dk2>
        <a:srgbClr val="000000"/>
      </a:dk2>
      <a:lt2>
        <a:srgbClr val="FEFEFE"/>
      </a:lt2>
      <a:accent1>
        <a:srgbClr val="F17700"/>
      </a:accent1>
      <a:accent2>
        <a:srgbClr val="DC2144"/>
      </a:accent2>
      <a:accent3>
        <a:srgbClr val="71CAE0"/>
      </a:accent3>
      <a:accent4>
        <a:srgbClr val="112D43"/>
      </a:accent4>
      <a:accent5>
        <a:srgbClr val="050F25"/>
      </a:accent5>
      <a:accent6>
        <a:srgbClr val="162D4E"/>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38100">
          <a:tailEnd type="triangle"/>
        </a:ln>
      </a:spPr>
      <a:bodyPr/>
      <a:lstStyle/>
      <a:style>
        <a:lnRef idx="1">
          <a:schemeClr val="accent3"/>
        </a:lnRef>
        <a:fillRef idx="0">
          <a:schemeClr val="accent3"/>
        </a:fillRef>
        <a:effectRef idx="0">
          <a:schemeClr val="accent3"/>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自定义 33">
      <a:dk1>
        <a:srgbClr val="000000"/>
      </a:dk1>
      <a:lt1>
        <a:srgbClr val="FFFFFF"/>
      </a:lt1>
      <a:dk2>
        <a:srgbClr val="000000"/>
      </a:dk2>
      <a:lt2>
        <a:srgbClr val="FEFEFE"/>
      </a:lt2>
      <a:accent1>
        <a:srgbClr val="F17700"/>
      </a:accent1>
      <a:accent2>
        <a:srgbClr val="DC2144"/>
      </a:accent2>
      <a:accent3>
        <a:srgbClr val="71CAE0"/>
      </a:accent3>
      <a:accent4>
        <a:srgbClr val="112D43"/>
      </a:accent4>
      <a:accent5>
        <a:srgbClr val="050F25"/>
      </a:accent5>
      <a:accent6>
        <a:srgbClr val="162D4E"/>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主题">
  <a:themeElements>
    <a:clrScheme name="自定义 33">
      <a:dk1>
        <a:srgbClr val="000000"/>
      </a:dk1>
      <a:lt1>
        <a:srgbClr val="FFFFFF"/>
      </a:lt1>
      <a:dk2>
        <a:srgbClr val="000000"/>
      </a:dk2>
      <a:lt2>
        <a:srgbClr val="FEFEFE"/>
      </a:lt2>
      <a:accent1>
        <a:srgbClr val="F17700"/>
      </a:accent1>
      <a:accent2>
        <a:srgbClr val="DC2144"/>
      </a:accent2>
      <a:accent3>
        <a:srgbClr val="71CAE0"/>
      </a:accent3>
      <a:accent4>
        <a:srgbClr val="112D43"/>
      </a:accent4>
      <a:accent5>
        <a:srgbClr val="050F25"/>
      </a:accent5>
      <a:accent6>
        <a:srgbClr val="162D4E"/>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A000120141114A22KPBG</Template>
  <TotalTime>10831</TotalTime>
  <Words>1449</Words>
  <Application>Microsoft Office PowerPoint</Application>
  <PresentationFormat>宽屏</PresentationFormat>
  <Paragraphs>212</Paragraphs>
  <Slides>37</Slides>
  <Notes>13</Notes>
  <HiddenSlides>0</HiddenSlides>
  <MMClips>0</MMClips>
  <ScaleCrop>false</ScaleCrop>
  <HeadingPairs>
    <vt:vector size="6" baseType="variant">
      <vt:variant>
        <vt:lpstr>已用的字体</vt:lpstr>
      </vt:variant>
      <vt:variant>
        <vt:i4>8</vt:i4>
      </vt:variant>
      <vt:variant>
        <vt:lpstr>主题</vt:lpstr>
      </vt:variant>
      <vt:variant>
        <vt:i4>3</vt:i4>
      </vt:variant>
      <vt:variant>
        <vt:lpstr>幻灯片标题</vt:lpstr>
      </vt:variant>
      <vt:variant>
        <vt:i4>37</vt:i4>
      </vt:variant>
    </vt:vector>
  </HeadingPairs>
  <TitlesOfParts>
    <vt:vector size="48" baseType="lpstr">
      <vt:lpstr>-apple-system</vt:lpstr>
      <vt:lpstr>等线</vt:lpstr>
      <vt:lpstr>宋体</vt:lpstr>
      <vt:lpstr>微软雅黑</vt:lpstr>
      <vt:lpstr>Arial</vt:lpstr>
      <vt:lpstr>Calibri</vt:lpstr>
      <vt:lpstr>Century Gothic</vt:lpstr>
      <vt:lpstr>Consolas</vt:lpstr>
      <vt:lpstr>1_Office 主题</vt:lpstr>
      <vt:lpstr>2_Office 主题</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fdsa</dc:title>
  <dc:creator>admin</dc:creator>
  <cp:lastModifiedBy>Xu Hongyi</cp:lastModifiedBy>
  <cp:revision>1309</cp:revision>
  <dcterms:created xsi:type="dcterms:W3CDTF">2014-06-03T02:52:00Z</dcterms:created>
  <dcterms:modified xsi:type="dcterms:W3CDTF">2018-06-20T01:51:20Z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模板文件">
    <vt:lpwstr>A000120141114A22KPBG.pptx</vt:lpwstr>
  </property>
  <property fmtid="{D5CDD505-2E9C-101B-9397-08002B2CF9AE}" pid="3" name="标题">
    <vt:lpwstr>蓝色风格_A000120141114A22KPBG</vt:lpwstr>
  </property>
  <property fmtid="{D5CDD505-2E9C-101B-9397-08002B2CF9AE}" pid="4" name="关键字">
    <vt:lpwstr>PPT背景模板 商业科技 蓝 蓝色 宽屏 星光 闪烁 宽屏 V2007</vt:lpwstr>
  </property>
  <property fmtid="{D5CDD505-2E9C-101B-9397-08002B2CF9AE}" pid="5" name="KSOProductBuildVer">
    <vt:lpwstr>2052-10.1.0.6206</vt:lpwstr>
  </property>
  <property fmtid="{D5CDD505-2E9C-101B-9397-08002B2CF9AE}" pid="6" name="name">
    <vt:lpwstr>蓝色简约.pptx</vt:lpwstr>
  </property>
  <property fmtid="{D5CDD505-2E9C-101B-9397-08002B2CF9AE}" pid="7" name="fileid">
    <vt:lpwstr>861037</vt:lpwstr>
  </property>
  <property fmtid="{D5CDD505-2E9C-101B-9397-08002B2CF9AE}" pid="8" name="search_tags">
    <vt:lpwstr>PPT模板</vt:lpwstr>
  </property>
</Properties>
</file>