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90" r:id="rId3"/>
  </p:sldMasterIdLst>
  <p:notesMasterIdLst>
    <p:notesMasterId r:id="rId17"/>
  </p:notesMasterIdLst>
  <p:handoutMasterIdLst>
    <p:handoutMasterId r:id="rId18"/>
  </p:handoutMasterIdLst>
  <p:sldIdLst>
    <p:sldId id="265" r:id="rId4"/>
    <p:sldId id="321" r:id="rId5"/>
    <p:sldId id="320" r:id="rId6"/>
    <p:sldId id="331" r:id="rId7"/>
    <p:sldId id="330" r:id="rId8"/>
    <p:sldId id="329" r:id="rId9"/>
    <p:sldId id="328" r:id="rId10"/>
    <p:sldId id="327" r:id="rId11"/>
    <p:sldId id="326" r:id="rId12"/>
    <p:sldId id="325" r:id="rId13"/>
    <p:sldId id="324" r:id="rId14"/>
    <p:sldId id="323" r:id="rId15"/>
    <p:sldId id="322" r:id="rId16"/>
  </p:sldIdLst>
  <p:sldSz cx="12192000" cy="6858000"/>
  <p:notesSz cx="6858000" cy="9144000"/>
  <p:defaultTextStyle>
    <a:defPPr>
      <a:defRPr lang="zh-CN"/>
    </a:defPPr>
    <a:lvl1pPr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09600" indent="-1524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19200" indent="-3048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828800" indent="-4572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438400" indent="-609600" algn="ctr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FCF"/>
    <a:srgbClr val="76CBE0"/>
    <a:srgbClr val="EE122C"/>
    <a:srgbClr val="FF40FF"/>
    <a:srgbClr val="F46B34"/>
    <a:srgbClr val="FF7E79"/>
    <a:srgbClr val="F57D4D"/>
    <a:srgbClr val="ED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5" autoAdjust="0"/>
    <p:restoredTop sz="83681" autoAdjust="0"/>
  </p:normalViewPr>
  <p:slideViewPr>
    <p:cSldViewPr snapToGrid="0">
      <p:cViewPr varScale="1">
        <p:scale>
          <a:sx n="96" d="100"/>
          <a:sy n="96" d="100"/>
        </p:scale>
        <p:origin x="2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50A0F12-8CA7-4333-BA67-2AB1B593C8F9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F999D4-B113-43C7-85EF-B5461E2353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8DEC3D-71CB-4335-9FFE-B465D4FA29A9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模板来自于 </a:t>
            </a:r>
            <a:r>
              <a:rPr lang="en-US" altLang="zh-CN" noProof="0" dirty="0"/>
              <a:t>http://docer.mysoeasy.com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56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A858298-E00F-4291-BEC5-A3A66E1FAC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613" rtl="0" fontAlgn="base">
      <a:spcBef>
        <a:spcPct val="30000"/>
      </a:spcBef>
      <a:spcAft>
        <a:spcPct val="0"/>
      </a:spcAft>
      <a:buFont typeface="Arial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65" dirty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3B9C68A7-7EA1-4CB5-B427-6439D04AC1AD}" type="slidenum">
              <a:rPr lang="zh-CN" altLang="en-US">
                <a:solidFill>
                  <a:srgbClr val="000000"/>
                </a:solidFill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/>
          <p:cNvSpPr>
            <a:spLocks noEditPoints="1"/>
          </p:cNvSpPr>
          <p:nvPr userDrawn="1"/>
        </p:nvSpPr>
        <p:spPr bwMode="auto">
          <a:xfrm rot="20644514">
            <a:off x="1047750" y="682625"/>
            <a:ext cx="1041400" cy="801688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363" y="312738"/>
            <a:ext cx="773112" cy="769937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8388" y="514350"/>
            <a:ext cx="1363662" cy="773113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Freeform 345"/>
          <p:cNvSpPr>
            <a:spLocks noEditPoints="1"/>
          </p:cNvSpPr>
          <p:nvPr userDrawn="1"/>
        </p:nvSpPr>
        <p:spPr bwMode="auto">
          <a:xfrm rot="19951744">
            <a:off x="485775" y="1535113"/>
            <a:ext cx="2165350" cy="3065462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Freeform 387"/>
          <p:cNvSpPr>
            <a:spLocks noEditPoints="1"/>
          </p:cNvSpPr>
          <p:nvPr userDrawn="1"/>
        </p:nvSpPr>
        <p:spPr bwMode="auto">
          <a:xfrm rot="1888595">
            <a:off x="2441575" y="392113"/>
            <a:ext cx="1573213" cy="2081212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/>
          <p:cNvSpPr>
            <a:spLocks noEditPoints="1"/>
          </p:cNvSpPr>
          <p:nvPr userDrawn="1"/>
        </p:nvSpPr>
        <p:spPr bwMode="auto">
          <a:xfrm rot="20644514">
            <a:off x="1047750" y="682625"/>
            <a:ext cx="1041400" cy="801688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363" y="312738"/>
            <a:ext cx="773112" cy="769937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8388" y="514350"/>
            <a:ext cx="1363662" cy="773113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Freeform 345"/>
          <p:cNvSpPr>
            <a:spLocks noEditPoints="1"/>
          </p:cNvSpPr>
          <p:nvPr userDrawn="1"/>
        </p:nvSpPr>
        <p:spPr bwMode="auto">
          <a:xfrm rot="19951744">
            <a:off x="485775" y="1535113"/>
            <a:ext cx="2165350" cy="3065462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Freeform 387"/>
          <p:cNvSpPr>
            <a:spLocks noEditPoints="1"/>
          </p:cNvSpPr>
          <p:nvPr userDrawn="1"/>
        </p:nvSpPr>
        <p:spPr bwMode="auto">
          <a:xfrm rot="1888595">
            <a:off x="2441575" y="392113"/>
            <a:ext cx="1573213" cy="2081212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/>
          <p:cNvSpPr>
            <a:spLocks noEditPoints="1"/>
          </p:cNvSpPr>
          <p:nvPr userDrawn="1"/>
        </p:nvSpPr>
        <p:spPr bwMode="auto">
          <a:xfrm rot="20644514">
            <a:off x="1047750" y="682625"/>
            <a:ext cx="1041400" cy="801688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363" y="312738"/>
            <a:ext cx="773112" cy="769937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8388" y="514350"/>
            <a:ext cx="1363662" cy="773113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5" name="Freeform 345"/>
          <p:cNvSpPr>
            <a:spLocks noEditPoints="1"/>
          </p:cNvSpPr>
          <p:nvPr userDrawn="1"/>
        </p:nvSpPr>
        <p:spPr bwMode="auto">
          <a:xfrm rot="19951744">
            <a:off x="485775" y="1535113"/>
            <a:ext cx="2165350" cy="3065462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6" name="Freeform 387"/>
          <p:cNvSpPr>
            <a:spLocks noEditPoints="1"/>
          </p:cNvSpPr>
          <p:nvPr userDrawn="1"/>
        </p:nvSpPr>
        <p:spPr bwMode="auto">
          <a:xfrm rot="1888595">
            <a:off x="2441575" y="392113"/>
            <a:ext cx="1573213" cy="2081212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+mn-ea"/>
            </a:endParaRPr>
          </a:p>
        </p:txBody>
      </p:sp>
      <p:pic>
        <p:nvPicPr>
          <p:cNvPr id="7" name="Picture 2" descr="https://ss2.baidu.com/6ONYsjip0QIZ8tyhnq/it/u=2025476624,2981669612&amp;fm=58&amp;bpow=600&amp;bpoh=6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748963" y="280988"/>
            <a:ext cx="10334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ttps://timgsa.baidu.com/timg?image&amp;quality=80&amp;size=b9999_10000&amp;sec=1527881163849&amp;di=82dc27047c29d365e5836f3c193bf8f4&amp;imgtype=0&amp;src=http%3A%2F%2Fwww.frdex.com.cn%2Fnews%2Fpics%2F20120323%2F201203231332468119224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201613"/>
            <a:ext cx="22860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36920" y="1907554"/>
            <a:ext cx="7893050" cy="14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必不应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90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9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深度学习写歌词，爬虫，倒排索引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文本框 2"/>
          <p:cNvSpPr txBox="1">
            <a:spLocks noChangeArrowheads="1"/>
          </p:cNvSpPr>
          <p:nvPr/>
        </p:nvSpPr>
        <p:spPr bwMode="auto">
          <a:xfrm>
            <a:off x="3922592" y="4383365"/>
            <a:ext cx="3321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Century Gothic" pitchFamily="34" charset="0"/>
              </a:rPr>
              <a:t>陈伟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itchFamily="34" charset="0"/>
              </a:rPr>
              <a:t>文 徐洪义 盛俊杰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1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94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1025" y="2514600"/>
            <a:ext cx="3288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Consolas" panose="020B0609020204030204" pitchFamily="49" charset="0"/>
              </a:rPr>
              <a:t>Quick Start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707" y="733090"/>
            <a:ext cx="300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数据获取</a:t>
            </a:r>
            <a:endParaRPr lang="zh-CN" altLang="en-US" sz="3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01" y="3367975"/>
            <a:ext cx="4264734" cy="318139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370968" y="2555874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45612" y="2376536"/>
            <a:ext cx="1848678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每个歌手</a:t>
            </a:r>
            <a:r>
              <a:rPr lang="en-US" altLang="zh-CN" b="1" dirty="0" smtClean="0"/>
              <a:t>top50</a:t>
            </a:r>
            <a:r>
              <a:rPr lang="zh-CN" altLang="en-US" b="1" dirty="0" smtClean="0"/>
              <a:t>的歌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42" y="402845"/>
            <a:ext cx="2940470" cy="162717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1371601" y="2371566"/>
            <a:ext cx="1808921" cy="74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歌手</a:t>
            </a:r>
            <a:r>
              <a:rPr lang="en-US" altLang="zh-CN" b="1" dirty="0" smtClean="0"/>
              <a:t>List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stCxn id="13" idx="3"/>
          </p:cNvCxnSpPr>
          <p:nvPr/>
        </p:nvCxnSpPr>
        <p:spPr>
          <a:xfrm flipV="1">
            <a:off x="6094290" y="2197269"/>
            <a:ext cx="922736" cy="547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04336" y="2752893"/>
            <a:ext cx="982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104336" y="2741798"/>
            <a:ext cx="982264" cy="54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086600" y="1948251"/>
            <a:ext cx="1708018" cy="4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歌词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7096646" y="2541235"/>
            <a:ext cx="1697972" cy="4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封面图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7096645" y="3079640"/>
            <a:ext cx="1719363" cy="4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</a:t>
            </a:r>
            <a:r>
              <a:rPr lang="zh-CN" altLang="en-US" dirty="0" smtClean="0"/>
              <a:t>链</a:t>
            </a:r>
            <a:r>
              <a:rPr lang="zh-CN" altLang="en-US" b="1" dirty="0" smtClean="0"/>
              <a:t>播放器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794618" y="2752893"/>
            <a:ext cx="982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776882" y="2377441"/>
            <a:ext cx="1931414" cy="74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展示页</a:t>
            </a:r>
            <a:endParaRPr lang="zh-CN" altLang="en-US" b="1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842603" y="2806132"/>
            <a:ext cx="922736" cy="547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788847" y="2123435"/>
            <a:ext cx="982264" cy="54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95" y="3618044"/>
            <a:ext cx="4916664" cy="3005820"/>
          </a:xfrm>
          <a:prstGeom prst="rect">
            <a:avLst/>
          </a:prstGeom>
        </p:spPr>
      </p:pic>
      <p:cxnSp>
        <p:nvCxnSpPr>
          <p:cNvPr id="38" name="曲线连接符 37"/>
          <p:cNvCxnSpPr>
            <a:stCxn id="31" idx="2"/>
            <a:endCxn id="35" idx="0"/>
          </p:cNvCxnSpPr>
          <p:nvPr/>
        </p:nvCxnSpPr>
        <p:spPr>
          <a:xfrm rot="5400000">
            <a:off x="9671389" y="2546844"/>
            <a:ext cx="500138" cy="164226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5" idx="2"/>
            <a:endCxn id="11" idx="0"/>
          </p:cNvCxnSpPr>
          <p:nvPr/>
        </p:nvCxnSpPr>
        <p:spPr>
          <a:xfrm rot="16200000" flipH="1">
            <a:off x="2695543" y="2692550"/>
            <a:ext cx="255944" cy="109490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3" idx="0"/>
            <a:endCxn id="14" idx="2"/>
          </p:cNvCxnSpPr>
          <p:nvPr/>
        </p:nvCxnSpPr>
        <p:spPr>
          <a:xfrm rot="16200000" flipV="1">
            <a:off x="4867104" y="2073689"/>
            <a:ext cx="346521" cy="2591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05" y="2286322"/>
            <a:ext cx="5779968" cy="3676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5067" y="795131"/>
            <a:ext cx="5349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爬个十分钟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就被网易云封了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不得已搞个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不过换其他的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一下子速度就降了不少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14684" y="3524407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爬虫</a:t>
            </a:r>
            <a:endParaRPr lang="en-US" altLang="zh-CN" dirty="0" smtClean="0"/>
          </a:p>
          <a:p>
            <a:r>
              <a:rPr lang="zh-CN" altLang="en-US" dirty="0" smtClean="0"/>
              <a:t>常规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4" y="3732471"/>
            <a:ext cx="830332" cy="7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96549" y="1479273"/>
            <a:ext cx="1023729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歌词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4045229" y="1479273"/>
            <a:ext cx="1023729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中文分词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5898049" y="1479271"/>
            <a:ext cx="1023729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倒排索引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7872658" y="1479271"/>
            <a:ext cx="1374911" cy="7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简易搜索引擎</a:t>
            </a:r>
            <a:endParaRPr lang="zh-CN" altLang="en-US" b="1" dirty="0"/>
          </a:p>
        </p:txBody>
      </p:sp>
      <p:sp>
        <p:nvSpPr>
          <p:cNvPr id="6" name="右箭头 5"/>
          <p:cNvSpPr/>
          <p:nvPr/>
        </p:nvSpPr>
        <p:spPr>
          <a:xfrm>
            <a:off x="3285685" y="1633689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67301" y="1654723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88207" y="1633689"/>
            <a:ext cx="694136" cy="3968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4" y="2899284"/>
            <a:ext cx="4542474" cy="3236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24" y="2899284"/>
            <a:ext cx="4717776" cy="3382842"/>
          </a:xfrm>
          <a:prstGeom prst="rect">
            <a:avLst/>
          </a:prstGeom>
        </p:spPr>
      </p:pic>
      <p:cxnSp>
        <p:nvCxnSpPr>
          <p:cNvPr id="12" name="曲线连接符 11"/>
          <p:cNvCxnSpPr/>
          <p:nvPr/>
        </p:nvCxnSpPr>
        <p:spPr>
          <a:xfrm flipV="1">
            <a:off x="2912165" y="3399183"/>
            <a:ext cx="5647948" cy="1868556"/>
          </a:xfrm>
          <a:prstGeom prst="curved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61" y="1477473"/>
            <a:ext cx="2109400" cy="2109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6922" y="1331844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那个，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的框架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倒排索引用的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然后跨语言调用就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你懂我意思吧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5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316" y="365342"/>
            <a:ext cx="3957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第二</a:t>
            </a:r>
            <a:r>
              <a:rPr lang="zh-CN" altLang="en-US" sz="3600" dirty="0" smtClean="0"/>
              <a:t>次作业做爬虫，做过了又不好意思什么都不做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59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59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072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A000120141114A22KPBG</Template>
  <TotalTime>10225</TotalTime>
  <Words>116</Words>
  <Application>Microsoft Office PowerPoint</Application>
  <PresentationFormat>宽屏</PresentationFormat>
  <Paragraphs>27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Century Gothic</vt:lpstr>
      <vt:lpstr>Consolas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陈海文</cp:lastModifiedBy>
  <cp:revision>1289</cp:revision>
  <dcterms:created xsi:type="dcterms:W3CDTF">2014-06-03T02:52:00Z</dcterms:created>
  <dcterms:modified xsi:type="dcterms:W3CDTF">2018-06-19T09:35:37Z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A000120141114A22KPBG.pptx</vt:lpwstr>
  </property>
  <property fmtid="{D5CDD505-2E9C-101B-9397-08002B2CF9AE}" pid="3" name="标题">
    <vt:lpwstr>蓝色风格_A000120141114A22KPBG</vt:lpwstr>
  </property>
  <property fmtid="{D5CDD505-2E9C-101B-9397-08002B2CF9AE}" pid="4" name="关键字">
    <vt:lpwstr>PPT背景模板 商业科技 蓝 蓝色 宽屏 星光 闪烁 宽屏 V2007</vt:lpwstr>
  </property>
  <property fmtid="{D5CDD505-2E9C-101B-9397-08002B2CF9AE}" pid="5" name="KSOProductBuildVer">
    <vt:lpwstr>2052-10.1.0.6206</vt:lpwstr>
  </property>
  <property fmtid="{D5CDD505-2E9C-101B-9397-08002B2CF9AE}" pid="6" name="name">
    <vt:lpwstr>蓝色简约.pptx</vt:lpwstr>
  </property>
  <property fmtid="{D5CDD505-2E9C-101B-9397-08002B2CF9AE}" pid="7" name="fileid">
    <vt:lpwstr>861037</vt:lpwstr>
  </property>
  <property fmtid="{D5CDD505-2E9C-101B-9397-08002B2CF9AE}" pid="8" name="search_tags">
    <vt:lpwstr>PPT模板</vt:lpwstr>
  </property>
</Properties>
</file>