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86" r:id="rId4"/>
    <p:sldId id="287" r:id="rId5"/>
    <p:sldId id="289" r:id="rId6"/>
    <p:sldId id="290" r:id="rId7"/>
    <p:sldId id="294" r:id="rId8"/>
    <p:sldId id="295" r:id="rId9"/>
    <p:sldId id="293" r:id="rId10"/>
    <p:sldId id="291" r:id="rId11"/>
    <p:sldId id="292" r:id="rId12"/>
    <p:sldId id="296" r:id="rId13"/>
    <p:sldId id="297" r:id="rId14"/>
    <p:sldId id="298" r:id="rId15"/>
    <p:sldId id="299" r:id="rId16"/>
    <p:sldId id="301" r:id="rId17"/>
    <p:sldId id="300" r:id="rId18"/>
    <p:sldId id="303" r:id="rId19"/>
    <p:sldId id="304" r:id="rId20"/>
    <p:sldId id="305" r:id="rId21"/>
    <p:sldId id="306" r:id="rId22"/>
    <p:sldId id="270" r:id="rId23"/>
    <p:sldId id="271" r:id="rId24"/>
  </p:sldIdLst>
  <p:sldSz cx="9144000" cy="5143500" type="screen16x9"/>
  <p:notesSz cx="6858000" cy="9144000"/>
  <p:embeddedFontLst>
    <p:embeddedFont>
      <p:font typeface="Cinzel" panose="020B0604020202020204" charset="0"/>
      <p:regular r:id="rId26"/>
      <p:bold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3NOxSww71W3B9jJh1r0YMgQdl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4E6C8-0A1D-4AAA-9FB3-8F9D2307B74D}" v="9" dt="2023-01-16T01:50:47.933"/>
    <p1510:client id="{DA339BA0-6B1F-4915-9E0C-16462A4CB380}" v="23" dt="2023-01-15T20:49:27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briel Anton Gomes de Sá" userId="f3e7ac72e546b8ad" providerId="LiveId" clId="{DA339BA0-6B1F-4915-9E0C-16462A4CB380}"/>
    <pc:docChg chg="undo redo custSel addSld delSld modSld sldOrd">
      <pc:chgData name="Ghabriel Anton Gomes de Sá" userId="f3e7ac72e546b8ad" providerId="LiveId" clId="{DA339BA0-6B1F-4915-9E0C-16462A4CB380}" dt="2023-01-15T21:13:12.775" v="9757"/>
      <pc:docMkLst>
        <pc:docMk/>
      </pc:docMkLst>
      <pc:sldChg chg="modSp mod">
        <pc:chgData name="Ghabriel Anton Gomes de Sá" userId="f3e7ac72e546b8ad" providerId="LiveId" clId="{DA339BA0-6B1F-4915-9E0C-16462A4CB380}" dt="2023-01-15T14:42:39.725" v="72" actId="1076"/>
        <pc:sldMkLst>
          <pc:docMk/>
          <pc:sldMk cId="0" sldId="256"/>
        </pc:sldMkLst>
        <pc:spChg chg="mod">
          <ac:chgData name="Ghabriel Anton Gomes de Sá" userId="f3e7ac72e546b8ad" providerId="LiveId" clId="{DA339BA0-6B1F-4915-9E0C-16462A4CB380}" dt="2023-01-15T14:42:39.725" v="72" actId="1076"/>
          <ac:spMkLst>
            <pc:docMk/>
            <pc:sldMk cId="0" sldId="256"/>
            <ac:spMk id="32" creationId="{00000000-0000-0000-0000-000000000000}"/>
          </ac:spMkLst>
        </pc:spChg>
      </pc:sldChg>
      <pc:sldChg chg="del">
        <pc:chgData name="Ghabriel Anton Gomes de Sá" userId="f3e7ac72e546b8ad" providerId="LiveId" clId="{DA339BA0-6B1F-4915-9E0C-16462A4CB380}" dt="2023-01-15T14:43:31.843" v="76" actId="47"/>
        <pc:sldMkLst>
          <pc:docMk/>
          <pc:sldMk cId="0" sldId="257"/>
        </pc:sldMkLst>
      </pc:sldChg>
      <pc:sldChg chg="addSp delSp modSp mod ord">
        <pc:chgData name="Ghabriel Anton Gomes de Sá" userId="f3e7ac72e546b8ad" providerId="LiveId" clId="{DA339BA0-6B1F-4915-9E0C-16462A4CB380}" dt="2023-01-15T19:39:20.834" v="6524" actId="20577"/>
        <pc:sldMkLst>
          <pc:docMk/>
          <pc:sldMk cId="0" sldId="258"/>
        </pc:sldMkLst>
        <pc:spChg chg="add mod">
          <ac:chgData name="Ghabriel Anton Gomes de Sá" userId="f3e7ac72e546b8ad" providerId="LiveId" clId="{DA339BA0-6B1F-4915-9E0C-16462A4CB380}" dt="2023-01-15T19:39:20.834" v="6524" actId="20577"/>
          <ac:spMkLst>
            <pc:docMk/>
            <pc:sldMk cId="0" sldId="258"/>
            <ac:spMk id="2" creationId="{43BE06C6-85E6-0929-16A4-7459A2C8637C}"/>
          </ac:spMkLst>
        </pc:spChg>
        <pc:spChg chg="del mod">
          <ac:chgData name="Ghabriel Anton Gomes de Sá" userId="f3e7ac72e546b8ad" providerId="LiveId" clId="{DA339BA0-6B1F-4915-9E0C-16462A4CB380}" dt="2023-01-15T19:39:13.136" v="6509" actId="478"/>
          <ac:spMkLst>
            <pc:docMk/>
            <pc:sldMk cId="0" sldId="258"/>
            <ac:spMk id="45" creationId="{00000000-0000-0000-0000-000000000000}"/>
          </ac:spMkLst>
        </pc:spChg>
        <pc:spChg chg="mod">
          <ac:chgData name="Ghabriel Anton Gomes de Sá" userId="f3e7ac72e546b8ad" providerId="LiveId" clId="{DA339BA0-6B1F-4915-9E0C-16462A4CB380}" dt="2023-01-15T14:45:30.719" v="163" actId="20577"/>
          <ac:spMkLst>
            <pc:docMk/>
            <pc:sldMk cId="0" sldId="258"/>
            <ac:spMk id="47" creationId="{00000000-0000-0000-0000-000000000000}"/>
          </ac:spMkLst>
        </pc:spChg>
      </pc:sldChg>
      <pc:sldChg chg="del">
        <pc:chgData name="Ghabriel Anton Gomes de Sá" userId="f3e7ac72e546b8ad" providerId="LiveId" clId="{DA339BA0-6B1F-4915-9E0C-16462A4CB380}" dt="2023-01-15T14:43:28.853" v="75" actId="47"/>
        <pc:sldMkLst>
          <pc:docMk/>
          <pc:sldMk cId="0" sldId="259"/>
        </pc:sldMkLst>
      </pc:sldChg>
      <pc:sldChg chg="del">
        <pc:chgData name="Ghabriel Anton Gomes de Sá" userId="f3e7ac72e546b8ad" providerId="LiveId" clId="{DA339BA0-6B1F-4915-9E0C-16462A4CB380}" dt="2023-01-15T14:43:28.053" v="74" actId="47"/>
        <pc:sldMkLst>
          <pc:docMk/>
          <pc:sldMk cId="0" sldId="260"/>
        </pc:sldMkLst>
      </pc:sldChg>
      <pc:sldChg chg="del">
        <pc:chgData name="Ghabriel Anton Gomes de Sá" userId="f3e7ac72e546b8ad" providerId="LiveId" clId="{DA339BA0-6B1F-4915-9E0C-16462A4CB380}" dt="2023-01-15T14:43:26.260" v="73" actId="47"/>
        <pc:sldMkLst>
          <pc:docMk/>
          <pc:sldMk cId="0" sldId="261"/>
        </pc:sldMkLst>
      </pc:sldChg>
      <pc:sldChg chg="addSp delSp modSp mod ord">
        <pc:chgData name="Ghabriel Anton Gomes de Sá" userId="f3e7ac72e546b8ad" providerId="LiveId" clId="{DA339BA0-6B1F-4915-9E0C-16462A4CB380}" dt="2023-01-15T18:43:42.882" v="5940" actId="20577"/>
        <pc:sldMkLst>
          <pc:docMk/>
          <pc:sldMk cId="0" sldId="262"/>
        </pc:sldMkLst>
        <pc:spChg chg="add mod">
          <ac:chgData name="Ghabriel Anton Gomes de Sá" userId="f3e7ac72e546b8ad" providerId="LiveId" clId="{DA339BA0-6B1F-4915-9E0C-16462A4CB380}" dt="2023-01-15T14:44:55.503" v="123"/>
          <ac:spMkLst>
            <pc:docMk/>
            <pc:sldMk cId="0" sldId="262"/>
            <ac:spMk id="2" creationId="{E452D3F3-7ABD-D9F3-C838-F4E438C49159}"/>
          </ac:spMkLst>
        </pc:spChg>
        <pc:spChg chg="del">
          <ac:chgData name="Ghabriel Anton Gomes de Sá" userId="f3e7ac72e546b8ad" providerId="LiveId" clId="{DA339BA0-6B1F-4915-9E0C-16462A4CB380}" dt="2023-01-15T14:44:55.299" v="122" actId="478"/>
          <ac:spMkLst>
            <pc:docMk/>
            <pc:sldMk cId="0" sldId="262"/>
            <ac:spMk id="77" creationId="{00000000-0000-0000-0000-000000000000}"/>
          </ac:spMkLst>
        </pc:spChg>
        <pc:spChg chg="mod">
          <ac:chgData name="Ghabriel Anton Gomes de Sá" userId="f3e7ac72e546b8ad" providerId="LiveId" clId="{DA339BA0-6B1F-4915-9E0C-16462A4CB380}" dt="2023-01-15T15:49:59.865" v="1737" actId="2711"/>
          <ac:spMkLst>
            <pc:docMk/>
            <pc:sldMk cId="0" sldId="262"/>
            <ac:spMk id="78" creationId="{00000000-0000-0000-0000-000000000000}"/>
          </ac:spMkLst>
        </pc:spChg>
        <pc:spChg chg="add del mod">
          <ac:chgData name="Ghabriel Anton Gomes de Sá" userId="f3e7ac72e546b8ad" providerId="LiveId" clId="{DA339BA0-6B1F-4915-9E0C-16462A4CB380}" dt="2023-01-15T15:02:06.380" v="260" actId="478"/>
          <ac:spMkLst>
            <pc:docMk/>
            <pc:sldMk cId="0" sldId="262"/>
            <ac:spMk id="79" creationId="{00000000-0000-0000-0000-000000000000}"/>
          </ac:spMkLst>
        </pc:spChg>
        <pc:spChg chg="add del mod">
          <ac:chgData name="Ghabriel Anton Gomes de Sá" userId="f3e7ac72e546b8ad" providerId="LiveId" clId="{DA339BA0-6B1F-4915-9E0C-16462A4CB380}" dt="2023-01-15T18:43:42.882" v="5940" actId="20577"/>
          <ac:spMkLst>
            <pc:docMk/>
            <pc:sldMk cId="0" sldId="262"/>
            <ac:spMk id="80" creationId="{00000000-0000-0000-0000-000000000000}"/>
          </ac:spMkLst>
        </pc:spChg>
      </pc:sldChg>
      <pc:sldChg chg="del">
        <pc:chgData name="Ghabriel Anton Gomes de Sá" userId="f3e7ac72e546b8ad" providerId="LiveId" clId="{DA339BA0-6B1F-4915-9E0C-16462A4CB380}" dt="2023-01-15T14:43:34.064" v="77" actId="47"/>
        <pc:sldMkLst>
          <pc:docMk/>
          <pc:sldMk cId="0" sldId="263"/>
        </pc:sldMkLst>
      </pc:sldChg>
      <pc:sldChg chg="del">
        <pc:chgData name="Ghabriel Anton Gomes de Sá" userId="f3e7ac72e546b8ad" providerId="LiveId" clId="{DA339BA0-6B1F-4915-9E0C-16462A4CB380}" dt="2023-01-15T14:43:34.943" v="78" actId="47"/>
        <pc:sldMkLst>
          <pc:docMk/>
          <pc:sldMk cId="0" sldId="264"/>
        </pc:sldMkLst>
      </pc:sldChg>
      <pc:sldChg chg="del">
        <pc:chgData name="Ghabriel Anton Gomes de Sá" userId="f3e7ac72e546b8ad" providerId="LiveId" clId="{DA339BA0-6B1F-4915-9E0C-16462A4CB380}" dt="2023-01-15T14:43:35.885" v="79" actId="47"/>
        <pc:sldMkLst>
          <pc:docMk/>
          <pc:sldMk cId="0" sldId="265"/>
        </pc:sldMkLst>
      </pc:sldChg>
      <pc:sldChg chg="del">
        <pc:chgData name="Ghabriel Anton Gomes de Sá" userId="f3e7ac72e546b8ad" providerId="LiveId" clId="{DA339BA0-6B1F-4915-9E0C-16462A4CB380}" dt="2023-01-15T14:43:37.071" v="80" actId="47"/>
        <pc:sldMkLst>
          <pc:docMk/>
          <pc:sldMk cId="0" sldId="266"/>
        </pc:sldMkLst>
      </pc:sldChg>
      <pc:sldChg chg="del">
        <pc:chgData name="Ghabriel Anton Gomes de Sá" userId="f3e7ac72e546b8ad" providerId="LiveId" clId="{DA339BA0-6B1F-4915-9E0C-16462A4CB380}" dt="2023-01-15T14:43:37.741" v="81" actId="47"/>
        <pc:sldMkLst>
          <pc:docMk/>
          <pc:sldMk cId="0" sldId="267"/>
        </pc:sldMkLst>
      </pc:sldChg>
      <pc:sldChg chg="del">
        <pc:chgData name="Ghabriel Anton Gomes de Sá" userId="f3e7ac72e546b8ad" providerId="LiveId" clId="{DA339BA0-6B1F-4915-9E0C-16462A4CB380}" dt="2023-01-15T14:43:38.840" v="82" actId="47"/>
        <pc:sldMkLst>
          <pc:docMk/>
          <pc:sldMk cId="0" sldId="268"/>
        </pc:sldMkLst>
      </pc:sldChg>
      <pc:sldChg chg="del">
        <pc:chgData name="Ghabriel Anton Gomes de Sá" userId="f3e7ac72e546b8ad" providerId="LiveId" clId="{DA339BA0-6B1F-4915-9E0C-16462A4CB380}" dt="2023-01-15T14:43:39.977" v="83" actId="47"/>
        <pc:sldMkLst>
          <pc:docMk/>
          <pc:sldMk cId="0" sldId="269"/>
        </pc:sldMkLst>
      </pc:sldChg>
      <pc:sldChg chg="addSp delSp modSp mod">
        <pc:chgData name="Ghabriel Anton Gomes de Sá" userId="f3e7ac72e546b8ad" providerId="LiveId" clId="{DA339BA0-6B1F-4915-9E0C-16462A4CB380}" dt="2023-01-15T20:49:27.620" v="9353" actId="20577"/>
        <pc:sldMkLst>
          <pc:docMk/>
          <pc:sldMk cId="0" sldId="270"/>
        </pc:sldMkLst>
        <pc:spChg chg="add del mod">
          <ac:chgData name="Ghabriel Anton Gomes de Sá" userId="f3e7ac72e546b8ad" providerId="LiveId" clId="{DA339BA0-6B1F-4915-9E0C-16462A4CB380}" dt="2023-01-15T14:45:32.527" v="165"/>
          <ac:spMkLst>
            <pc:docMk/>
            <pc:sldMk cId="0" sldId="270"/>
            <ac:spMk id="2" creationId="{FE55B45E-87BE-AC59-3ECF-E5D3708CD164}"/>
          </ac:spMkLst>
        </pc:spChg>
        <pc:spChg chg="del">
          <ac:chgData name="Ghabriel Anton Gomes de Sá" userId="f3e7ac72e546b8ad" providerId="LiveId" clId="{DA339BA0-6B1F-4915-9E0C-16462A4CB380}" dt="2023-01-15T14:45:05.934" v="124" actId="478"/>
          <ac:spMkLst>
            <pc:docMk/>
            <pc:sldMk cId="0" sldId="270"/>
            <ac:spMk id="143" creationId="{00000000-0000-0000-0000-000000000000}"/>
          </ac:spMkLst>
        </pc:spChg>
        <pc:spChg chg="mod">
          <ac:chgData name="Ghabriel Anton Gomes de Sá" userId="f3e7ac72e546b8ad" providerId="LiveId" clId="{DA339BA0-6B1F-4915-9E0C-16462A4CB380}" dt="2023-01-15T20:49:27.620" v="9353" actId="20577"/>
          <ac:spMkLst>
            <pc:docMk/>
            <pc:sldMk cId="0" sldId="270"/>
            <ac:spMk id="144" creationId="{00000000-0000-0000-0000-000000000000}"/>
          </ac:spMkLst>
        </pc:spChg>
        <pc:spChg chg="mod">
          <ac:chgData name="Ghabriel Anton Gomes de Sá" userId="f3e7ac72e546b8ad" providerId="LiveId" clId="{DA339BA0-6B1F-4915-9E0C-16462A4CB380}" dt="2023-01-15T20:45:44.454" v="9270" actId="2711"/>
          <ac:spMkLst>
            <pc:docMk/>
            <pc:sldMk cId="0" sldId="270"/>
            <ac:spMk id="145" creationId="{00000000-0000-0000-0000-000000000000}"/>
          </ac:spMkLst>
        </pc:spChg>
      </pc:sldChg>
      <pc:sldChg chg="addSp delSp modSp add mod">
        <pc:chgData name="Ghabriel Anton Gomes de Sá" userId="f3e7ac72e546b8ad" providerId="LiveId" clId="{DA339BA0-6B1F-4915-9E0C-16462A4CB380}" dt="2023-01-15T20:22:44.432" v="8461" actId="20577"/>
        <pc:sldMkLst>
          <pc:docMk/>
          <pc:sldMk cId="3776878620" sldId="272"/>
        </pc:sldMkLst>
        <pc:spChg chg="add del mod">
          <ac:chgData name="Ghabriel Anton Gomes de Sá" userId="f3e7ac72e546b8ad" providerId="LiveId" clId="{DA339BA0-6B1F-4915-9E0C-16462A4CB380}" dt="2023-01-15T15:17:28.926" v="924" actId="478"/>
          <ac:spMkLst>
            <pc:docMk/>
            <pc:sldMk cId="3776878620" sldId="272"/>
            <ac:spMk id="3" creationId="{5F28C93F-FB14-7478-5CC7-329801BA9C36}"/>
          </ac:spMkLst>
        </pc:spChg>
        <pc:spChg chg="mod">
          <ac:chgData name="Ghabriel Anton Gomes de Sá" userId="f3e7ac72e546b8ad" providerId="LiveId" clId="{DA339BA0-6B1F-4915-9E0C-16462A4CB380}" dt="2023-01-15T17:12:04.229" v="3235" actId="1076"/>
          <ac:spMkLst>
            <pc:docMk/>
            <pc:sldMk cId="3776878620" sldId="272"/>
            <ac:spMk id="78" creationId="{00000000-0000-0000-0000-000000000000}"/>
          </ac:spMkLst>
        </pc:spChg>
        <pc:spChg chg="mod">
          <ac:chgData name="Ghabriel Anton Gomes de Sá" userId="f3e7ac72e546b8ad" providerId="LiveId" clId="{DA339BA0-6B1F-4915-9E0C-16462A4CB380}" dt="2023-01-15T20:22:44.432" v="8461" actId="20577"/>
          <ac:spMkLst>
            <pc:docMk/>
            <pc:sldMk cId="3776878620" sldId="272"/>
            <ac:spMk id="80" creationId="{00000000-0000-0000-0000-000000000000}"/>
          </ac:spMkLst>
        </pc:spChg>
      </pc:sldChg>
      <pc:sldChg chg="modSp add mod">
        <pc:chgData name="Ghabriel Anton Gomes de Sá" userId="f3e7ac72e546b8ad" providerId="LiveId" clId="{DA339BA0-6B1F-4915-9E0C-16462A4CB380}" dt="2023-01-15T19:39:44.616" v="6525" actId="1076"/>
        <pc:sldMkLst>
          <pc:docMk/>
          <pc:sldMk cId="1283580762" sldId="273"/>
        </pc:sldMkLst>
        <pc:spChg chg="mod">
          <ac:chgData name="Ghabriel Anton Gomes de Sá" userId="f3e7ac72e546b8ad" providerId="LiveId" clId="{DA339BA0-6B1F-4915-9E0C-16462A4CB380}" dt="2023-01-15T19:39:44.616" v="6525" actId="1076"/>
          <ac:spMkLst>
            <pc:docMk/>
            <pc:sldMk cId="1283580762" sldId="273"/>
            <ac:spMk id="78" creationId="{00000000-0000-0000-0000-000000000000}"/>
          </ac:spMkLst>
        </pc:spChg>
        <pc:spChg chg="mod">
          <ac:chgData name="Ghabriel Anton Gomes de Sá" userId="f3e7ac72e546b8ad" providerId="LiveId" clId="{DA339BA0-6B1F-4915-9E0C-16462A4CB380}" dt="2023-01-15T18:50:02.831" v="6124" actId="20577"/>
          <ac:spMkLst>
            <pc:docMk/>
            <pc:sldMk cId="1283580762" sldId="273"/>
            <ac:spMk id="80" creationId="{00000000-0000-0000-0000-000000000000}"/>
          </ac:spMkLst>
        </pc:spChg>
      </pc:sldChg>
      <pc:sldChg chg="modSp add del mod">
        <pc:chgData name="Ghabriel Anton Gomes de Sá" userId="f3e7ac72e546b8ad" providerId="LiveId" clId="{DA339BA0-6B1F-4915-9E0C-16462A4CB380}" dt="2023-01-15T16:56:26.410" v="2994" actId="47"/>
        <pc:sldMkLst>
          <pc:docMk/>
          <pc:sldMk cId="3084318672" sldId="274"/>
        </pc:sldMkLst>
        <pc:spChg chg="mod">
          <ac:chgData name="Ghabriel Anton Gomes de Sá" userId="f3e7ac72e546b8ad" providerId="LiveId" clId="{DA339BA0-6B1F-4915-9E0C-16462A4CB380}" dt="2023-01-15T16:01:47.455" v="2049" actId="1076"/>
          <ac:spMkLst>
            <pc:docMk/>
            <pc:sldMk cId="3084318672" sldId="274"/>
            <ac:spMk id="78" creationId="{00000000-0000-0000-0000-000000000000}"/>
          </ac:spMkLst>
        </pc:spChg>
        <pc:spChg chg="mod">
          <ac:chgData name="Ghabriel Anton Gomes de Sá" userId="f3e7ac72e546b8ad" providerId="LiveId" clId="{DA339BA0-6B1F-4915-9E0C-16462A4CB380}" dt="2023-01-15T16:11:10.226" v="2182" actId="20577"/>
          <ac:spMkLst>
            <pc:docMk/>
            <pc:sldMk cId="3084318672" sldId="274"/>
            <ac:spMk id="80" creationId="{00000000-0000-0000-0000-000000000000}"/>
          </ac:spMkLst>
        </pc:spChg>
      </pc:sldChg>
      <pc:sldChg chg="modSp add mod">
        <pc:chgData name="Ghabriel Anton Gomes de Sá" userId="f3e7ac72e546b8ad" providerId="LiveId" clId="{DA339BA0-6B1F-4915-9E0C-16462A4CB380}" dt="2023-01-15T18:54:53.796" v="6281" actId="20577"/>
        <pc:sldMkLst>
          <pc:docMk/>
          <pc:sldMk cId="273930778" sldId="275"/>
        </pc:sldMkLst>
        <pc:spChg chg="mod">
          <ac:chgData name="Ghabriel Anton Gomes de Sá" userId="f3e7ac72e546b8ad" providerId="LiveId" clId="{DA339BA0-6B1F-4915-9E0C-16462A4CB380}" dt="2023-01-15T16:01:24.664" v="2046" actId="2711"/>
          <ac:spMkLst>
            <pc:docMk/>
            <pc:sldMk cId="273930778" sldId="275"/>
            <ac:spMk id="78" creationId="{00000000-0000-0000-0000-000000000000}"/>
          </ac:spMkLst>
        </pc:spChg>
        <pc:spChg chg="mod">
          <ac:chgData name="Ghabriel Anton Gomes de Sá" userId="f3e7ac72e546b8ad" providerId="LiveId" clId="{DA339BA0-6B1F-4915-9E0C-16462A4CB380}" dt="2023-01-15T18:54:53.796" v="6281" actId="20577"/>
          <ac:spMkLst>
            <pc:docMk/>
            <pc:sldMk cId="273930778" sldId="275"/>
            <ac:spMk id="80" creationId="{00000000-0000-0000-0000-000000000000}"/>
          </ac:spMkLst>
        </pc:spChg>
      </pc:sldChg>
      <pc:sldChg chg="modSp add mod">
        <pc:chgData name="Ghabriel Anton Gomes de Sá" userId="f3e7ac72e546b8ad" providerId="LiveId" clId="{DA339BA0-6B1F-4915-9E0C-16462A4CB380}" dt="2023-01-15T18:54:12.927" v="6270" actId="20577"/>
        <pc:sldMkLst>
          <pc:docMk/>
          <pc:sldMk cId="348078352" sldId="276"/>
        </pc:sldMkLst>
        <pc:spChg chg="mod">
          <ac:chgData name="Ghabriel Anton Gomes de Sá" userId="f3e7ac72e546b8ad" providerId="LiveId" clId="{DA339BA0-6B1F-4915-9E0C-16462A4CB380}" dt="2023-01-15T16:01:30.545" v="2047" actId="2711"/>
          <ac:spMkLst>
            <pc:docMk/>
            <pc:sldMk cId="348078352" sldId="276"/>
            <ac:spMk id="78" creationId="{00000000-0000-0000-0000-000000000000}"/>
          </ac:spMkLst>
        </pc:spChg>
        <pc:spChg chg="mod">
          <ac:chgData name="Ghabriel Anton Gomes de Sá" userId="f3e7ac72e546b8ad" providerId="LiveId" clId="{DA339BA0-6B1F-4915-9E0C-16462A4CB380}" dt="2023-01-15T18:54:12.927" v="6270" actId="20577"/>
          <ac:spMkLst>
            <pc:docMk/>
            <pc:sldMk cId="348078352" sldId="276"/>
            <ac:spMk id="80" creationId="{00000000-0000-0000-0000-000000000000}"/>
          </ac:spMkLst>
        </pc:spChg>
      </pc:sldChg>
      <pc:sldChg chg="modSp add mod ord">
        <pc:chgData name="Ghabriel Anton Gomes de Sá" userId="f3e7ac72e546b8ad" providerId="LiveId" clId="{DA339BA0-6B1F-4915-9E0C-16462A4CB380}" dt="2023-01-15T18:33:31.638" v="5700" actId="20577"/>
        <pc:sldMkLst>
          <pc:docMk/>
          <pc:sldMk cId="1239973410" sldId="277"/>
        </pc:sldMkLst>
        <pc:spChg chg="mod">
          <ac:chgData name="Ghabriel Anton Gomes de Sá" userId="f3e7ac72e546b8ad" providerId="LiveId" clId="{DA339BA0-6B1F-4915-9E0C-16462A4CB380}" dt="2023-01-15T17:09:59.154" v="3231" actId="1076"/>
          <ac:spMkLst>
            <pc:docMk/>
            <pc:sldMk cId="1239973410" sldId="277"/>
            <ac:spMk id="78" creationId="{00000000-0000-0000-0000-000000000000}"/>
          </ac:spMkLst>
        </pc:spChg>
        <pc:spChg chg="mod">
          <ac:chgData name="Ghabriel Anton Gomes de Sá" userId="f3e7ac72e546b8ad" providerId="LiveId" clId="{DA339BA0-6B1F-4915-9E0C-16462A4CB380}" dt="2023-01-15T18:33:31.638" v="5700" actId="20577"/>
          <ac:spMkLst>
            <pc:docMk/>
            <pc:sldMk cId="1239973410" sldId="277"/>
            <ac:spMk id="80" creationId="{00000000-0000-0000-0000-000000000000}"/>
          </ac:spMkLst>
        </pc:spChg>
      </pc:sldChg>
      <pc:sldChg chg="addSp delSp modSp add del mod ord">
        <pc:chgData name="Ghabriel Anton Gomes de Sá" userId="f3e7ac72e546b8ad" providerId="LiveId" clId="{DA339BA0-6B1F-4915-9E0C-16462A4CB380}" dt="2023-01-15T19:38:58.037" v="6505" actId="47"/>
        <pc:sldMkLst>
          <pc:docMk/>
          <pc:sldMk cId="1942163552" sldId="278"/>
        </pc:sldMkLst>
        <pc:spChg chg="add mod">
          <ac:chgData name="Ghabriel Anton Gomes de Sá" userId="f3e7ac72e546b8ad" providerId="LiveId" clId="{DA339BA0-6B1F-4915-9E0C-16462A4CB380}" dt="2023-01-15T16:57:13.915" v="3007" actId="20577"/>
          <ac:spMkLst>
            <pc:docMk/>
            <pc:sldMk cId="1942163552" sldId="278"/>
            <ac:spMk id="7" creationId="{BB8053D5-9322-5AFB-03CE-C2698176059B}"/>
          </ac:spMkLst>
        </pc:spChg>
        <pc:spChg chg="del">
          <ac:chgData name="Ghabriel Anton Gomes de Sá" userId="f3e7ac72e546b8ad" providerId="LiveId" clId="{DA339BA0-6B1F-4915-9E0C-16462A4CB380}" dt="2023-01-15T16:09:45.766" v="2174" actId="478"/>
          <ac:spMkLst>
            <pc:docMk/>
            <pc:sldMk cId="1942163552" sldId="278"/>
            <ac:spMk id="78" creationId="{00000000-0000-0000-0000-000000000000}"/>
          </ac:spMkLst>
        </pc:spChg>
        <pc:spChg chg="del">
          <ac:chgData name="Ghabriel Anton Gomes de Sá" userId="f3e7ac72e546b8ad" providerId="LiveId" clId="{DA339BA0-6B1F-4915-9E0C-16462A4CB380}" dt="2023-01-15T16:09:34.187" v="2171" actId="478"/>
          <ac:spMkLst>
            <pc:docMk/>
            <pc:sldMk cId="1942163552" sldId="278"/>
            <ac:spMk id="80" creationId="{00000000-0000-0000-0000-000000000000}"/>
          </ac:spMkLst>
        </pc:spChg>
        <pc:picChg chg="add del">
          <ac:chgData name="Ghabriel Anton Gomes de Sá" userId="f3e7ac72e546b8ad" providerId="LiveId" clId="{DA339BA0-6B1F-4915-9E0C-16462A4CB380}" dt="2023-01-15T16:09:32.425" v="2170" actId="22"/>
          <ac:picMkLst>
            <pc:docMk/>
            <pc:sldMk cId="1942163552" sldId="278"/>
            <ac:picMk id="4" creationId="{A49CC44F-6DDB-12DF-1318-AD012609602B}"/>
          </ac:picMkLst>
        </pc:picChg>
        <pc:picChg chg="add del mod">
          <ac:chgData name="Ghabriel Anton Gomes de Sá" userId="f3e7ac72e546b8ad" providerId="LiveId" clId="{DA339BA0-6B1F-4915-9E0C-16462A4CB380}" dt="2023-01-15T19:37:13.630" v="6467" actId="478"/>
          <ac:picMkLst>
            <pc:docMk/>
            <pc:sldMk cId="1942163552" sldId="278"/>
            <ac:picMk id="6" creationId="{6A4BB252-F214-2BEF-DF34-35355BA2C61C}"/>
          </ac:picMkLst>
        </pc:picChg>
      </pc:sldChg>
      <pc:sldChg chg="modSp add mod ord">
        <pc:chgData name="Ghabriel Anton Gomes de Sá" userId="f3e7ac72e546b8ad" providerId="LiveId" clId="{DA339BA0-6B1F-4915-9E0C-16462A4CB380}" dt="2023-01-15T18:01:09.664" v="5677" actId="20577"/>
        <pc:sldMkLst>
          <pc:docMk/>
          <pc:sldMk cId="2673540367" sldId="279"/>
        </pc:sldMkLst>
        <pc:spChg chg="mod">
          <ac:chgData name="Ghabriel Anton Gomes de Sá" userId="f3e7ac72e546b8ad" providerId="LiveId" clId="{DA339BA0-6B1F-4915-9E0C-16462A4CB380}" dt="2023-01-15T17:02:19.125" v="3043" actId="20577"/>
          <ac:spMkLst>
            <pc:docMk/>
            <pc:sldMk cId="2673540367" sldId="279"/>
            <ac:spMk id="78" creationId="{00000000-0000-0000-0000-000000000000}"/>
          </ac:spMkLst>
        </pc:spChg>
        <pc:spChg chg="mod">
          <ac:chgData name="Ghabriel Anton Gomes de Sá" userId="f3e7ac72e546b8ad" providerId="LiveId" clId="{DA339BA0-6B1F-4915-9E0C-16462A4CB380}" dt="2023-01-15T18:01:09.664" v="5677" actId="20577"/>
          <ac:spMkLst>
            <pc:docMk/>
            <pc:sldMk cId="2673540367" sldId="279"/>
            <ac:spMk id="80" creationId="{00000000-0000-0000-0000-000000000000}"/>
          </ac:spMkLst>
        </pc:spChg>
      </pc:sldChg>
      <pc:sldChg chg="addSp delSp modSp add mod">
        <pc:chgData name="Ghabriel Anton Gomes de Sá" userId="f3e7ac72e546b8ad" providerId="LiveId" clId="{DA339BA0-6B1F-4915-9E0C-16462A4CB380}" dt="2023-01-15T18:55:22.347" v="6283" actId="20577"/>
        <pc:sldMkLst>
          <pc:docMk/>
          <pc:sldMk cId="2222553431" sldId="280"/>
        </pc:sldMkLst>
        <pc:spChg chg="add mod">
          <ac:chgData name="Ghabriel Anton Gomes de Sá" userId="f3e7ac72e546b8ad" providerId="LiveId" clId="{DA339BA0-6B1F-4915-9E0C-16462A4CB380}" dt="2023-01-15T18:55:22.347" v="6283" actId="20577"/>
          <ac:spMkLst>
            <pc:docMk/>
            <pc:sldMk cId="2222553431" sldId="280"/>
            <ac:spMk id="3" creationId="{D5EA2CA9-4A24-7648-4017-0489EFCEFCD9}"/>
          </ac:spMkLst>
        </pc:spChg>
        <pc:spChg chg="mod">
          <ac:chgData name="Ghabriel Anton Gomes de Sá" userId="f3e7ac72e546b8ad" providerId="LiveId" clId="{DA339BA0-6B1F-4915-9E0C-16462A4CB380}" dt="2023-01-15T17:29:38.525" v="3596" actId="20577"/>
          <ac:spMkLst>
            <pc:docMk/>
            <pc:sldMk cId="2222553431" sldId="280"/>
            <ac:spMk id="78" creationId="{00000000-0000-0000-0000-000000000000}"/>
          </ac:spMkLst>
        </pc:spChg>
        <pc:spChg chg="del mod">
          <ac:chgData name="Ghabriel Anton Gomes de Sá" userId="f3e7ac72e546b8ad" providerId="LiveId" clId="{DA339BA0-6B1F-4915-9E0C-16462A4CB380}" dt="2023-01-15T17:27:38.615" v="3563"/>
          <ac:spMkLst>
            <pc:docMk/>
            <pc:sldMk cId="2222553431" sldId="280"/>
            <ac:spMk id="80" creationId="{00000000-0000-0000-0000-000000000000}"/>
          </ac:spMkLst>
        </pc:spChg>
      </pc:sldChg>
      <pc:sldChg chg="modSp add mod">
        <pc:chgData name="Ghabriel Anton Gomes de Sá" userId="f3e7ac72e546b8ad" providerId="LiveId" clId="{DA339BA0-6B1F-4915-9E0C-16462A4CB380}" dt="2023-01-15T18:01:20.910" v="5679" actId="20577"/>
        <pc:sldMkLst>
          <pc:docMk/>
          <pc:sldMk cId="1075326882" sldId="281"/>
        </pc:sldMkLst>
        <pc:spChg chg="mod">
          <ac:chgData name="Ghabriel Anton Gomes de Sá" userId="f3e7ac72e546b8ad" providerId="LiveId" clId="{DA339BA0-6B1F-4915-9E0C-16462A4CB380}" dt="2023-01-15T18:01:20.910" v="5679" actId="20577"/>
          <ac:spMkLst>
            <pc:docMk/>
            <pc:sldMk cId="1075326882" sldId="281"/>
            <ac:spMk id="3" creationId="{D5EA2CA9-4A24-7648-4017-0489EFCEFCD9}"/>
          </ac:spMkLst>
        </pc:spChg>
      </pc:sldChg>
      <pc:sldChg chg="addSp delSp modSp add mod ord">
        <pc:chgData name="Ghabriel Anton Gomes de Sá" userId="f3e7ac72e546b8ad" providerId="LiveId" clId="{DA339BA0-6B1F-4915-9E0C-16462A4CB380}" dt="2023-01-15T20:19:58.296" v="8333" actId="1076"/>
        <pc:sldMkLst>
          <pc:docMk/>
          <pc:sldMk cId="274601386" sldId="282"/>
        </pc:sldMkLst>
        <pc:spChg chg="add del mod">
          <ac:chgData name="Ghabriel Anton Gomes de Sá" userId="f3e7ac72e546b8ad" providerId="LiveId" clId="{DA339BA0-6B1F-4915-9E0C-16462A4CB380}" dt="2023-01-15T19:29:09.883" v="6398" actId="478"/>
          <ac:spMkLst>
            <pc:docMk/>
            <pc:sldMk cId="274601386" sldId="282"/>
            <ac:spMk id="7" creationId="{049626EC-2402-0D1B-799C-C00ECBDD759D}"/>
          </ac:spMkLst>
        </pc:spChg>
        <pc:spChg chg="add mod">
          <ac:chgData name="Ghabriel Anton Gomes de Sá" userId="f3e7ac72e546b8ad" providerId="LiveId" clId="{DA339BA0-6B1F-4915-9E0C-16462A4CB380}" dt="2023-01-15T20:19:58.296" v="8333" actId="1076"/>
          <ac:spMkLst>
            <pc:docMk/>
            <pc:sldMk cId="274601386" sldId="282"/>
            <ac:spMk id="8" creationId="{C796CDC5-6E78-D39F-7AF6-4437A6FBF7C1}"/>
          </ac:spMkLst>
        </pc:spChg>
        <pc:spChg chg="add mod">
          <ac:chgData name="Ghabriel Anton Gomes de Sá" userId="f3e7ac72e546b8ad" providerId="LiveId" clId="{DA339BA0-6B1F-4915-9E0C-16462A4CB380}" dt="2023-01-15T20:19:58.296" v="8333" actId="1076"/>
          <ac:spMkLst>
            <pc:docMk/>
            <pc:sldMk cId="274601386" sldId="282"/>
            <ac:spMk id="9" creationId="{666B06FC-C532-3B82-87DC-5332B3DCDE01}"/>
          </ac:spMkLst>
        </pc:spChg>
        <pc:spChg chg="mod">
          <ac:chgData name="Ghabriel Anton Gomes de Sá" userId="f3e7ac72e546b8ad" providerId="LiveId" clId="{DA339BA0-6B1F-4915-9E0C-16462A4CB380}" dt="2023-01-15T20:19:44.391" v="8332" actId="1076"/>
          <ac:spMkLst>
            <pc:docMk/>
            <pc:sldMk cId="274601386" sldId="282"/>
            <ac:spMk id="78" creationId="{00000000-0000-0000-0000-000000000000}"/>
          </ac:spMkLst>
        </pc:spChg>
        <pc:spChg chg="del mod">
          <ac:chgData name="Ghabriel Anton Gomes de Sá" userId="f3e7ac72e546b8ad" providerId="LiveId" clId="{DA339BA0-6B1F-4915-9E0C-16462A4CB380}" dt="2023-01-15T19:27:01.468" v="6355" actId="478"/>
          <ac:spMkLst>
            <pc:docMk/>
            <pc:sldMk cId="274601386" sldId="282"/>
            <ac:spMk id="80" creationId="{00000000-0000-0000-0000-000000000000}"/>
          </ac:spMkLst>
        </pc:spChg>
        <pc:picChg chg="add mod">
          <ac:chgData name="Ghabriel Anton Gomes de Sá" userId="f3e7ac72e546b8ad" providerId="LiveId" clId="{DA339BA0-6B1F-4915-9E0C-16462A4CB380}" dt="2023-01-15T20:19:58.296" v="8333" actId="1076"/>
          <ac:picMkLst>
            <pc:docMk/>
            <pc:sldMk cId="274601386" sldId="282"/>
            <ac:picMk id="4" creationId="{2623C74B-B9C0-A02B-E18B-8A6FEA22B4DD}"/>
          </ac:picMkLst>
        </pc:picChg>
        <pc:picChg chg="add mod">
          <ac:chgData name="Ghabriel Anton Gomes de Sá" userId="f3e7ac72e546b8ad" providerId="LiveId" clId="{DA339BA0-6B1F-4915-9E0C-16462A4CB380}" dt="2023-01-15T20:19:58.296" v="8333" actId="1076"/>
          <ac:picMkLst>
            <pc:docMk/>
            <pc:sldMk cId="274601386" sldId="282"/>
            <ac:picMk id="6" creationId="{5751C882-E8EC-E447-909E-3DD2DF0A55B7}"/>
          </ac:picMkLst>
        </pc:picChg>
      </pc:sldChg>
      <pc:sldChg chg="addSp delSp modSp add mod">
        <pc:chgData name="Ghabriel Anton Gomes de Sá" userId="f3e7ac72e546b8ad" providerId="LiveId" clId="{DA339BA0-6B1F-4915-9E0C-16462A4CB380}" dt="2023-01-15T20:21:05.988" v="8448" actId="1076"/>
        <pc:sldMkLst>
          <pc:docMk/>
          <pc:sldMk cId="4183961528" sldId="283"/>
        </pc:sldMkLst>
        <pc:spChg chg="add mod">
          <ac:chgData name="Ghabriel Anton Gomes de Sá" userId="f3e7ac72e546b8ad" providerId="LiveId" clId="{DA339BA0-6B1F-4915-9E0C-16462A4CB380}" dt="2023-01-15T20:21:05.988" v="8448" actId="1076"/>
          <ac:spMkLst>
            <pc:docMk/>
            <pc:sldMk cId="4183961528" sldId="283"/>
            <ac:spMk id="5" creationId="{5B93D58C-E030-093B-6F97-6998C8C6CA1F}"/>
          </ac:spMkLst>
        </pc:spChg>
        <pc:spChg chg="del">
          <ac:chgData name="Ghabriel Anton Gomes de Sá" userId="f3e7ac72e546b8ad" providerId="LiveId" clId="{DA339BA0-6B1F-4915-9E0C-16462A4CB380}" dt="2023-01-15T19:42:14.778" v="6577" actId="478"/>
          <ac:spMkLst>
            <pc:docMk/>
            <pc:sldMk cId="4183961528" sldId="283"/>
            <ac:spMk id="8" creationId="{C796CDC5-6E78-D39F-7AF6-4437A6FBF7C1}"/>
          </ac:spMkLst>
        </pc:spChg>
        <pc:spChg chg="mod">
          <ac:chgData name="Ghabriel Anton Gomes de Sá" userId="f3e7ac72e546b8ad" providerId="LiveId" clId="{DA339BA0-6B1F-4915-9E0C-16462A4CB380}" dt="2023-01-15T19:42:16.727" v="6579" actId="20577"/>
          <ac:spMkLst>
            <pc:docMk/>
            <pc:sldMk cId="4183961528" sldId="283"/>
            <ac:spMk id="9" creationId="{666B06FC-C532-3B82-87DC-5332B3DCDE01}"/>
          </ac:spMkLst>
        </pc:spChg>
        <pc:spChg chg="mod">
          <ac:chgData name="Ghabriel Anton Gomes de Sá" userId="f3e7ac72e546b8ad" providerId="LiveId" clId="{DA339BA0-6B1F-4915-9E0C-16462A4CB380}" dt="2023-01-15T19:48:34.462" v="6706" actId="20577"/>
          <ac:spMkLst>
            <pc:docMk/>
            <pc:sldMk cId="4183961528" sldId="283"/>
            <ac:spMk id="78" creationId="{00000000-0000-0000-0000-000000000000}"/>
          </ac:spMkLst>
        </pc:spChg>
        <pc:picChg chg="del">
          <ac:chgData name="Ghabriel Anton Gomes de Sá" userId="f3e7ac72e546b8ad" providerId="LiveId" clId="{DA339BA0-6B1F-4915-9E0C-16462A4CB380}" dt="2023-01-15T19:42:13.288" v="6576" actId="478"/>
          <ac:picMkLst>
            <pc:docMk/>
            <pc:sldMk cId="4183961528" sldId="283"/>
            <ac:picMk id="4" creationId="{2623C74B-B9C0-A02B-E18B-8A6FEA22B4DD}"/>
          </ac:picMkLst>
        </pc:picChg>
        <pc:picChg chg="del">
          <ac:chgData name="Ghabriel Anton Gomes de Sá" userId="f3e7ac72e546b8ad" providerId="LiveId" clId="{DA339BA0-6B1F-4915-9E0C-16462A4CB380}" dt="2023-01-15T19:42:15.209" v="6578" actId="478"/>
          <ac:picMkLst>
            <pc:docMk/>
            <pc:sldMk cId="4183961528" sldId="283"/>
            <ac:picMk id="6" creationId="{5751C882-E8EC-E447-909E-3DD2DF0A55B7}"/>
          </ac:picMkLst>
        </pc:picChg>
        <pc:picChg chg="add mod">
          <ac:chgData name="Ghabriel Anton Gomes de Sá" userId="f3e7ac72e546b8ad" providerId="LiveId" clId="{DA339BA0-6B1F-4915-9E0C-16462A4CB380}" dt="2023-01-15T19:43:04.260" v="6586" actId="1076"/>
          <ac:picMkLst>
            <pc:docMk/>
            <pc:sldMk cId="4183961528" sldId="283"/>
            <ac:picMk id="10" creationId="{B87A57C2-D345-6BE9-F6AF-2B8167090F48}"/>
          </ac:picMkLst>
        </pc:picChg>
      </pc:sldChg>
      <pc:sldChg chg="addSp delSp modSp add mod ord">
        <pc:chgData name="Ghabriel Anton Gomes de Sá" userId="f3e7ac72e546b8ad" providerId="LiveId" clId="{DA339BA0-6B1F-4915-9E0C-16462A4CB380}" dt="2023-01-15T20:41:17.290" v="9129" actId="1076"/>
        <pc:sldMkLst>
          <pc:docMk/>
          <pc:sldMk cId="1056413914" sldId="284"/>
        </pc:sldMkLst>
        <pc:spChg chg="add del mod">
          <ac:chgData name="Ghabriel Anton Gomes de Sá" userId="f3e7ac72e546b8ad" providerId="LiveId" clId="{DA339BA0-6B1F-4915-9E0C-16462A4CB380}" dt="2023-01-15T19:51:37.519" v="6738" actId="478"/>
          <ac:spMkLst>
            <pc:docMk/>
            <pc:sldMk cId="1056413914" sldId="284"/>
            <ac:spMk id="4" creationId="{F8753891-27B3-A826-67FE-683E071E977F}"/>
          </ac:spMkLst>
        </pc:spChg>
        <pc:spChg chg="add mod">
          <ac:chgData name="Ghabriel Anton Gomes de Sá" userId="f3e7ac72e546b8ad" providerId="LiveId" clId="{DA339BA0-6B1F-4915-9E0C-16462A4CB380}" dt="2023-01-15T20:41:17.290" v="9129" actId="1076"/>
          <ac:spMkLst>
            <pc:docMk/>
            <pc:sldMk cId="1056413914" sldId="284"/>
            <ac:spMk id="5" creationId="{2AD62FC8-6499-2432-7184-B1AF0D5E5BEE}"/>
          </ac:spMkLst>
        </pc:spChg>
        <pc:spChg chg="mod">
          <ac:chgData name="Ghabriel Anton Gomes de Sá" userId="f3e7ac72e546b8ad" providerId="LiveId" clId="{DA339BA0-6B1F-4915-9E0C-16462A4CB380}" dt="2023-01-15T19:51:15.543" v="6730" actId="20577"/>
          <ac:spMkLst>
            <pc:docMk/>
            <pc:sldMk cId="1056413914" sldId="284"/>
            <ac:spMk id="78" creationId="{00000000-0000-0000-0000-000000000000}"/>
          </ac:spMkLst>
        </pc:spChg>
        <pc:spChg chg="del mod">
          <ac:chgData name="Ghabriel Anton Gomes de Sá" userId="f3e7ac72e546b8ad" providerId="LiveId" clId="{DA339BA0-6B1F-4915-9E0C-16462A4CB380}" dt="2023-01-15T19:47:44.568" v="6676"/>
          <ac:spMkLst>
            <pc:docMk/>
            <pc:sldMk cId="1056413914" sldId="284"/>
            <ac:spMk id="80" creationId="{00000000-0000-0000-0000-000000000000}"/>
          </ac:spMkLst>
        </pc:spChg>
      </pc:sldChg>
      <pc:sldChg chg="modSp add mod">
        <pc:chgData name="Ghabriel Anton Gomes de Sá" userId="f3e7ac72e546b8ad" providerId="LiveId" clId="{DA339BA0-6B1F-4915-9E0C-16462A4CB380}" dt="2023-01-15T20:58:42.778" v="9362" actId="20577"/>
        <pc:sldMkLst>
          <pc:docMk/>
          <pc:sldMk cId="3558771938" sldId="285"/>
        </pc:sldMkLst>
        <pc:spChg chg="mod">
          <ac:chgData name="Ghabriel Anton Gomes de Sá" userId="f3e7ac72e546b8ad" providerId="LiveId" clId="{DA339BA0-6B1F-4915-9E0C-16462A4CB380}" dt="2023-01-15T20:58:42.778" v="9362" actId="20577"/>
          <ac:spMkLst>
            <pc:docMk/>
            <pc:sldMk cId="3558771938" sldId="285"/>
            <ac:spMk id="5" creationId="{2AD62FC8-6499-2432-7184-B1AF0D5E5BEE}"/>
          </ac:spMkLst>
        </pc:spChg>
        <pc:spChg chg="mod">
          <ac:chgData name="Ghabriel Anton Gomes de Sá" userId="f3e7ac72e546b8ad" providerId="LiveId" clId="{DA339BA0-6B1F-4915-9E0C-16462A4CB380}" dt="2023-01-15T19:55:54.701" v="7007" actId="1076"/>
          <ac:spMkLst>
            <pc:docMk/>
            <pc:sldMk cId="3558771938" sldId="285"/>
            <ac:spMk id="78" creationId="{00000000-0000-0000-0000-000000000000}"/>
          </ac:spMkLst>
        </pc:spChg>
      </pc:sldChg>
      <pc:sldChg chg="modSp add mod">
        <pc:chgData name="Ghabriel Anton Gomes de Sá" userId="f3e7ac72e546b8ad" providerId="LiveId" clId="{DA339BA0-6B1F-4915-9E0C-16462A4CB380}" dt="2023-01-15T20:38:12.840" v="9007" actId="1076"/>
        <pc:sldMkLst>
          <pc:docMk/>
          <pc:sldMk cId="1730615547" sldId="286"/>
        </pc:sldMkLst>
        <pc:spChg chg="mod">
          <ac:chgData name="Ghabriel Anton Gomes de Sá" userId="f3e7ac72e546b8ad" providerId="LiveId" clId="{DA339BA0-6B1F-4915-9E0C-16462A4CB380}" dt="2023-01-15T20:38:12.840" v="9007" actId="1076"/>
          <ac:spMkLst>
            <pc:docMk/>
            <pc:sldMk cId="1730615547" sldId="286"/>
            <ac:spMk id="5" creationId="{2AD62FC8-6499-2432-7184-B1AF0D5E5BEE}"/>
          </ac:spMkLst>
        </pc:spChg>
        <pc:spChg chg="mod">
          <ac:chgData name="Ghabriel Anton Gomes de Sá" userId="f3e7ac72e546b8ad" providerId="LiveId" clId="{DA339BA0-6B1F-4915-9E0C-16462A4CB380}" dt="2023-01-15T20:10:42.904" v="7923" actId="1076"/>
          <ac:spMkLst>
            <pc:docMk/>
            <pc:sldMk cId="1730615547" sldId="286"/>
            <ac:spMk id="78" creationId="{00000000-0000-0000-0000-000000000000}"/>
          </ac:spMkLst>
        </pc:spChg>
      </pc:sldChg>
      <pc:sldChg chg="modSp add mod">
        <pc:chgData name="Ghabriel Anton Gomes de Sá" userId="f3e7ac72e546b8ad" providerId="LiveId" clId="{DA339BA0-6B1F-4915-9E0C-16462A4CB380}" dt="2023-01-15T20:40:50.454" v="9128" actId="20577"/>
        <pc:sldMkLst>
          <pc:docMk/>
          <pc:sldMk cId="3027360691" sldId="287"/>
        </pc:sldMkLst>
        <pc:spChg chg="mod">
          <ac:chgData name="Ghabriel Anton Gomes de Sá" userId="f3e7ac72e546b8ad" providerId="LiveId" clId="{DA339BA0-6B1F-4915-9E0C-16462A4CB380}" dt="2023-01-15T20:40:50.454" v="9128" actId="20577"/>
          <ac:spMkLst>
            <pc:docMk/>
            <pc:sldMk cId="3027360691" sldId="287"/>
            <ac:spMk id="5" creationId="{2AD62FC8-6499-2432-7184-B1AF0D5E5BEE}"/>
          </ac:spMkLst>
        </pc:spChg>
      </pc:sldChg>
      <pc:sldChg chg="modSp add mod">
        <pc:chgData name="Ghabriel Anton Gomes de Sá" userId="f3e7ac72e546b8ad" providerId="LiveId" clId="{DA339BA0-6B1F-4915-9E0C-16462A4CB380}" dt="2023-01-15T21:09:51.387" v="9727" actId="113"/>
        <pc:sldMkLst>
          <pc:docMk/>
          <pc:sldMk cId="3140541066" sldId="288"/>
        </pc:sldMkLst>
        <pc:spChg chg="mod">
          <ac:chgData name="Ghabriel Anton Gomes de Sá" userId="f3e7ac72e546b8ad" providerId="LiveId" clId="{DA339BA0-6B1F-4915-9E0C-16462A4CB380}" dt="2023-01-15T21:09:51.387" v="9727" actId="113"/>
          <ac:spMkLst>
            <pc:docMk/>
            <pc:sldMk cId="3140541066" sldId="288"/>
            <ac:spMk id="5" creationId="{2AD62FC8-6499-2432-7184-B1AF0D5E5BEE}"/>
          </ac:spMkLst>
        </pc:spChg>
        <pc:spChg chg="mod">
          <ac:chgData name="Ghabriel Anton Gomes de Sá" userId="f3e7ac72e546b8ad" providerId="LiveId" clId="{DA339BA0-6B1F-4915-9E0C-16462A4CB380}" dt="2023-01-15T20:30:22.713" v="8656" actId="20577"/>
          <ac:spMkLst>
            <pc:docMk/>
            <pc:sldMk cId="3140541066" sldId="288"/>
            <ac:spMk id="78" creationId="{00000000-0000-0000-0000-000000000000}"/>
          </ac:spMkLst>
        </pc:spChg>
      </pc:sldChg>
      <pc:sldChg chg="addSp delSp modSp add mod">
        <pc:chgData name="Ghabriel Anton Gomes de Sá" userId="f3e7ac72e546b8ad" providerId="LiveId" clId="{DA339BA0-6B1F-4915-9E0C-16462A4CB380}" dt="2023-01-15T20:42:55.253" v="9137" actId="1076"/>
        <pc:sldMkLst>
          <pc:docMk/>
          <pc:sldMk cId="3971032865" sldId="289"/>
        </pc:sldMkLst>
        <pc:spChg chg="del">
          <ac:chgData name="Ghabriel Anton Gomes de Sá" userId="f3e7ac72e546b8ad" providerId="LiveId" clId="{DA339BA0-6B1F-4915-9E0C-16462A4CB380}" dt="2023-01-15T20:42:04.006" v="9131" actId="478"/>
          <ac:spMkLst>
            <pc:docMk/>
            <pc:sldMk cId="3971032865" sldId="289"/>
            <ac:spMk id="5" creationId="{2AD62FC8-6499-2432-7184-B1AF0D5E5BEE}"/>
          </ac:spMkLst>
        </pc:spChg>
        <pc:picChg chg="add mod">
          <ac:chgData name="Ghabriel Anton Gomes de Sá" userId="f3e7ac72e546b8ad" providerId="LiveId" clId="{DA339BA0-6B1F-4915-9E0C-16462A4CB380}" dt="2023-01-15T20:42:55.253" v="9137" actId="1076"/>
          <ac:picMkLst>
            <pc:docMk/>
            <pc:sldMk cId="3971032865" sldId="289"/>
            <ac:picMk id="4" creationId="{20BBFFC9-652E-6AC2-BA15-2E454CA86948}"/>
          </ac:picMkLst>
        </pc:picChg>
      </pc:sldChg>
      <pc:sldChg chg="modSp add mod">
        <pc:chgData name="Ghabriel Anton Gomes de Sá" userId="f3e7ac72e546b8ad" providerId="LiveId" clId="{DA339BA0-6B1F-4915-9E0C-16462A4CB380}" dt="2023-01-15T21:13:12.775" v="9757"/>
        <pc:sldMkLst>
          <pc:docMk/>
          <pc:sldMk cId="3135903951" sldId="290"/>
        </pc:sldMkLst>
        <pc:spChg chg="mod">
          <ac:chgData name="Ghabriel Anton Gomes de Sá" userId="f3e7ac72e546b8ad" providerId="LiveId" clId="{DA339BA0-6B1F-4915-9E0C-16462A4CB380}" dt="2023-01-15T21:13:12.775" v="9757"/>
          <ac:spMkLst>
            <pc:docMk/>
            <pc:sldMk cId="3135903951" sldId="290"/>
            <ac:spMk id="5" creationId="{2AD62FC8-6499-2432-7184-B1AF0D5E5BEE}"/>
          </ac:spMkLst>
        </pc:spChg>
        <pc:spChg chg="mod">
          <ac:chgData name="Ghabriel Anton Gomes de Sá" userId="f3e7ac72e546b8ad" providerId="LiveId" clId="{DA339BA0-6B1F-4915-9E0C-16462A4CB380}" dt="2023-01-15T20:43:12.769" v="9149" actId="20577"/>
          <ac:spMkLst>
            <pc:docMk/>
            <pc:sldMk cId="3135903951" sldId="290"/>
            <ac:spMk id="78" creationId="{00000000-0000-0000-0000-000000000000}"/>
          </ac:spMkLst>
        </pc:spChg>
      </pc:sldChg>
      <pc:sldChg chg="modSp add mod">
        <pc:chgData name="Ghabriel Anton Gomes de Sá" userId="f3e7ac72e546b8ad" providerId="LiveId" clId="{DA339BA0-6B1F-4915-9E0C-16462A4CB380}" dt="2023-01-15T21:11:20.879" v="9756" actId="20577"/>
        <pc:sldMkLst>
          <pc:docMk/>
          <pc:sldMk cId="3174177061" sldId="291"/>
        </pc:sldMkLst>
        <pc:spChg chg="mod">
          <ac:chgData name="Ghabriel Anton Gomes de Sá" userId="f3e7ac72e546b8ad" providerId="LiveId" clId="{DA339BA0-6B1F-4915-9E0C-16462A4CB380}" dt="2023-01-15T21:11:20.879" v="9756" actId="20577"/>
          <ac:spMkLst>
            <pc:docMk/>
            <pc:sldMk cId="3174177061" sldId="291"/>
            <ac:spMk id="5" creationId="{2AD62FC8-6499-2432-7184-B1AF0D5E5BEE}"/>
          </ac:spMkLst>
        </pc:spChg>
        <pc:spChg chg="mod">
          <ac:chgData name="Ghabriel Anton Gomes de Sá" userId="f3e7ac72e546b8ad" providerId="LiveId" clId="{DA339BA0-6B1F-4915-9E0C-16462A4CB380}" dt="2023-01-15T21:05:39.535" v="9583" actId="1076"/>
          <ac:spMkLst>
            <pc:docMk/>
            <pc:sldMk cId="3174177061" sldId="291"/>
            <ac:spMk id="78" creationId="{00000000-0000-0000-0000-000000000000}"/>
          </ac:spMkLst>
        </pc:spChg>
      </pc:sldChg>
    </pc:docChg>
  </pc:docChgLst>
  <pc:docChgLst>
    <pc:chgData name="Ghabriel Anton Gomes de Sá" userId="f3e7ac72e546b8ad" providerId="LiveId" clId="{A7C4E6C8-0A1D-4AAA-9FB3-8F9D2307B74D}"/>
    <pc:docChg chg="undo custSel addSld delSld modSld sldOrd">
      <pc:chgData name="Ghabriel Anton Gomes de Sá" userId="f3e7ac72e546b8ad" providerId="LiveId" clId="{A7C4E6C8-0A1D-4AAA-9FB3-8F9D2307B74D}" dt="2023-01-16T02:20:13.027" v="3883" actId="20577"/>
      <pc:docMkLst>
        <pc:docMk/>
      </pc:docMkLst>
      <pc:sldChg chg="modSp mod">
        <pc:chgData name="Ghabriel Anton Gomes de Sá" userId="f3e7ac72e546b8ad" providerId="LiveId" clId="{A7C4E6C8-0A1D-4AAA-9FB3-8F9D2307B74D}" dt="2023-01-15T21:42:05.461" v="30" actId="20577"/>
        <pc:sldMkLst>
          <pc:docMk/>
          <pc:sldMk cId="0" sldId="256"/>
        </pc:sldMkLst>
        <pc:spChg chg="mod">
          <ac:chgData name="Ghabriel Anton Gomes de Sá" userId="f3e7ac72e546b8ad" providerId="LiveId" clId="{A7C4E6C8-0A1D-4AAA-9FB3-8F9D2307B74D}" dt="2023-01-15T21:42:05.461" v="30" actId="20577"/>
          <ac:spMkLst>
            <pc:docMk/>
            <pc:sldMk cId="0" sldId="256"/>
            <ac:spMk id="32" creationId="{00000000-0000-0000-0000-000000000000}"/>
          </ac:spMkLst>
        </pc:spChg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0" sldId="258"/>
        </pc:sldMkLst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0" sldId="262"/>
        </pc:sldMkLst>
      </pc:sldChg>
      <pc:sldChg chg="addSp delSp modSp mod">
        <pc:chgData name="Ghabriel Anton Gomes de Sá" userId="f3e7ac72e546b8ad" providerId="LiveId" clId="{A7C4E6C8-0A1D-4AAA-9FB3-8F9D2307B74D}" dt="2023-01-16T01:01:32.467" v="1770" actId="1076"/>
        <pc:sldMkLst>
          <pc:docMk/>
          <pc:sldMk cId="0" sldId="270"/>
        </pc:sldMkLst>
        <pc:spChg chg="del">
          <ac:chgData name="Ghabriel Anton Gomes de Sá" userId="f3e7ac72e546b8ad" providerId="LiveId" clId="{A7C4E6C8-0A1D-4AAA-9FB3-8F9D2307B74D}" dt="2023-01-15T21:42:28.979" v="65" actId="478"/>
          <ac:spMkLst>
            <pc:docMk/>
            <pc:sldMk cId="0" sldId="270"/>
            <ac:spMk id="2" creationId="{FE55B45E-87BE-AC59-3ECF-E5D3708CD164}"/>
          </ac:spMkLst>
        </pc:spChg>
        <pc:spChg chg="add mod">
          <ac:chgData name="Ghabriel Anton Gomes de Sá" userId="f3e7ac72e546b8ad" providerId="LiveId" clId="{A7C4E6C8-0A1D-4AAA-9FB3-8F9D2307B74D}" dt="2023-01-15T21:42:29.199" v="66"/>
          <ac:spMkLst>
            <pc:docMk/>
            <pc:sldMk cId="0" sldId="270"/>
            <ac:spMk id="3" creationId="{865131D4-17B4-32A3-8EDC-2BF357EDD8F1}"/>
          </ac:spMkLst>
        </pc:spChg>
        <pc:spChg chg="mod">
          <ac:chgData name="Ghabriel Anton Gomes de Sá" userId="f3e7ac72e546b8ad" providerId="LiveId" clId="{A7C4E6C8-0A1D-4AAA-9FB3-8F9D2307B74D}" dt="2023-01-16T01:01:32.467" v="1770" actId="1076"/>
          <ac:spMkLst>
            <pc:docMk/>
            <pc:sldMk cId="0" sldId="270"/>
            <ac:spMk id="144" creationId="{00000000-0000-0000-0000-000000000000}"/>
          </ac:spMkLst>
        </pc:spChg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3776878620" sldId="272"/>
        </pc:sldMkLst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1283580762" sldId="273"/>
        </pc:sldMkLst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273930778" sldId="275"/>
        </pc:sldMkLst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348078352" sldId="276"/>
        </pc:sldMkLst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1239973410" sldId="277"/>
        </pc:sldMkLst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2673540367" sldId="279"/>
        </pc:sldMkLst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2222553431" sldId="280"/>
        </pc:sldMkLst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1075326882" sldId="281"/>
        </pc:sldMkLst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274601386" sldId="282"/>
        </pc:sldMkLst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4183961528" sldId="283"/>
        </pc:sldMkLst>
      </pc:sldChg>
      <pc:sldChg chg="del">
        <pc:chgData name="Ghabriel Anton Gomes de Sá" userId="f3e7ac72e546b8ad" providerId="LiveId" clId="{A7C4E6C8-0A1D-4AAA-9FB3-8F9D2307B74D}" dt="2023-01-15T21:15:19.600" v="0" actId="2696"/>
        <pc:sldMkLst>
          <pc:docMk/>
          <pc:sldMk cId="1056413914" sldId="284"/>
        </pc:sldMkLst>
      </pc:sldChg>
      <pc:sldChg chg="modSp add del mod">
        <pc:chgData name="Ghabriel Anton Gomes de Sá" userId="f3e7ac72e546b8ad" providerId="LiveId" clId="{A7C4E6C8-0A1D-4AAA-9FB3-8F9D2307B74D}" dt="2023-01-16T00:41:23.354" v="952" actId="1076"/>
        <pc:sldMkLst>
          <pc:docMk/>
          <pc:sldMk cId="3558771938" sldId="285"/>
        </pc:sldMkLst>
        <pc:spChg chg="mod">
          <ac:chgData name="Ghabriel Anton Gomes de Sá" userId="f3e7ac72e546b8ad" providerId="LiveId" clId="{A7C4E6C8-0A1D-4AAA-9FB3-8F9D2307B74D}" dt="2023-01-15T21:42:14.213" v="58" actId="20577"/>
          <ac:spMkLst>
            <pc:docMk/>
            <pc:sldMk cId="3558771938" sldId="285"/>
            <ac:spMk id="2" creationId="{E452D3F3-7ABD-D9F3-C838-F4E438C49159}"/>
          </ac:spMkLst>
        </pc:spChg>
        <pc:spChg chg="mod">
          <ac:chgData name="Ghabriel Anton Gomes de Sá" userId="f3e7ac72e546b8ad" providerId="LiveId" clId="{A7C4E6C8-0A1D-4AAA-9FB3-8F9D2307B74D}" dt="2023-01-15T21:51:33.362" v="166" actId="20577"/>
          <ac:spMkLst>
            <pc:docMk/>
            <pc:sldMk cId="3558771938" sldId="285"/>
            <ac:spMk id="5" creationId="{2AD62FC8-6499-2432-7184-B1AF0D5E5BEE}"/>
          </ac:spMkLst>
        </pc:spChg>
        <pc:spChg chg="mod">
          <ac:chgData name="Ghabriel Anton Gomes de Sá" userId="f3e7ac72e546b8ad" providerId="LiveId" clId="{A7C4E6C8-0A1D-4AAA-9FB3-8F9D2307B74D}" dt="2023-01-16T00:41:23.354" v="952" actId="1076"/>
          <ac:spMkLst>
            <pc:docMk/>
            <pc:sldMk cId="3558771938" sldId="285"/>
            <ac:spMk id="78" creationId="{00000000-0000-0000-0000-000000000000}"/>
          </ac:spMkLst>
        </pc:spChg>
      </pc:sldChg>
      <pc:sldChg chg="addSp delSp modSp mod">
        <pc:chgData name="Ghabriel Anton Gomes de Sá" userId="f3e7ac72e546b8ad" providerId="LiveId" clId="{A7C4E6C8-0A1D-4AAA-9FB3-8F9D2307B74D}" dt="2023-01-16T01:24:28.387" v="2579" actId="20577"/>
        <pc:sldMkLst>
          <pc:docMk/>
          <pc:sldMk cId="1730615547" sldId="286"/>
        </pc:sldMkLst>
        <pc:spChg chg="del">
          <ac:chgData name="Ghabriel Anton Gomes de Sá" userId="f3e7ac72e546b8ad" providerId="LiveId" clId="{A7C4E6C8-0A1D-4AAA-9FB3-8F9D2307B74D}" dt="2023-01-15T21:42:18.168" v="59" actId="478"/>
          <ac:spMkLst>
            <pc:docMk/>
            <pc:sldMk cId="1730615547" sldId="286"/>
            <ac:spMk id="2" creationId="{E452D3F3-7ABD-D9F3-C838-F4E438C49159}"/>
          </ac:spMkLst>
        </pc:spChg>
        <pc:spChg chg="add mod">
          <ac:chgData name="Ghabriel Anton Gomes de Sá" userId="f3e7ac72e546b8ad" providerId="LiveId" clId="{A7C4E6C8-0A1D-4AAA-9FB3-8F9D2307B74D}" dt="2023-01-15T21:42:18.605" v="60"/>
          <ac:spMkLst>
            <pc:docMk/>
            <pc:sldMk cId="1730615547" sldId="286"/>
            <ac:spMk id="3" creationId="{14DC855B-220D-C042-5C8A-D4D24F4C12CE}"/>
          </ac:spMkLst>
        </pc:spChg>
        <pc:spChg chg="add mod">
          <ac:chgData name="Ghabriel Anton Gomes de Sá" userId="f3e7ac72e546b8ad" providerId="LiveId" clId="{A7C4E6C8-0A1D-4AAA-9FB3-8F9D2307B74D}" dt="2023-01-16T00:41:27.097" v="953"/>
          <ac:spMkLst>
            <pc:docMk/>
            <pc:sldMk cId="1730615547" sldId="286"/>
            <ac:spMk id="4" creationId="{D96C2E0A-F265-D9F0-9E84-02FD6D7335C5}"/>
          </ac:spMkLst>
        </pc:spChg>
        <pc:spChg chg="mod">
          <ac:chgData name="Ghabriel Anton Gomes de Sá" userId="f3e7ac72e546b8ad" providerId="LiveId" clId="{A7C4E6C8-0A1D-4AAA-9FB3-8F9D2307B74D}" dt="2023-01-16T01:24:28.387" v="2579" actId="20577"/>
          <ac:spMkLst>
            <pc:docMk/>
            <pc:sldMk cId="1730615547" sldId="286"/>
            <ac:spMk id="5" creationId="{2AD62FC8-6499-2432-7184-B1AF0D5E5BEE}"/>
          </ac:spMkLst>
        </pc:spChg>
        <pc:spChg chg="del">
          <ac:chgData name="Ghabriel Anton Gomes de Sá" userId="f3e7ac72e546b8ad" providerId="LiveId" clId="{A7C4E6C8-0A1D-4AAA-9FB3-8F9D2307B74D}" dt="2023-01-15T21:49:37.794" v="85" actId="478"/>
          <ac:spMkLst>
            <pc:docMk/>
            <pc:sldMk cId="1730615547" sldId="286"/>
            <ac:spMk id="78" creationId="{00000000-0000-0000-0000-000000000000}"/>
          </ac:spMkLst>
        </pc:spChg>
      </pc:sldChg>
      <pc:sldChg chg="addSp delSp modSp mod">
        <pc:chgData name="Ghabriel Anton Gomes de Sá" userId="f3e7ac72e546b8ad" providerId="LiveId" clId="{A7C4E6C8-0A1D-4AAA-9FB3-8F9D2307B74D}" dt="2023-01-16T00:41:30.629" v="954"/>
        <pc:sldMkLst>
          <pc:docMk/>
          <pc:sldMk cId="3027360691" sldId="287"/>
        </pc:sldMkLst>
        <pc:spChg chg="del">
          <ac:chgData name="Ghabriel Anton Gomes de Sá" userId="f3e7ac72e546b8ad" providerId="LiveId" clId="{A7C4E6C8-0A1D-4AAA-9FB3-8F9D2307B74D}" dt="2023-01-15T21:42:21.158" v="61" actId="478"/>
          <ac:spMkLst>
            <pc:docMk/>
            <pc:sldMk cId="3027360691" sldId="287"/>
            <ac:spMk id="2" creationId="{E452D3F3-7ABD-D9F3-C838-F4E438C49159}"/>
          </ac:spMkLst>
        </pc:spChg>
        <pc:spChg chg="add mod">
          <ac:chgData name="Ghabriel Anton Gomes de Sá" userId="f3e7ac72e546b8ad" providerId="LiveId" clId="{A7C4E6C8-0A1D-4AAA-9FB3-8F9D2307B74D}" dt="2023-01-15T21:42:21.378" v="62"/>
          <ac:spMkLst>
            <pc:docMk/>
            <pc:sldMk cId="3027360691" sldId="287"/>
            <ac:spMk id="3" creationId="{B197DCCA-D078-303D-0DE7-7A62FB7B87FE}"/>
          </ac:spMkLst>
        </pc:spChg>
        <pc:spChg chg="add mod">
          <ac:chgData name="Ghabriel Anton Gomes de Sá" userId="f3e7ac72e546b8ad" providerId="LiveId" clId="{A7C4E6C8-0A1D-4AAA-9FB3-8F9D2307B74D}" dt="2023-01-16T00:41:30.629" v="954"/>
          <ac:spMkLst>
            <pc:docMk/>
            <pc:sldMk cId="3027360691" sldId="287"/>
            <ac:spMk id="4" creationId="{E9F875E0-531A-F8A4-15B3-D5B2A0229275}"/>
          </ac:spMkLst>
        </pc:spChg>
        <pc:spChg chg="del">
          <ac:chgData name="Ghabriel Anton Gomes de Sá" userId="f3e7ac72e546b8ad" providerId="LiveId" clId="{A7C4E6C8-0A1D-4AAA-9FB3-8F9D2307B74D}" dt="2023-01-15T21:50:00.601" v="117" actId="478"/>
          <ac:spMkLst>
            <pc:docMk/>
            <pc:sldMk cId="3027360691" sldId="287"/>
            <ac:spMk id="78" creationId="{00000000-0000-0000-0000-000000000000}"/>
          </ac:spMkLst>
        </pc:spChg>
      </pc:sldChg>
      <pc:sldChg chg="del">
        <pc:chgData name="Ghabriel Anton Gomes de Sá" userId="f3e7ac72e546b8ad" providerId="LiveId" clId="{A7C4E6C8-0A1D-4AAA-9FB3-8F9D2307B74D}" dt="2023-01-15T21:15:30.721" v="1" actId="2696"/>
        <pc:sldMkLst>
          <pc:docMk/>
          <pc:sldMk cId="3140541066" sldId="288"/>
        </pc:sldMkLst>
      </pc:sldChg>
      <pc:sldChg chg="addSp delSp modSp mod">
        <pc:chgData name="Ghabriel Anton Gomes de Sá" userId="f3e7ac72e546b8ad" providerId="LiveId" clId="{A7C4E6C8-0A1D-4AAA-9FB3-8F9D2307B74D}" dt="2023-01-16T00:42:34.001" v="957" actId="1076"/>
        <pc:sldMkLst>
          <pc:docMk/>
          <pc:sldMk cId="3971032865" sldId="289"/>
        </pc:sldMkLst>
        <pc:spChg chg="del">
          <ac:chgData name="Ghabriel Anton Gomes de Sá" userId="f3e7ac72e546b8ad" providerId="LiveId" clId="{A7C4E6C8-0A1D-4AAA-9FB3-8F9D2307B74D}" dt="2023-01-15T21:42:24.462" v="63" actId="478"/>
          <ac:spMkLst>
            <pc:docMk/>
            <pc:sldMk cId="3971032865" sldId="289"/>
            <ac:spMk id="2" creationId="{E452D3F3-7ABD-D9F3-C838-F4E438C49159}"/>
          </ac:spMkLst>
        </pc:spChg>
        <pc:spChg chg="add mod">
          <ac:chgData name="Ghabriel Anton Gomes de Sá" userId="f3e7ac72e546b8ad" providerId="LiveId" clId="{A7C4E6C8-0A1D-4AAA-9FB3-8F9D2307B74D}" dt="2023-01-15T21:42:24.792" v="64"/>
          <ac:spMkLst>
            <pc:docMk/>
            <pc:sldMk cId="3971032865" sldId="289"/>
            <ac:spMk id="3" creationId="{F4CC9A59-9F56-D40D-CCFF-806CD161B64C}"/>
          </ac:spMkLst>
        </pc:spChg>
        <pc:spChg chg="add mod">
          <ac:chgData name="Ghabriel Anton Gomes de Sá" userId="f3e7ac72e546b8ad" providerId="LiveId" clId="{A7C4E6C8-0A1D-4AAA-9FB3-8F9D2307B74D}" dt="2023-01-16T00:41:38.589" v="956" actId="20577"/>
          <ac:spMkLst>
            <pc:docMk/>
            <pc:sldMk cId="3971032865" sldId="289"/>
            <ac:spMk id="5" creationId="{FA699058-84D5-F04F-11A0-82AFBC80D48C}"/>
          </ac:spMkLst>
        </pc:spChg>
        <pc:spChg chg="del">
          <ac:chgData name="Ghabriel Anton Gomes de Sá" userId="f3e7ac72e546b8ad" providerId="LiveId" clId="{A7C4E6C8-0A1D-4AAA-9FB3-8F9D2307B74D}" dt="2023-01-15T21:50:07.031" v="119" actId="478"/>
          <ac:spMkLst>
            <pc:docMk/>
            <pc:sldMk cId="3971032865" sldId="289"/>
            <ac:spMk id="78" creationId="{00000000-0000-0000-0000-000000000000}"/>
          </ac:spMkLst>
        </pc:spChg>
        <pc:picChg chg="mod">
          <ac:chgData name="Ghabriel Anton Gomes de Sá" userId="f3e7ac72e546b8ad" providerId="LiveId" clId="{A7C4E6C8-0A1D-4AAA-9FB3-8F9D2307B74D}" dt="2023-01-16T00:42:34.001" v="957" actId="1076"/>
          <ac:picMkLst>
            <pc:docMk/>
            <pc:sldMk cId="3971032865" sldId="289"/>
            <ac:picMk id="4" creationId="{20BBFFC9-652E-6AC2-BA15-2E454CA86948}"/>
          </ac:picMkLst>
        </pc:picChg>
      </pc:sldChg>
      <pc:sldChg chg="add del">
        <pc:chgData name="Ghabriel Anton Gomes de Sá" userId="f3e7ac72e546b8ad" providerId="LiveId" clId="{A7C4E6C8-0A1D-4AAA-9FB3-8F9D2307B74D}" dt="2023-01-15T21:50:41.306" v="147" actId="47"/>
        <pc:sldMkLst>
          <pc:docMk/>
          <pc:sldMk cId="1520618644" sldId="290"/>
        </pc:sldMkLst>
      </pc:sldChg>
      <pc:sldChg chg="modSp add mod ord">
        <pc:chgData name="Ghabriel Anton Gomes de Sá" userId="f3e7ac72e546b8ad" providerId="LiveId" clId="{A7C4E6C8-0A1D-4AAA-9FB3-8F9D2307B74D}" dt="2023-01-16T01:23:51.296" v="2574" actId="1076"/>
        <pc:sldMkLst>
          <pc:docMk/>
          <pc:sldMk cId="2684368073" sldId="290"/>
        </pc:sldMkLst>
        <pc:spChg chg="mod">
          <ac:chgData name="Ghabriel Anton Gomes de Sá" userId="f3e7ac72e546b8ad" providerId="LiveId" clId="{A7C4E6C8-0A1D-4AAA-9FB3-8F9D2307B74D}" dt="2023-01-16T00:40:51.458" v="866" actId="20577"/>
          <ac:spMkLst>
            <pc:docMk/>
            <pc:sldMk cId="2684368073" sldId="290"/>
            <ac:spMk id="4" creationId="{E9F875E0-531A-F8A4-15B3-D5B2A0229275}"/>
          </ac:spMkLst>
        </pc:spChg>
        <pc:spChg chg="mod">
          <ac:chgData name="Ghabriel Anton Gomes de Sá" userId="f3e7ac72e546b8ad" providerId="LiveId" clId="{A7C4E6C8-0A1D-4AAA-9FB3-8F9D2307B74D}" dt="2023-01-16T01:23:51.296" v="2574" actId="1076"/>
          <ac:spMkLst>
            <pc:docMk/>
            <pc:sldMk cId="2684368073" sldId="290"/>
            <ac:spMk id="5" creationId="{2AD62FC8-6499-2432-7184-B1AF0D5E5BEE}"/>
          </ac:spMkLst>
        </pc:spChg>
      </pc:sldChg>
      <pc:sldChg chg="del">
        <pc:chgData name="Ghabriel Anton Gomes de Sá" userId="f3e7ac72e546b8ad" providerId="LiveId" clId="{A7C4E6C8-0A1D-4AAA-9FB3-8F9D2307B74D}" dt="2023-01-15T21:15:30.721" v="1" actId="2696"/>
        <pc:sldMkLst>
          <pc:docMk/>
          <pc:sldMk cId="3135903951" sldId="290"/>
        </pc:sldMkLst>
      </pc:sldChg>
      <pc:sldChg chg="del">
        <pc:chgData name="Ghabriel Anton Gomes de Sá" userId="f3e7ac72e546b8ad" providerId="LiveId" clId="{A7C4E6C8-0A1D-4AAA-9FB3-8F9D2307B74D}" dt="2023-01-15T21:15:30.721" v="1" actId="2696"/>
        <pc:sldMkLst>
          <pc:docMk/>
          <pc:sldMk cId="3174177061" sldId="291"/>
        </pc:sldMkLst>
      </pc:sldChg>
      <pc:sldChg chg="modSp add mod">
        <pc:chgData name="Ghabriel Anton Gomes de Sá" userId="f3e7ac72e546b8ad" providerId="LiveId" clId="{A7C4E6C8-0A1D-4AAA-9FB3-8F9D2307B74D}" dt="2023-01-16T00:41:04.969" v="908" actId="20577"/>
        <pc:sldMkLst>
          <pc:docMk/>
          <pc:sldMk cId="4294499503" sldId="291"/>
        </pc:sldMkLst>
        <pc:spChg chg="mod">
          <ac:chgData name="Ghabriel Anton Gomes de Sá" userId="f3e7ac72e546b8ad" providerId="LiveId" clId="{A7C4E6C8-0A1D-4AAA-9FB3-8F9D2307B74D}" dt="2023-01-16T00:41:04.969" v="908" actId="20577"/>
          <ac:spMkLst>
            <pc:docMk/>
            <pc:sldMk cId="4294499503" sldId="291"/>
            <ac:spMk id="4" creationId="{E9F875E0-531A-F8A4-15B3-D5B2A0229275}"/>
          </ac:spMkLst>
        </pc:spChg>
        <pc:spChg chg="mod">
          <ac:chgData name="Ghabriel Anton Gomes de Sá" userId="f3e7ac72e546b8ad" providerId="LiveId" clId="{A7C4E6C8-0A1D-4AAA-9FB3-8F9D2307B74D}" dt="2023-01-16T00:29:35.182" v="744" actId="113"/>
          <ac:spMkLst>
            <pc:docMk/>
            <pc:sldMk cId="4294499503" sldId="291"/>
            <ac:spMk id="5" creationId="{2AD62FC8-6499-2432-7184-B1AF0D5E5BEE}"/>
          </ac:spMkLst>
        </pc:spChg>
      </pc:sldChg>
      <pc:sldChg chg="modSp add mod">
        <pc:chgData name="Ghabriel Anton Gomes de Sá" userId="f3e7ac72e546b8ad" providerId="LiveId" clId="{A7C4E6C8-0A1D-4AAA-9FB3-8F9D2307B74D}" dt="2023-01-16T00:41:09.704" v="921" actId="20577"/>
        <pc:sldMkLst>
          <pc:docMk/>
          <pc:sldMk cId="3767139577" sldId="292"/>
        </pc:sldMkLst>
        <pc:spChg chg="mod">
          <ac:chgData name="Ghabriel Anton Gomes de Sá" userId="f3e7ac72e546b8ad" providerId="LiveId" clId="{A7C4E6C8-0A1D-4AAA-9FB3-8F9D2307B74D}" dt="2023-01-16T00:41:09.704" v="921" actId="20577"/>
          <ac:spMkLst>
            <pc:docMk/>
            <pc:sldMk cId="3767139577" sldId="292"/>
            <ac:spMk id="4" creationId="{E9F875E0-531A-F8A4-15B3-D5B2A0229275}"/>
          </ac:spMkLst>
        </pc:spChg>
        <pc:spChg chg="mod">
          <ac:chgData name="Ghabriel Anton Gomes de Sá" userId="f3e7ac72e546b8ad" providerId="LiveId" clId="{A7C4E6C8-0A1D-4AAA-9FB3-8F9D2307B74D}" dt="2023-01-16T00:29:47.178" v="749" actId="255"/>
          <ac:spMkLst>
            <pc:docMk/>
            <pc:sldMk cId="3767139577" sldId="292"/>
            <ac:spMk id="5" creationId="{2AD62FC8-6499-2432-7184-B1AF0D5E5BEE}"/>
          </ac:spMkLst>
        </pc:spChg>
      </pc:sldChg>
      <pc:sldChg chg="new del">
        <pc:chgData name="Ghabriel Anton Gomes de Sá" userId="f3e7ac72e546b8ad" providerId="LiveId" clId="{A7C4E6C8-0A1D-4AAA-9FB3-8F9D2307B74D}" dt="2023-01-16T00:29:24.341" v="738" actId="680"/>
        <pc:sldMkLst>
          <pc:docMk/>
          <pc:sldMk cId="3726147857" sldId="293"/>
        </pc:sldMkLst>
      </pc:sldChg>
      <pc:sldChg chg="modSp add mod">
        <pc:chgData name="Ghabriel Anton Gomes de Sá" userId="f3e7ac72e546b8ad" providerId="LiveId" clId="{A7C4E6C8-0A1D-4AAA-9FB3-8F9D2307B74D}" dt="2023-01-16T01:24:16.143" v="2577" actId="1076"/>
        <pc:sldMkLst>
          <pc:docMk/>
          <pc:sldMk cId="4142548044" sldId="293"/>
        </pc:sldMkLst>
        <pc:spChg chg="mod">
          <ac:chgData name="Ghabriel Anton Gomes de Sá" userId="f3e7ac72e546b8ad" providerId="LiveId" clId="{A7C4E6C8-0A1D-4AAA-9FB3-8F9D2307B74D}" dt="2023-01-16T01:01:47.340" v="1782" actId="123"/>
          <ac:spMkLst>
            <pc:docMk/>
            <pc:sldMk cId="4142548044" sldId="293"/>
            <ac:spMk id="4" creationId="{E9F875E0-531A-F8A4-15B3-D5B2A0229275}"/>
          </ac:spMkLst>
        </pc:spChg>
        <pc:spChg chg="mod">
          <ac:chgData name="Ghabriel Anton Gomes de Sá" userId="f3e7ac72e546b8ad" providerId="LiveId" clId="{A7C4E6C8-0A1D-4AAA-9FB3-8F9D2307B74D}" dt="2023-01-16T01:24:16.143" v="2577" actId="1076"/>
          <ac:spMkLst>
            <pc:docMk/>
            <pc:sldMk cId="4142548044" sldId="293"/>
            <ac:spMk id="5" creationId="{2AD62FC8-6499-2432-7184-B1AF0D5E5BEE}"/>
          </ac:spMkLst>
        </pc:spChg>
      </pc:sldChg>
      <pc:sldChg chg="modSp add del mod">
        <pc:chgData name="Ghabriel Anton Gomes de Sá" userId="f3e7ac72e546b8ad" providerId="LiveId" clId="{A7C4E6C8-0A1D-4AAA-9FB3-8F9D2307B74D}" dt="2023-01-16T00:49:29.184" v="1137" actId="47"/>
        <pc:sldMkLst>
          <pc:docMk/>
          <pc:sldMk cId="1374925523" sldId="294"/>
        </pc:sldMkLst>
        <pc:spChg chg="mod">
          <ac:chgData name="Ghabriel Anton Gomes de Sá" userId="f3e7ac72e546b8ad" providerId="LiveId" clId="{A7C4E6C8-0A1D-4AAA-9FB3-8F9D2307B74D}" dt="2023-01-16T00:49:26.119" v="1136" actId="20577"/>
          <ac:spMkLst>
            <pc:docMk/>
            <pc:sldMk cId="1374925523" sldId="294"/>
            <ac:spMk id="5" creationId="{2AD62FC8-6499-2432-7184-B1AF0D5E5BEE}"/>
          </ac:spMkLst>
        </pc:spChg>
      </pc:sldChg>
      <pc:sldChg chg="modSp add mod">
        <pc:chgData name="Ghabriel Anton Gomes de Sá" userId="f3e7ac72e546b8ad" providerId="LiveId" clId="{A7C4E6C8-0A1D-4AAA-9FB3-8F9D2307B74D}" dt="2023-01-16T01:24:06.412" v="2576" actId="1076"/>
        <pc:sldMkLst>
          <pc:docMk/>
          <pc:sldMk cId="3754459239" sldId="294"/>
        </pc:sldMkLst>
        <pc:spChg chg="mod">
          <ac:chgData name="Ghabriel Anton Gomes de Sá" userId="f3e7ac72e546b8ad" providerId="LiveId" clId="{A7C4E6C8-0A1D-4AAA-9FB3-8F9D2307B74D}" dt="2023-01-16T01:24:06.412" v="2576" actId="1076"/>
          <ac:spMkLst>
            <pc:docMk/>
            <pc:sldMk cId="3754459239" sldId="294"/>
            <ac:spMk id="5" creationId="{2AD62FC8-6499-2432-7184-B1AF0D5E5BEE}"/>
          </ac:spMkLst>
        </pc:spChg>
      </pc:sldChg>
      <pc:sldChg chg="addSp delSp modSp add mod">
        <pc:chgData name="Ghabriel Anton Gomes de Sá" userId="f3e7ac72e546b8ad" providerId="LiveId" clId="{A7C4E6C8-0A1D-4AAA-9FB3-8F9D2307B74D}" dt="2023-01-16T01:00:49.622" v="1764" actId="1076"/>
        <pc:sldMkLst>
          <pc:docMk/>
          <pc:sldMk cId="380286646" sldId="295"/>
        </pc:sldMkLst>
        <pc:spChg chg="mod">
          <ac:chgData name="Ghabriel Anton Gomes de Sá" userId="f3e7ac72e546b8ad" providerId="LiveId" clId="{A7C4E6C8-0A1D-4AAA-9FB3-8F9D2307B74D}" dt="2023-01-16T00:59:30.739" v="1755" actId="20577"/>
          <ac:spMkLst>
            <pc:docMk/>
            <pc:sldMk cId="380286646" sldId="295"/>
            <ac:spMk id="4" creationId="{E9F875E0-531A-F8A4-15B3-D5B2A0229275}"/>
          </ac:spMkLst>
        </pc:spChg>
        <pc:spChg chg="del">
          <ac:chgData name="Ghabriel Anton Gomes de Sá" userId="f3e7ac72e546b8ad" providerId="LiveId" clId="{A7C4E6C8-0A1D-4AAA-9FB3-8F9D2307B74D}" dt="2023-01-16T00:59:32.858" v="1756" actId="478"/>
          <ac:spMkLst>
            <pc:docMk/>
            <pc:sldMk cId="380286646" sldId="295"/>
            <ac:spMk id="5" creationId="{2AD62FC8-6499-2432-7184-B1AF0D5E5BEE}"/>
          </ac:spMkLst>
        </pc:spChg>
        <pc:spChg chg="add mod">
          <ac:chgData name="Ghabriel Anton Gomes de Sá" userId="f3e7ac72e546b8ad" providerId="LiveId" clId="{A7C4E6C8-0A1D-4AAA-9FB3-8F9D2307B74D}" dt="2023-01-16T01:00:44.634" v="1763" actId="113"/>
          <ac:spMkLst>
            <pc:docMk/>
            <pc:sldMk cId="380286646" sldId="295"/>
            <ac:spMk id="8" creationId="{3B2707AA-0754-5963-A5EA-6536B2EB41CE}"/>
          </ac:spMkLst>
        </pc:spChg>
        <pc:picChg chg="add mod">
          <ac:chgData name="Ghabriel Anton Gomes de Sá" userId="f3e7ac72e546b8ad" providerId="LiveId" clId="{A7C4E6C8-0A1D-4AAA-9FB3-8F9D2307B74D}" dt="2023-01-16T01:00:49.622" v="1764" actId="1076"/>
          <ac:picMkLst>
            <pc:docMk/>
            <pc:sldMk cId="380286646" sldId="295"/>
            <ac:picMk id="6" creationId="{6A21B2E9-3111-B089-928A-3A29810BA91E}"/>
          </ac:picMkLst>
        </pc:picChg>
      </pc:sldChg>
      <pc:sldChg chg="modSp add mod ord">
        <pc:chgData name="Ghabriel Anton Gomes de Sá" userId="f3e7ac72e546b8ad" providerId="LiveId" clId="{A7C4E6C8-0A1D-4AAA-9FB3-8F9D2307B74D}" dt="2023-01-16T02:13:49.429" v="3509" actId="20577"/>
        <pc:sldMkLst>
          <pc:docMk/>
          <pc:sldMk cId="1233947589" sldId="296"/>
        </pc:sldMkLst>
        <pc:spChg chg="mod">
          <ac:chgData name="Ghabriel Anton Gomes de Sá" userId="f3e7ac72e546b8ad" providerId="LiveId" clId="{A7C4E6C8-0A1D-4AAA-9FB3-8F9D2307B74D}" dt="2023-01-16T01:03:19.282" v="1810" actId="20577"/>
          <ac:spMkLst>
            <pc:docMk/>
            <pc:sldMk cId="1233947589" sldId="296"/>
            <ac:spMk id="4" creationId="{E9F875E0-531A-F8A4-15B3-D5B2A0229275}"/>
          </ac:spMkLst>
        </pc:spChg>
        <pc:spChg chg="mod">
          <ac:chgData name="Ghabriel Anton Gomes de Sá" userId="f3e7ac72e546b8ad" providerId="LiveId" clId="{A7C4E6C8-0A1D-4AAA-9FB3-8F9D2307B74D}" dt="2023-01-16T02:13:49.429" v="3509" actId="20577"/>
          <ac:spMkLst>
            <pc:docMk/>
            <pc:sldMk cId="1233947589" sldId="296"/>
            <ac:spMk id="5" creationId="{2AD62FC8-6499-2432-7184-B1AF0D5E5BEE}"/>
          </ac:spMkLst>
        </pc:spChg>
      </pc:sldChg>
      <pc:sldChg chg="modSp add mod">
        <pc:chgData name="Ghabriel Anton Gomes de Sá" userId="f3e7ac72e546b8ad" providerId="LiveId" clId="{A7C4E6C8-0A1D-4AAA-9FB3-8F9D2307B74D}" dt="2023-01-16T01:12:45.456" v="2473" actId="20577"/>
        <pc:sldMkLst>
          <pc:docMk/>
          <pc:sldMk cId="3846063165" sldId="297"/>
        </pc:sldMkLst>
        <pc:spChg chg="mod">
          <ac:chgData name="Ghabriel Anton Gomes de Sá" userId="f3e7ac72e546b8ad" providerId="LiveId" clId="{A7C4E6C8-0A1D-4AAA-9FB3-8F9D2307B74D}" dt="2023-01-16T01:12:45.456" v="2473" actId="20577"/>
          <ac:spMkLst>
            <pc:docMk/>
            <pc:sldMk cId="3846063165" sldId="297"/>
            <ac:spMk id="5" creationId="{2AD62FC8-6499-2432-7184-B1AF0D5E5BEE}"/>
          </ac:spMkLst>
        </pc:spChg>
      </pc:sldChg>
      <pc:sldChg chg="addSp delSp modSp add mod">
        <pc:chgData name="Ghabriel Anton Gomes de Sá" userId="f3e7ac72e546b8ad" providerId="LiveId" clId="{A7C4E6C8-0A1D-4AAA-9FB3-8F9D2307B74D}" dt="2023-01-16T01:13:39.019" v="2493" actId="1076"/>
        <pc:sldMkLst>
          <pc:docMk/>
          <pc:sldMk cId="2071666941" sldId="298"/>
        </pc:sldMkLst>
        <pc:spChg chg="del">
          <ac:chgData name="Ghabriel Anton Gomes de Sá" userId="f3e7ac72e546b8ad" providerId="LiveId" clId="{A7C4E6C8-0A1D-4AAA-9FB3-8F9D2307B74D}" dt="2023-01-16T01:10:24.730" v="2268" actId="478"/>
          <ac:spMkLst>
            <pc:docMk/>
            <pc:sldMk cId="2071666941" sldId="298"/>
            <ac:spMk id="5" creationId="{2AD62FC8-6499-2432-7184-B1AF0D5E5BEE}"/>
          </ac:spMkLst>
        </pc:spChg>
        <pc:picChg chg="add mod modCrop">
          <ac:chgData name="Ghabriel Anton Gomes de Sá" userId="f3e7ac72e546b8ad" providerId="LiveId" clId="{A7C4E6C8-0A1D-4AAA-9FB3-8F9D2307B74D}" dt="2023-01-16T01:13:39.019" v="2493" actId="1076"/>
          <ac:picMkLst>
            <pc:docMk/>
            <pc:sldMk cId="2071666941" sldId="298"/>
            <ac:picMk id="6" creationId="{DBA41668-F0E5-5D71-D052-0893683EDB9D}"/>
          </ac:picMkLst>
        </pc:picChg>
      </pc:sldChg>
      <pc:sldChg chg="modSp add mod ord">
        <pc:chgData name="Ghabriel Anton Gomes de Sá" userId="f3e7ac72e546b8ad" providerId="LiveId" clId="{A7C4E6C8-0A1D-4AAA-9FB3-8F9D2307B74D}" dt="2023-01-16T01:56:29.379" v="3211" actId="20577"/>
        <pc:sldMkLst>
          <pc:docMk/>
          <pc:sldMk cId="309567194" sldId="299"/>
        </pc:sldMkLst>
        <pc:spChg chg="mod">
          <ac:chgData name="Ghabriel Anton Gomes de Sá" userId="f3e7ac72e546b8ad" providerId="LiveId" clId="{A7C4E6C8-0A1D-4AAA-9FB3-8F9D2307B74D}" dt="2023-01-16T01:14:48.894" v="2515" actId="20577"/>
          <ac:spMkLst>
            <pc:docMk/>
            <pc:sldMk cId="309567194" sldId="299"/>
            <ac:spMk id="4" creationId="{E9F875E0-531A-F8A4-15B3-D5B2A0229275}"/>
          </ac:spMkLst>
        </pc:spChg>
        <pc:spChg chg="mod">
          <ac:chgData name="Ghabriel Anton Gomes de Sá" userId="f3e7ac72e546b8ad" providerId="LiveId" clId="{A7C4E6C8-0A1D-4AAA-9FB3-8F9D2307B74D}" dt="2023-01-16T01:56:29.379" v="3211" actId="20577"/>
          <ac:spMkLst>
            <pc:docMk/>
            <pc:sldMk cId="309567194" sldId="299"/>
            <ac:spMk id="5" creationId="{2AD62FC8-6499-2432-7184-B1AF0D5E5BEE}"/>
          </ac:spMkLst>
        </pc:spChg>
      </pc:sldChg>
      <pc:sldChg chg="modSp add mod">
        <pc:chgData name="Ghabriel Anton Gomes de Sá" userId="f3e7ac72e546b8ad" providerId="LiveId" clId="{A7C4E6C8-0A1D-4AAA-9FB3-8F9D2307B74D}" dt="2023-01-16T01:53:08.687" v="3130" actId="20577"/>
        <pc:sldMkLst>
          <pc:docMk/>
          <pc:sldMk cId="3055995028" sldId="300"/>
        </pc:sldMkLst>
        <pc:spChg chg="mod">
          <ac:chgData name="Ghabriel Anton Gomes de Sá" userId="f3e7ac72e546b8ad" providerId="LiveId" clId="{A7C4E6C8-0A1D-4AAA-9FB3-8F9D2307B74D}" dt="2023-01-16T01:49:12.723" v="2946" actId="20577"/>
          <ac:spMkLst>
            <pc:docMk/>
            <pc:sldMk cId="3055995028" sldId="300"/>
            <ac:spMk id="4" creationId="{E9F875E0-531A-F8A4-15B3-D5B2A0229275}"/>
          </ac:spMkLst>
        </pc:spChg>
        <pc:spChg chg="mod">
          <ac:chgData name="Ghabriel Anton Gomes de Sá" userId="f3e7ac72e546b8ad" providerId="LiveId" clId="{A7C4E6C8-0A1D-4AAA-9FB3-8F9D2307B74D}" dt="2023-01-16T01:53:08.687" v="3130" actId="20577"/>
          <ac:spMkLst>
            <pc:docMk/>
            <pc:sldMk cId="3055995028" sldId="300"/>
            <ac:spMk id="5" creationId="{2AD62FC8-6499-2432-7184-B1AF0D5E5BEE}"/>
          </ac:spMkLst>
        </pc:spChg>
      </pc:sldChg>
      <pc:sldChg chg="addSp delSp modSp add mod">
        <pc:chgData name="Ghabriel Anton Gomes de Sá" userId="f3e7ac72e546b8ad" providerId="LiveId" clId="{A7C4E6C8-0A1D-4AAA-9FB3-8F9D2307B74D}" dt="2023-01-16T01:50:50.444" v="3029" actId="1076"/>
        <pc:sldMkLst>
          <pc:docMk/>
          <pc:sldMk cId="1046849118" sldId="301"/>
        </pc:sldMkLst>
        <pc:spChg chg="mod">
          <ac:chgData name="Ghabriel Anton Gomes de Sá" userId="f3e7ac72e546b8ad" providerId="LiveId" clId="{A7C4E6C8-0A1D-4AAA-9FB3-8F9D2307B74D}" dt="2023-01-16T01:50:05.171" v="3025" actId="20577"/>
          <ac:spMkLst>
            <pc:docMk/>
            <pc:sldMk cId="1046849118" sldId="301"/>
            <ac:spMk id="4" creationId="{E9F875E0-531A-F8A4-15B3-D5B2A0229275}"/>
          </ac:spMkLst>
        </pc:spChg>
        <pc:spChg chg="del">
          <ac:chgData name="Ghabriel Anton Gomes de Sá" userId="f3e7ac72e546b8ad" providerId="LiveId" clId="{A7C4E6C8-0A1D-4AAA-9FB3-8F9D2307B74D}" dt="2023-01-16T01:50:12.736" v="3026" actId="478"/>
          <ac:spMkLst>
            <pc:docMk/>
            <pc:sldMk cId="1046849118" sldId="301"/>
            <ac:spMk id="5" creationId="{2AD62FC8-6499-2432-7184-B1AF0D5E5BEE}"/>
          </ac:spMkLst>
        </pc:spChg>
        <pc:spChg chg="add mod">
          <ac:chgData name="Ghabriel Anton Gomes de Sá" userId="f3e7ac72e546b8ad" providerId="LiveId" clId="{A7C4E6C8-0A1D-4AAA-9FB3-8F9D2307B74D}" dt="2023-01-16T01:50:50.444" v="3029" actId="1076"/>
          <ac:spMkLst>
            <pc:docMk/>
            <pc:sldMk cId="1046849118" sldId="301"/>
            <ac:spMk id="7" creationId="{5F6E2A5C-0104-5B2D-DAE7-24F28D48F2EA}"/>
          </ac:spMkLst>
        </pc:spChg>
        <pc:picChg chg="add">
          <ac:chgData name="Ghabriel Anton Gomes de Sá" userId="f3e7ac72e546b8ad" providerId="LiveId" clId="{A7C4E6C8-0A1D-4AAA-9FB3-8F9D2307B74D}" dt="2023-01-16T01:50:37.764" v="3027" actId="22"/>
          <ac:picMkLst>
            <pc:docMk/>
            <pc:sldMk cId="1046849118" sldId="301"/>
            <ac:picMk id="6" creationId="{0DA43D26-B52C-7D37-4BD7-60F11BD6241E}"/>
          </ac:picMkLst>
        </pc:picChg>
      </pc:sldChg>
      <pc:sldChg chg="modSp add del mod">
        <pc:chgData name="Ghabriel Anton Gomes de Sá" userId="f3e7ac72e546b8ad" providerId="LiveId" clId="{A7C4E6C8-0A1D-4AAA-9FB3-8F9D2307B74D}" dt="2023-01-16T02:06:46.881" v="3342" actId="47"/>
        <pc:sldMkLst>
          <pc:docMk/>
          <pc:sldMk cId="1281308448" sldId="302"/>
        </pc:sldMkLst>
        <pc:spChg chg="mod">
          <ac:chgData name="Ghabriel Anton Gomes de Sá" userId="f3e7ac72e546b8ad" providerId="LiveId" clId="{A7C4E6C8-0A1D-4AAA-9FB3-8F9D2307B74D}" dt="2023-01-16T01:54:07.990" v="3151" actId="20577"/>
          <ac:spMkLst>
            <pc:docMk/>
            <pc:sldMk cId="1281308448" sldId="302"/>
            <ac:spMk id="4" creationId="{E9F875E0-531A-F8A4-15B3-D5B2A0229275}"/>
          </ac:spMkLst>
        </pc:spChg>
        <pc:spChg chg="mod">
          <ac:chgData name="Ghabriel Anton Gomes de Sá" userId="f3e7ac72e546b8ad" providerId="LiveId" clId="{A7C4E6C8-0A1D-4AAA-9FB3-8F9D2307B74D}" dt="2023-01-16T02:03:48.101" v="3311"/>
          <ac:spMkLst>
            <pc:docMk/>
            <pc:sldMk cId="1281308448" sldId="302"/>
            <ac:spMk id="5" creationId="{2AD62FC8-6499-2432-7184-B1AF0D5E5BEE}"/>
          </ac:spMkLst>
        </pc:spChg>
      </pc:sldChg>
      <pc:sldChg chg="modSp add mod">
        <pc:chgData name="Ghabriel Anton Gomes de Sá" userId="f3e7ac72e546b8ad" providerId="LiveId" clId="{A7C4E6C8-0A1D-4AAA-9FB3-8F9D2307B74D}" dt="2023-01-16T02:06:38.548" v="3341" actId="113"/>
        <pc:sldMkLst>
          <pc:docMk/>
          <pc:sldMk cId="676935088" sldId="303"/>
        </pc:sldMkLst>
        <pc:spChg chg="mod">
          <ac:chgData name="Ghabriel Anton Gomes de Sá" userId="f3e7ac72e546b8ad" providerId="LiveId" clId="{A7C4E6C8-0A1D-4AAA-9FB3-8F9D2307B74D}" dt="2023-01-16T02:06:38.548" v="3341" actId="113"/>
          <ac:spMkLst>
            <pc:docMk/>
            <pc:sldMk cId="676935088" sldId="303"/>
            <ac:spMk id="5" creationId="{2AD62FC8-6499-2432-7184-B1AF0D5E5BEE}"/>
          </ac:spMkLst>
        </pc:spChg>
      </pc:sldChg>
      <pc:sldChg chg="modSp add mod">
        <pc:chgData name="Ghabriel Anton Gomes de Sá" userId="f3e7ac72e546b8ad" providerId="LiveId" clId="{A7C4E6C8-0A1D-4AAA-9FB3-8F9D2307B74D}" dt="2023-01-16T02:20:13.027" v="3883" actId="20577"/>
        <pc:sldMkLst>
          <pc:docMk/>
          <pc:sldMk cId="227401210" sldId="304"/>
        </pc:sldMkLst>
        <pc:spChg chg="mod">
          <ac:chgData name="Ghabriel Anton Gomes de Sá" userId="f3e7ac72e546b8ad" providerId="LiveId" clId="{A7C4E6C8-0A1D-4AAA-9FB3-8F9D2307B74D}" dt="2023-01-16T02:20:13.027" v="3883" actId="20577"/>
          <ac:spMkLst>
            <pc:docMk/>
            <pc:sldMk cId="227401210" sldId="304"/>
            <ac:spMk id="5" creationId="{2AD62FC8-6499-2432-7184-B1AF0D5E5BEE}"/>
          </ac:spMkLst>
        </pc:spChg>
      </pc:sldChg>
      <pc:sldChg chg="add del">
        <pc:chgData name="Ghabriel Anton Gomes de Sá" userId="f3e7ac72e546b8ad" providerId="LiveId" clId="{A7C4E6C8-0A1D-4AAA-9FB3-8F9D2307B74D}" dt="2023-01-16T02:11:12.208" v="3454" actId="47"/>
        <pc:sldMkLst>
          <pc:docMk/>
          <pc:sldMk cId="315297504" sldId="305"/>
        </pc:sldMkLst>
      </pc:sldChg>
      <pc:sldChg chg="modSp add mod ord">
        <pc:chgData name="Ghabriel Anton Gomes de Sá" userId="f3e7ac72e546b8ad" providerId="LiveId" clId="{A7C4E6C8-0A1D-4AAA-9FB3-8F9D2307B74D}" dt="2023-01-16T02:17:22.905" v="3779" actId="1076"/>
        <pc:sldMkLst>
          <pc:docMk/>
          <pc:sldMk cId="328807533" sldId="305"/>
        </pc:sldMkLst>
        <pc:spChg chg="mod">
          <ac:chgData name="Ghabriel Anton Gomes de Sá" userId="f3e7ac72e546b8ad" providerId="LiveId" clId="{A7C4E6C8-0A1D-4AAA-9FB3-8F9D2307B74D}" dt="2023-01-16T02:11:33.744" v="3470" actId="20577"/>
          <ac:spMkLst>
            <pc:docMk/>
            <pc:sldMk cId="328807533" sldId="305"/>
            <ac:spMk id="4" creationId="{E9F875E0-531A-F8A4-15B3-D5B2A0229275}"/>
          </ac:spMkLst>
        </pc:spChg>
        <pc:spChg chg="mod">
          <ac:chgData name="Ghabriel Anton Gomes de Sá" userId="f3e7ac72e546b8ad" providerId="LiveId" clId="{A7C4E6C8-0A1D-4AAA-9FB3-8F9D2307B74D}" dt="2023-01-16T02:17:22.905" v="3779" actId="1076"/>
          <ac:spMkLst>
            <pc:docMk/>
            <pc:sldMk cId="328807533" sldId="305"/>
            <ac:spMk id="5" creationId="{2AD62FC8-6499-2432-7184-B1AF0D5E5BEE}"/>
          </ac:spMkLst>
        </pc:spChg>
      </pc:sldChg>
      <pc:sldChg chg="modSp add mod">
        <pc:chgData name="Ghabriel Anton Gomes de Sá" userId="f3e7ac72e546b8ad" providerId="LiveId" clId="{A7C4E6C8-0A1D-4AAA-9FB3-8F9D2307B74D}" dt="2023-01-16T02:18:39.673" v="3860" actId="20577"/>
        <pc:sldMkLst>
          <pc:docMk/>
          <pc:sldMk cId="2132664584" sldId="306"/>
        </pc:sldMkLst>
        <pc:spChg chg="mod">
          <ac:chgData name="Ghabriel Anton Gomes de Sá" userId="f3e7ac72e546b8ad" providerId="LiveId" clId="{A7C4E6C8-0A1D-4AAA-9FB3-8F9D2307B74D}" dt="2023-01-16T02:18:39.673" v="3860" actId="20577"/>
          <ac:spMkLst>
            <pc:docMk/>
            <pc:sldMk cId="2132664584" sldId="306"/>
            <ac:spMk id="5" creationId="{2AD62FC8-6499-2432-7184-B1AF0D5E5B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7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105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32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013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768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75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989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63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31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95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371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162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499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75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953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36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81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882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324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67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/>
          <p:nvPr/>
        </p:nvSpPr>
        <p:spPr>
          <a:xfrm>
            <a:off x="4855200" y="3779050"/>
            <a:ext cx="41685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FD - Módulo</a:t>
            </a:r>
            <a:endParaRPr sz="1800" b="0" i="0" u="none" strike="noStrike" cap="none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0" i="0" u="none" strike="noStrike" cap="non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nº - Título da aula</a:t>
            </a:r>
            <a:endParaRPr sz="3000" b="0" i="0" u="none" strike="noStrike" cap="none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 - Padrão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265850" y="4828675"/>
            <a:ext cx="54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3" name="Google Shape;23;p20"/>
          <p:cNvSpPr txBox="1"/>
          <p:nvPr/>
        </p:nvSpPr>
        <p:spPr>
          <a:xfrm>
            <a:off x="625725" y="92275"/>
            <a:ext cx="813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666666"/>
                </a:solidFill>
                <a:latin typeface="Cinzel"/>
                <a:ea typeface="Cinzel"/>
                <a:cs typeface="Cinzel"/>
                <a:sym typeface="Cinzel"/>
              </a:rPr>
              <a:t>FD| Módulo | Aula 00 - Título da Aula</a:t>
            </a:r>
            <a:endParaRPr sz="1000" b="0" i="0" u="none" strike="noStrike" cap="none">
              <a:solidFill>
                <a:srgbClr val="666666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1"/>
          <p:cNvSpPr txBox="1"/>
          <p:nvPr/>
        </p:nvSpPr>
        <p:spPr>
          <a:xfrm>
            <a:off x="4839325" y="3739750"/>
            <a:ext cx="3435900" cy="1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71 3901 1052 |  71 9 9204 0134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@infinity.school</a:t>
            </a: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www.infinityschool.com.br</a:t>
            </a:r>
            <a:endParaRPr sz="12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Salvador Shopping Business | Torre Europa Sala 310 Caminho das Árvores, Salvador - BA CEP: </a:t>
            </a:r>
            <a:r>
              <a:rPr lang="pt-BR"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40301-155 </a:t>
            </a: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sldNum" idx="12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7" name="Google Shape;7;p17"/>
          <p:cNvPicPr preferRelativeResize="0"/>
          <p:nvPr/>
        </p:nvPicPr>
        <p:blipFill rotWithShape="1">
          <a:blip r:embed="rId6">
            <a:alphaModFix/>
          </a:blip>
          <a:srcRect l="32005" r="27962" b="30833"/>
          <a:stretch/>
        </p:blipFill>
        <p:spPr>
          <a:xfrm>
            <a:off x="273675" y="88950"/>
            <a:ext cx="386402" cy="376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7"/>
          <p:cNvCxnSpPr/>
          <p:nvPr/>
        </p:nvCxnSpPr>
        <p:spPr>
          <a:xfrm>
            <a:off x="273675" y="4593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7"/>
          <p:cNvSpPr txBox="1"/>
          <p:nvPr/>
        </p:nvSpPr>
        <p:spPr>
          <a:xfrm>
            <a:off x="311700" y="4822683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www.infinityschool.com.br - All Rights Reserved</a:t>
            </a:r>
            <a:endParaRPr sz="9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7"/>
          <p:cNvCxnSpPr/>
          <p:nvPr/>
        </p:nvCxnSpPr>
        <p:spPr>
          <a:xfrm>
            <a:off x="273675" y="482267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/>
        </p:nvSpPr>
        <p:spPr>
          <a:xfrm>
            <a:off x="4787589" y="3776538"/>
            <a:ext cx="4282069" cy="12926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MÓDULO DATA SCIENCE II – FUNDAMENTOS DE MACHINE LEARNING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AULA 02 – APRENDIZADO SUPERVISIONADO</a:t>
            </a:r>
            <a:endParaRPr sz="13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Prof. Ghabriel Anton</a:t>
            </a: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337" y="1160608"/>
            <a:ext cx="8289000" cy="351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500" b="1" dirty="0">
                <a:latin typeface="+mn-lt"/>
              </a:rPr>
              <a:t>Os modelos de regressão são de dois tipos</a:t>
            </a:r>
            <a:r>
              <a:rPr lang="pt-BR" sz="1500" dirty="0">
                <a:latin typeface="+mn-lt"/>
              </a:rPr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500" b="1" dirty="0">
                <a:latin typeface="+mn-lt"/>
              </a:rPr>
              <a:t>Modelo de regressão simples</a:t>
            </a:r>
            <a:r>
              <a:rPr lang="pt-BR" sz="1500" dirty="0">
                <a:latin typeface="+mn-lt"/>
              </a:rPr>
              <a:t>: este é o modelo de regressão mais básico, no qual as previsões são feitas a partir de uma característica única dos dados;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500" b="1" dirty="0">
                <a:latin typeface="+mn-lt"/>
              </a:rPr>
              <a:t>Modelo de regressão múltipla</a:t>
            </a:r>
            <a:r>
              <a:rPr lang="pt-BR" sz="1500" dirty="0">
                <a:latin typeface="+mn-lt"/>
              </a:rPr>
              <a:t>: como o nome indica, neste modelo de regressão as previsões são feitas a partir de vários recursos dos dados;</a:t>
            </a:r>
          </a:p>
          <a:p>
            <a:pPr marL="285750" indent="-285750"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pt-BR" sz="1500" b="1" dirty="0">
                <a:latin typeface="+mn-lt"/>
              </a:rPr>
              <a:t>Algumas aplicações dos algoritmos de regressão ML: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500" b="1" dirty="0">
                <a:latin typeface="+mn-lt"/>
              </a:rPr>
              <a:t>Previsão ou análise preditiva</a:t>
            </a:r>
            <a:r>
              <a:rPr lang="pt-BR" sz="1500" dirty="0">
                <a:latin typeface="+mn-lt"/>
              </a:rPr>
              <a:t>: um dos usos importantes da regressão é a previsão ou análise preditiva. Por exemplo, podemos prever o PIB, os preços do petróleo ou quaisquer outras variáveis quantitativas que mudam com o passar do tempo;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Regressão – Tipos e Aplicações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449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337" y="1160608"/>
            <a:ext cx="8289000" cy="380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300" b="1" dirty="0">
                <a:latin typeface="+mn-lt"/>
              </a:rPr>
              <a:t>Otimização</a:t>
            </a:r>
            <a:r>
              <a:rPr lang="pt-BR" sz="1300" dirty="0">
                <a:latin typeface="+mn-lt"/>
              </a:rPr>
              <a:t>: podemos otimizar os processos de negócios com a ajuda da regressão. Por exemplo, um gerente de loja pode criar um modelo estatístico para entender o horário de pico de vinda de clientes;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300" b="1" dirty="0">
                <a:latin typeface="+mn-lt"/>
              </a:rPr>
              <a:t>Correção de erros</a:t>
            </a:r>
            <a:r>
              <a:rPr lang="pt-BR" sz="1300" dirty="0">
                <a:latin typeface="+mn-lt"/>
              </a:rPr>
              <a:t>: nos negócios, tomar decisões corretas é tão importante quanto otimizar o processo de negócios. A regressão pode nos ajudar a tomar decisões corretas, bem como corrigir a decisão já implementada;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300" b="1" dirty="0">
                <a:latin typeface="+mn-lt"/>
              </a:rPr>
              <a:t>Economia</a:t>
            </a:r>
            <a:r>
              <a:rPr lang="pt-BR" sz="1300" dirty="0">
                <a:latin typeface="+mn-lt"/>
              </a:rPr>
              <a:t>: é a ferramenta mais utilizada em economia. Podemos usar a regressão para prever oferta, demanda, consumo, investimento em estoque, </a:t>
            </a:r>
            <a:r>
              <a:rPr lang="pt-BR" sz="1300" dirty="0" err="1">
                <a:latin typeface="+mn-lt"/>
              </a:rPr>
              <a:t>etc</a:t>
            </a:r>
            <a:r>
              <a:rPr lang="pt-BR" sz="1300" dirty="0">
                <a:latin typeface="+mn-lt"/>
              </a:rPr>
              <a:t>;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300" b="1" dirty="0">
                <a:latin typeface="+mn-lt"/>
              </a:rPr>
              <a:t>Finanças</a:t>
            </a:r>
            <a:r>
              <a:rPr lang="pt-BR" sz="1300" dirty="0">
                <a:latin typeface="+mn-lt"/>
              </a:rPr>
              <a:t>: uma empresa financeira está sempre interessada em minimizar o risco da carteira e quer saber os fatores que afetam os clientes. Tudo isso pode ser previsto com a ajuda de um modelo de regressão.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Regressão - Aplicações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13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337" y="1060723"/>
            <a:ext cx="82890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pt-BR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de pacotes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>
                <a:latin typeface="Consolas" panose="020B0609020204030204" pitchFamily="49" charset="0"/>
              </a:rPr>
              <a:t>%</a:t>
            </a:r>
            <a:r>
              <a:rPr lang="pt-BR" sz="1000" dirty="0" err="1">
                <a:latin typeface="Consolas" panose="020B0609020204030204" pitchFamily="49" charset="0"/>
              </a:rPr>
              <a:t>matplotlib</a:t>
            </a:r>
            <a:r>
              <a:rPr lang="pt-BR" sz="1000" dirty="0">
                <a:latin typeface="Consolas" panose="020B0609020204030204" pitchFamily="49" charset="0"/>
              </a:rPr>
              <a:t> </a:t>
            </a:r>
            <a:r>
              <a:rPr lang="pt-BR" sz="1000" dirty="0" err="1">
                <a:latin typeface="Consolas" panose="020B0609020204030204" pitchFamily="49" charset="0"/>
              </a:rPr>
              <a:t>inline</a:t>
            </a:r>
            <a:endParaRPr lang="pt-BR" sz="10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 err="1">
                <a:latin typeface="Consolas" panose="020B0609020204030204" pitchFamily="49" charset="0"/>
              </a:rPr>
              <a:t>import</a:t>
            </a:r>
            <a:r>
              <a:rPr lang="pt-BR" sz="1000" dirty="0">
                <a:latin typeface="Consolas" panose="020B0609020204030204" pitchFamily="49" charset="0"/>
              </a:rPr>
              <a:t> </a:t>
            </a:r>
            <a:r>
              <a:rPr lang="pt-BR" sz="1000" dirty="0" err="1">
                <a:latin typeface="Consolas" panose="020B0609020204030204" pitchFamily="49" charset="0"/>
              </a:rPr>
              <a:t>matplotlib.pyplot</a:t>
            </a:r>
            <a:r>
              <a:rPr lang="pt-BR" sz="1000" dirty="0">
                <a:latin typeface="Consolas" panose="020B0609020204030204" pitchFamily="49" charset="0"/>
              </a:rPr>
              <a:t> as </a:t>
            </a:r>
            <a:r>
              <a:rPr lang="pt-BR" sz="1000" dirty="0" err="1">
                <a:latin typeface="Consolas" panose="020B0609020204030204" pitchFamily="49" charset="0"/>
              </a:rPr>
              <a:t>plt</a:t>
            </a:r>
            <a:endParaRPr lang="pt-BR" sz="10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 err="1">
                <a:latin typeface="Consolas" panose="020B0609020204030204" pitchFamily="49" charset="0"/>
              </a:rPr>
              <a:t>import</a:t>
            </a:r>
            <a:r>
              <a:rPr lang="pt-BR" sz="1000" dirty="0">
                <a:latin typeface="Consolas" panose="020B0609020204030204" pitchFamily="49" charset="0"/>
              </a:rPr>
              <a:t> </a:t>
            </a:r>
            <a:r>
              <a:rPr lang="pt-BR" sz="1000" dirty="0" err="1">
                <a:latin typeface="Consolas" panose="020B0609020204030204" pitchFamily="49" charset="0"/>
              </a:rPr>
              <a:t>numpy</a:t>
            </a:r>
            <a:r>
              <a:rPr lang="pt-BR" sz="1000" dirty="0">
                <a:latin typeface="Consolas" panose="020B0609020204030204" pitchFamily="49" charset="0"/>
              </a:rPr>
              <a:t> as </a:t>
            </a:r>
            <a:r>
              <a:rPr lang="pt-BR" sz="1000" dirty="0" err="1">
                <a:latin typeface="Consolas" panose="020B0609020204030204" pitchFamily="49" charset="0"/>
              </a:rPr>
              <a:t>np</a:t>
            </a:r>
            <a:endParaRPr lang="pt-BR" sz="10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 err="1">
                <a:latin typeface="Consolas" panose="020B0609020204030204" pitchFamily="49" charset="0"/>
              </a:rPr>
              <a:t>from</a:t>
            </a:r>
            <a:r>
              <a:rPr lang="pt-BR" sz="1000" dirty="0">
                <a:latin typeface="Consolas" panose="020B0609020204030204" pitchFamily="49" charset="0"/>
              </a:rPr>
              <a:t> </a:t>
            </a:r>
            <a:r>
              <a:rPr lang="pt-BR" sz="1000" dirty="0" err="1">
                <a:latin typeface="Consolas" panose="020B0609020204030204" pitchFamily="49" charset="0"/>
              </a:rPr>
              <a:t>sklearn</a:t>
            </a:r>
            <a:r>
              <a:rPr lang="pt-BR" sz="1000" dirty="0">
                <a:latin typeface="Consolas" panose="020B0609020204030204" pitchFamily="49" charset="0"/>
              </a:rPr>
              <a:t> </a:t>
            </a:r>
            <a:r>
              <a:rPr lang="pt-BR" sz="1000" dirty="0" err="1">
                <a:latin typeface="Consolas" panose="020B0609020204030204" pitchFamily="49" charset="0"/>
              </a:rPr>
              <a:t>import</a:t>
            </a:r>
            <a:r>
              <a:rPr lang="pt-BR" sz="1000" dirty="0">
                <a:latin typeface="Consolas" panose="020B0609020204030204" pitchFamily="49" charset="0"/>
              </a:rPr>
              <a:t> </a:t>
            </a:r>
            <a:r>
              <a:rPr lang="pt-BR" sz="1000" dirty="0" err="1">
                <a:latin typeface="Consolas" panose="020B0609020204030204" pitchFamily="49" charset="0"/>
              </a:rPr>
              <a:t>datasets</a:t>
            </a:r>
            <a:r>
              <a:rPr lang="pt-BR" sz="1000" dirty="0">
                <a:latin typeface="Consolas" panose="020B0609020204030204" pitchFamily="49" charset="0"/>
              </a:rPr>
              <a:t>, </a:t>
            </a:r>
            <a:r>
              <a:rPr lang="pt-BR" sz="1000" dirty="0" err="1">
                <a:latin typeface="Consolas" panose="020B0609020204030204" pitchFamily="49" charset="0"/>
              </a:rPr>
              <a:t>linear_model</a:t>
            </a:r>
            <a:r>
              <a:rPr lang="pt-BR" sz="1000" dirty="0">
                <a:latin typeface="Consolas" panose="020B0609020204030204" pitchFamily="49" charset="0"/>
              </a:rPr>
              <a:t>, </a:t>
            </a:r>
            <a:r>
              <a:rPr lang="pt-BR" sz="1000" dirty="0" err="1">
                <a:latin typeface="Consolas" panose="020B0609020204030204" pitchFamily="49" charset="0"/>
              </a:rPr>
              <a:t>metrics</a:t>
            </a:r>
            <a:endParaRPr lang="pt-BR" sz="1000" dirty="0"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buSzPct val="110000"/>
            </a:pPr>
            <a:r>
              <a:rPr lang="pt-BR" sz="1000" dirty="0" err="1">
                <a:latin typeface="Consolas" panose="020B0609020204030204" pitchFamily="49" charset="0"/>
              </a:rPr>
              <a:t>from</a:t>
            </a:r>
            <a:r>
              <a:rPr lang="pt-BR" sz="1000" dirty="0">
                <a:latin typeface="Consolas" panose="020B0609020204030204" pitchFamily="49" charset="0"/>
              </a:rPr>
              <a:t> </a:t>
            </a:r>
            <a:r>
              <a:rPr lang="pt-BR" sz="1000" dirty="0" err="1">
                <a:latin typeface="Consolas" panose="020B0609020204030204" pitchFamily="49" charset="0"/>
              </a:rPr>
              <a:t>sklearn.model_selection</a:t>
            </a:r>
            <a:r>
              <a:rPr lang="pt-BR" sz="1000" dirty="0">
                <a:latin typeface="Consolas" panose="020B0609020204030204" pitchFamily="49" charset="0"/>
              </a:rPr>
              <a:t> </a:t>
            </a:r>
            <a:r>
              <a:rPr lang="pt-BR" sz="1000" dirty="0" err="1">
                <a:latin typeface="Consolas" panose="020B0609020204030204" pitchFamily="49" charset="0"/>
              </a:rPr>
              <a:t>import</a:t>
            </a:r>
            <a:r>
              <a:rPr lang="pt-BR" sz="1000" dirty="0">
                <a:latin typeface="Consolas" panose="020B0609020204030204" pitchFamily="49" charset="0"/>
              </a:rPr>
              <a:t> </a:t>
            </a:r>
            <a:r>
              <a:rPr lang="pt-BR" sz="1000" dirty="0" err="1">
                <a:latin typeface="Consolas" panose="020B0609020204030204" pitchFamily="49" charset="0"/>
              </a:rPr>
              <a:t>train_test_split</a:t>
            </a:r>
            <a:r>
              <a:rPr lang="pt-BR" sz="1000" dirty="0">
                <a:latin typeface="Consolas" panose="020B0609020204030204" pitchFamily="49" charset="0"/>
              </a:rPr>
              <a:t> </a:t>
            </a:r>
          </a:p>
          <a:p>
            <a:pPr algn="just">
              <a:lnSpc>
                <a:spcPct val="150000"/>
              </a:lnSpc>
              <a:buSzPct val="110000"/>
            </a:pPr>
            <a:endParaRPr lang="pt-BR" sz="10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pt-BR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do </a:t>
            </a:r>
            <a:r>
              <a:rPr lang="pt-BR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dataset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(Boston </a:t>
            </a:r>
            <a:r>
              <a:rPr lang="pt-BR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housing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dataset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 err="1">
                <a:latin typeface="Consolas" panose="020B0609020204030204" pitchFamily="49" charset="0"/>
              </a:rPr>
              <a:t>boston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datasets.load_boston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return_X_y</a:t>
            </a:r>
            <a:r>
              <a:rPr lang="en-US" sz="1000" dirty="0">
                <a:latin typeface="Consolas" panose="020B0609020204030204" pitchFamily="49" charset="0"/>
              </a:rPr>
              <a:t>=False)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endParaRPr lang="en-US" sz="10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Definição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dos dados de entrada e de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saída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>
                <a:latin typeface="Consolas" panose="020B0609020204030204" pitchFamily="49" charset="0"/>
              </a:rPr>
              <a:t>X = </a:t>
            </a:r>
            <a:r>
              <a:rPr lang="en-US" sz="1000" dirty="0" err="1">
                <a:latin typeface="Consolas" panose="020B0609020204030204" pitchFamily="49" charset="0"/>
              </a:rPr>
              <a:t>boston.data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>
                <a:latin typeface="Consolas" panose="020B0609020204030204" pitchFamily="49" charset="0"/>
              </a:rPr>
              <a:t>y = </a:t>
            </a:r>
            <a:r>
              <a:rPr lang="en-US" sz="1000" dirty="0" err="1">
                <a:latin typeface="Consolas" panose="020B0609020204030204" pitchFamily="49" charset="0"/>
              </a:rPr>
              <a:t>boston.target</a:t>
            </a:r>
            <a:endParaRPr lang="en-US" sz="10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endParaRPr lang="en-US" sz="10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Separação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dos dados (de entrada e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saída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em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treino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e teste,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adotando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uma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divisão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30%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treino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- 70% teste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 err="1">
                <a:latin typeface="Consolas" panose="020B0609020204030204" pitchFamily="49" charset="0"/>
              </a:rPr>
              <a:t>X_train</a:t>
            </a:r>
            <a:r>
              <a:rPr lang="pt-BR" sz="1000" dirty="0">
                <a:latin typeface="Consolas" panose="020B0609020204030204" pitchFamily="49" charset="0"/>
              </a:rPr>
              <a:t>, </a:t>
            </a:r>
            <a:r>
              <a:rPr lang="pt-BR" sz="1000" dirty="0" err="1">
                <a:latin typeface="Consolas" panose="020B0609020204030204" pitchFamily="49" charset="0"/>
              </a:rPr>
              <a:t>X_test</a:t>
            </a:r>
            <a:r>
              <a:rPr lang="pt-BR" sz="1000" dirty="0">
                <a:latin typeface="Consolas" panose="020B0609020204030204" pitchFamily="49" charset="0"/>
              </a:rPr>
              <a:t>, </a:t>
            </a:r>
            <a:r>
              <a:rPr lang="pt-BR" sz="1000" dirty="0" err="1">
                <a:latin typeface="Consolas" panose="020B0609020204030204" pitchFamily="49" charset="0"/>
              </a:rPr>
              <a:t>y_train</a:t>
            </a:r>
            <a:r>
              <a:rPr lang="pt-BR" sz="1000" dirty="0">
                <a:latin typeface="Consolas" panose="020B0609020204030204" pitchFamily="49" charset="0"/>
              </a:rPr>
              <a:t>, </a:t>
            </a:r>
            <a:r>
              <a:rPr lang="pt-BR" sz="1000" dirty="0" err="1">
                <a:latin typeface="Consolas" panose="020B0609020204030204" pitchFamily="49" charset="0"/>
              </a:rPr>
              <a:t>y_test</a:t>
            </a:r>
            <a:r>
              <a:rPr lang="pt-BR" sz="1000" dirty="0">
                <a:latin typeface="Consolas" panose="020B0609020204030204" pitchFamily="49" charset="0"/>
              </a:rPr>
              <a:t> = </a:t>
            </a:r>
            <a:r>
              <a:rPr lang="pt-BR" sz="1000" dirty="0" err="1">
                <a:latin typeface="Consolas" panose="020B0609020204030204" pitchFamily="49" charset="0"/>
              </a:rPr>
              <a:t>train_test_split</a:t>
            </a:r>
            <a:r>
              <a:rPr lang="pt-BR" sz="1000" dirty="0">
                <a:latin typeface="Consolas" panose="020B0609020204030204" pitchFamily="49" charset="0"/>
              </a:rPr>
              <a:t>(X, y, </a:t>
            </a:r>
            <a:r>
              <a:rPr lang="pt-BR" sz="1000" dirty="0" err="1">
                <a:latin typeface="Consolas" panose="020B0609020204030204" pitchFamily="49" charset="0"/>
              </a:rPr>
              <a:t>test_size</a:t>
            </a:r>
            <a:r>
              <a:rPr lang="pt-BR" sz="1000" dirty="0">
                <a:latin typeface="Consolas" panose="020B0609020204030204" pitchFamily="49" charset="0"/>
              </a:rPr>
              <a:t>=0.7, </a:t>
            </a:r>
            <a:r>
              <a:rPr lang="pt-BR" sz="1000" dirty="0" err="1">
                <a:latin typeface="Consolas" panose="020B0609020204030204" pitchFamily="49" charset="0"/>
              </a:rPr>
              <a:t>random_state</a:t>
            </a:r>
            <a:r>
              <a:rPr lang="pt-BR" sz="1000" dirty="0">
                <a:latin typeface="Consolas" panose="020B0609020204030204" pitchFamily="49" charset="0"/>
              </a:rPr>
              <a:t>=1)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Regressão – Implementação em Python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394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337" y="1060723"/>
            <a:ext cx="82890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# Criação e treinamento do modelo de regressão linear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 err="1">
                <a:latin typeface="Consolas" panose="020B0609020204030204" pitchFamily="49" charset="0"/>
              </a:rPr>
              <a:t>reg</a:t>
            </a:r>
            <a:r>
              <a:rPr lang="pt-BR" sz="1000" dirty="0">
                <a:latin typeface="Consolas" panose="020B0609020204030204" pitchFamily="49" charset="0"/>
              </a:rPr>
              <a:t> = </a:t>
            </a:r>
            <a:r>
              <a:rPr lang="pt-BR" sz="1000" dirty="0" err="1">
                <a:latin typeface="Consolas" panose="020B0609020204030204" pitchFamily="49" charset="0"/>
              </a:rPr>
              <a:t>linear_model.LinearRegression</a:t>
            </a:r>
            <a:r>
              <a:rPr lang="pt-BR" sz="1000" dirty="0">
                <a:latin typeface="Consolas" panose="020B0609020204030204" pitchFamily="49" charset="0"/>
              </a:rPr>
              <a:t>()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 err="1">
                <a:latin typeface="Consolas" panose="020B0609020204030204" pitchFamily="49" charset="0"/>
              </a:rPr>
              <a:t>reg.fit</a:t>
            </a:r>
            <a:r>
              <a:rPr lang="pt-BR" sz="1000" dirty="0">
                <a:latin typeface="Consolas" panose="020B0609020204030204" pitchFamily="49" charset="0"/>
              </a:rPr>
              <a:t>(</a:t>
            </a:r>
            <a:r>
              <a:rPr lang="pt-BR" sz="1000" dirty="0" err="1">
                <a:latin typeface="Consolas" panose="020B0609020204030204" pitchFamily="49" charset="0"/>
              </a:rPr>
              <a:t>X_train</a:t>
            </a:r>
            <a:r>
              <a:rPr lang="pt-BR" sz="1000" dirty="0">
                <a:latin typeface="Consolas" panose="020B0609020204030204" pitchFamily="49" charset="0"/>
              </a:rPr>
              <a:t>, </a:t>
            </a:r>
            <a:r>
              <a:rPr lang="pt-BR" sz="1000" dirty="0" err="1">
                <a:latin typeface="Consolas" panose="020B0609020204030204" pitchFamily="49" charset="0"/>
              </a:rPr>
              <a:t>y_train</a:t>
            </a:r>
            <a:r>
              <a:rPr lang="pt-BR" sz="1000" dirty="0">
                <a:latin typeface="Consolas" panose="020B0609020204030204" pitchFamily="49" charset="0"/>
              </a:rPr>
              <a:t>)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endParaRPr lang="pt-BR" sz="10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# Exibição em tela os coeficientes associados a cada uma das variáveis de entrada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>
                <a:latin typeface="Consolas" panose="020B0609020204030204" pitchFamily="49" charset="0"/>
              </a:rPr>
              <a:t>print('</a:t>
            </a:r>
            <a:r>
              <a:rPr lang="pt-BR" sz="1000" dirty="0" err="1">
                <a:latin typeface="Consolas" panose="020B0609020204030204" pitchFamily="49" charset="0"/>
              </a:rPr>
              <a:t>Coefficients</a:t>
            </a:r>
            <a:r>
              <a:rPr lang="pt-BR" sz="1000" dirty="0">
                <a:latin typeface="Consolas" panose="020B0609020204030204" pitchFamily="49" charset="0"/>
              </a:rPr>
              <a:t>: \n', </a:t>
            </a:r>
            <a:r>
              <a:rPr lang="pt-BR" sz="1000" dirty="0" err="1">
                <a:latin typeface="Consolas" panose="020B0609020204030204" pitchFamily="49" charset="0"/>
              </a:rPr>
              <a:t>reg.coef</a:t>
            </a:r>
            <a:r>
              <a:rPr lang="pt-BR" sz="1000" dirty="0">
                <a:latin typeface="Consolas" panose="020B0609020204030204" pitchFamily="49" charset="0"/>
              </a:rPr>
              <a:t>_)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>
                <a:latin typeface="Consolas" panose="020B0609020204030204" pitchFamily="49" charset="0"/>
              </a:rPr>
              <a:t>print('</a:t>
            </a:r>
            <a:r>
              <a:rPr lang="pt-BR" sz="1000" dirty="0" err="1">
                <a:latin typeface="Consolas" panose="020B0609020204030204" pitchFamily="49" charset="0"/>
              </a:rPr>
              <a:t>Variance</a:t>
            </a:r>
            <a:r>
              <a:rPr lang="pt-BR" sz="1000" dirty="0">
                <a:latin typeface="Consolas" panose="020B0609020204030204" pitchFamily="49" charset="0"/>
              </a:rPr>
              <a:t> score: {}'.</a:t>
            </a:r>
            <a:r>
              <a:rPr lang="pt-BR" sz="1000" dirty="0" err="1">
                <a:latin typeface="Consolas" panose="020B0609020204030204" pitchFamily="49" charset="0"/>
              </a:rPr>
              <a:t>format</a:t>
            </a:r>
            <a:r>
              <a:rPr lang="pt-BR" sz="1000" dirty="0">
                <a:latin typeface="Consolas" panose="020B0609020204030204" pitchFamily="49" charset="0"/>
              </a:rPr>
              <a:t>(</a:t>
            </a:r>
            <a:r>
              <a:rPr lang="pt-BR" sz="1000" dirty="0" err="1">
                <a:latin typeface="Consolas" panose="020B0609020204030204" pitchFamily="49" charset="0"/>
              </a:rPr>
              <a:t>reg.score</a:t>
            </a:r>
            <a:r>
              <a:rPr lang="pt-BR" sz="1000" dirty="0">
                <a:latin typeface="Consolas" panose="020B0609020204030204" pitchFamily="49" charset="0"/>
              </a:rPr>
              <a:t>(</a:t>
            </a:r>
            <a:r>
              <a:rPr lang="pt-BR" sz="1000" dirty="0" err="1">
                <a:latin typeface="Consolas" panose="020B0609020204030204" pitchFamily="49" charset="0"/>
              </a:rPr>
              <a:t>X_test</a:t>
            </a:r>
            <a:r>
              <a:rPr lang="pt-BR" sz="1000" dirty="0">
                <a:latin typeface="Consolas" panose="020B0609020204030204" pitchFamily="49" charset="0"/>
              </a:rPr>
              <a:t>, </a:t>
            </a:r>
            <a:r>
              <a:rPr lang="pt-BR" sz="1000" dirty="0" err="1">
                <a:latin typeface="Consolas" panose="020B0609020204030204" pitchFamily="49" charset="0"/>
              </a:rPr>
              <a:t>y_test</a:t>
            </a:r>
            <a:r>
              <a:rPr lang="pt-BR" sz="1000" dirty="0">
                <a:latin typeface="Consolas" panose="020B0609020204030204" pitchFamily="49" charset="0"/>
              </a:rPr>
              <a:t>)))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endParaRPr lang="pt-BR" sz="10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pt-BR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Plot</a:t>
            </a: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 dos erros residuais associados às previsões feitas pelo modelo nos conjuntos de treino e teste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 err="1">
                <a:latin typeface="Consolas" panose="020B0609020204030204" pitchFamily="49" charset="0"/>
              </a:rPr>
              <a:t>plt.style.use</a:t>
            </a:r>
            <a:r>
              <a:rPr lang="pt-BR" sz="1000" dirty="0">
                <a:latin typeface="Consolas" panose="020B0609020204030204" pitchFamily="49" charset="0"/>
              </a:rPr>
              <a:t>('</a:t>
            </a:r>
            <a:r>
              <a:rPr lang="pt-BR" sz="1000" dirty="0" err="1">
                <a:latin typeface="Consolas" panose="020B0609020204030204" pitchFamily="49" charset="0"/>
              </a:rPr>
              <a:t>fivethirtyeight</a:t>
            </a:r>
            <a:r>
              <a:rPr lang="pt-BR" sz="1000" dirty="0">
                <a:latin typeface="Consolas" panose="020B0609020204030204" pitchFamily="49" charset="0"/>
              </a:rPr>
              <a:t>')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 err="1">
                <a:latin typeface="Consolas" panose="020B0609020204030204" pitchFamily="49" charset="0"/>
              </a:rPr>
              <a:t>plt.scatter</a:t>
            </a:r>
            <a:r>
              <a:rPr lang="pt-BR" sz="1000" dirty="0">
                <a:latin typeface="Consolas" panose="020B0609020204030204" pitchFamily="49" charset="0"/>
              </a:rPr>
              <a:t>(</a:t>
            </a:r>
            <a:r>
              <a:rPr lang="pt-BR" sz="1000" dirty="0" err="1">
                <a:latin typeface="Consolas" panose="020B0609020204030204" pitchFamily="49" charset="0"/>
              </a:rPr>
              <a:t>reg.predict</a:t>
            </a:r>
            <a:r>
              <a:rPr lang="pt-BR" sz="1000" dirty="0">
                <a:latin typeface="Consolas" panose="020B0609020204030204" pitchFamily="49" charset="0"/>
              </a:rPr>
              <a:t>(</a:t>
            </a:r>
            <a:r>
              <a:rPr lang="pt-BR" sz="1000" dirty="0" err="1">
                <a:latin typeface="Consolas" panose="020B0609020204030204" pitchFamily="49" charset="0"/>
              </a:rPr>
              <a:t>X_train</a:t>
            </a:r>
            <a:r>
              <a:rPr lang="pt-BR" sz="1000" dirty="0">
                <a:latin typeface="Consolas" panose="020B0609020204030204" pitchFamily="49" charset="0"/>
              </a:rPr>
              <a:t>), </a:t>
            </a:r>
            <a:r>
              <a:rPr lang="pt-BR" sz="1000" dirty="0" err="1">
                <a:latin typeface="Consolas" panose="020B0609020204030204" pitchFamily="49" charset="0"/>
              </a:rPr>
              <a:t>reg.predict</a:t>
            </a:r>
            <a:r>
              <a:rPr lang="pt-BR" sz="1000" dirty="0">
                <a:latin typeface="Consolas" panose="020B0609020204030204" pitchFamily="49" charset="0"/>
              </a:rPr>
              <a:t>(</a:t>
            </a:r>
            <a:r>
              <a:rPr lang="pt-BR" sz="1000" dirty="0" err="1">
                <a:latin typeface="Consolas" panose="020B0609020204030204" pitchFamily="49" charset="0"/>
              </a:rPr>
              <a:t>X_train</a:t>
            </a:r>
            <a:r>
              <a:rPr lang="pt-BR" sz="1000" dirty="0">
                <a:latin typeface="Consolas" panose="020B0609020204030204" pitchFamily="49" charset="0"/>
              </a:rPr>
              <a:t>) - </a:t>
            </a:r>
            <a:r>
              <a:rPr lang="pt-BR" sz="1000" dirty="0" err="1">
                <a:latin typeface="Consolas" panose="020B0609020204030204" pitchFamily="49" charset="0"/>
              </a:rPr>
              <a:t>y_train</a:t>
            </a:r>
            <a:r>
              <a:rPr lang="pt-BR" sz="1000" dirty="0">
                <a:latin typeface="Consolas" panose="020B0609020204030204" pitchFamily="49" charset="0"/>
              </a:rPr>
              <a:t>, color = "</a:t>
            </a:r>
            <a:r>
              <a:rPr lang="pt-BR" sz="1000" dirty="0" err="1">
                <a:latin typeface="Consolas" panose="020B0609020204030204" pitchFamily="49" charset="0"/>
              </a:rPr>
              <a:t>green</a:t>
            </a:r>
            <a:r>
              <a:rPr lang="pt-BR" sz="1000" dirty="0">
                <a:latin typeface="Consolas" panose="020B0609020204030204" pitchFamily="49" charset="0"/>
              </a:rPr>
              <a:t>", s = 10, </a:t>
            </a:r>
            <a:r>
              <a:rPr lang="pt-BR" sz="1000" dirty="0" err="1">
                <a:latin typeface="Consolas" panose="020B0609020204030204" pitchFamily="49" charset="0"/>
              </a:rPr>
              <a:t>label</a:t>
            </a:r>
            <a:r>
              <a:rPr lang="pt-BR" sz="1000" dirty="0">
                <a:latin typeface="Consolas" panose="020B0609020204030204" pitchFamily="49" charset="0"/>
              </a:rPr>
              <a:t> = '</a:t>
            </a:r>
            <a:r>
              <a:rPr lang="pt-BR" sz="1000" dirty="0" err="1">
                <a:latin typeface="Consolas" panose="020B0609020204030204" pitchFamily="49" charset="0"/>
              </a:rPr>
              <a:t>Train</a:t>
            </a:r>
            <a:r>
              <a:rPr lang="pt-BR" sz="1000" dirty="0">
                <a:latin typeface="Consolas" panose="020B0609020204030204" pitchFamily="49" charset="0"/>
              </a:rPr>
              <a:t> data')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 err="1">
                <a:latin typeface="Consolas" panose="020B0609020204030204" pitchFamily="49" charset="0"/>
              </a:rPr>
              <a:t>plt.scatter</a:t>
            </a:r>
            <a:r>
              <a:rPr lang="pt-BR" sz="1000" dirty="0">
                <a:latin typeface="Consolas" panose="020B0609020204030204" pitchFamily="49" charset="0"/>
              </a:rPr>
              <a:t>(</a:t>
            </a:r>
            <a:r>
              <a:rPr lang="pt-BR" sz="1000" dirty="0" err="1">
                <a:latin typeface="Consolas" panose="020B0609020204030204" pitchFamily="49" charset="0"/>
              </a:rPr>
              <a:t>reg.predict</a:t>
            </a:r>
            <a:r>
              <a:rPr lang="pt-BR" sz="1000" dirty="0">
                <a:latin typeface="Consolas" panose="020B0609020204030204" pitchFamily="49" charset="0"/>
              </a:rPr>
              <a:t>(</a:t>
            </a:r>
            <a:r>
              <a:rPr lang="pt-BR" sz="1000" dirty="0" err="1">
                <a:latin typeface="Consolas" panose="020B0609020204030204" pitchFamily="49" charset="0"/>
              </a:rPr>
              <a:t>X_test</a:t>
            </a:r>
            <a:r>
              <a:rPr lang="pt-BR" sz="1000" dirty="0">
                <a:latin typeface="Consolas" panose="020B0609020204030204" pitchFamily="49" charset="0"/>
              </a:rPr>
              <a:t>), </a:t>
            </a:r>
            <a:r>
              <a:rPr lang="pt-BR" sz="1000" dirty="0" err="1">
                <a:latin typeface="Consolas" panose="020B0609020204030204" pitchFamily="49" charset="0"/>
              </a:rPr>
              <a:t>reg.predict</a:t>
            </a:r>
            <a:r>
              <a:rPr lang="pt-BR" sz="1000" dirty="0">
                <a:latin typeface="Consolas" panose="020B0609020204030204" pitchFamily="49" charset="0"/>
              </a:rPr>
              <a:t>(</a:t>
            </a:r>
            <a:r>
              <a:rPr lang="pt-BR" sz="1000" dirty="0" err="1">
                <a:latin typeface="Consolas" panose="020B0609020204030204" pitchFamily="49" charset="0"/>
              </a:rPr>
              <a:t>X_test</a:t>
            </a:r>
            <a:r>
              <a:rPr lang="pt-BR" sz="1000" dirty="0">
                <a:latin typeface="Consolas" panose="020B0609020204030204" pitchFamily="49" charset="0"/>
              </a:rPr>
              <a:t>) - </a:t>
            </a:r>
            <a:r>
              <a:rPr lang="pt-BR" sz="1000" dirty="0" err="1">
                <a:latin typeface="Consolas" panose="020B0609020204030204" pitchFamily="49" charset="0"/>
              </a:rPr>
              <a:t>y_test</a:t>
            </a:r>
            <a:r>
              <a:rPr lang="pt-BR" sz="1000" dirty="0">
                <a:latin typeface="Consolas" panose="020B0609020204030204" pitchFamily="49" charset="0"/>
              </a:rPr>
              <a:t>,</a:t>
            </a:r>
            <a:r>
              <a:rPr lang="en-US" sz="1000" dirty="0">
                <a:latin typeface="Consolas" panose="020B0609020204030204" pitchFamily="49" charset="0"/>
              </a:rPr>
              <a:t> color = "blue", s = 10, label = 'Test data’)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 err="1">
                <a:latin typeface="Consolas" panose="020B0609020204030204" pitchFamily="49" charset="0"/>
              </a:rPr>
              <a:t>plt.hlines</a:t>
            </a:r>
            <a:r>
              <a:rPr lang="en-US" sz="1000" dirty="0">
                <a:latin typeface="Consolas" panose="020B0609020204030204" pitchFamily="49" charset="0"/>
              </a:rPr>
              <a:t>(y = 0, </a:t>
            </a:r>
            <a:r>
              <a:rPr lang="en-US" sz="1000" dirty="0" err="1">
                <a:latin typeface="Consolas" panose="020B0609020204030204" pitchFamily="49" charset="0"/>
              </a:rPr>
              <a:t>xmin</a:t>
            </a:r>
            <a:r>
              <a:rPr lang="en-US" sz="1000" dirty="0">
                <a:latin typeface="Consolas" panose="020B0609020204030204" pitchFamily="49" charset="0"/>
              </a:rPr>
              <a:t> = 0, </a:t>
            </a:r>
            <a:r>
              <a:rPr lang="en-US" sz="1000" dirty="0" err="1">
                <a:latin typeface="Consolas" panose="020B0609020204030204" pitchFamily="49" charset="0"/>
              </a:rPr>
              <a:t>xmax</a:t>
            </a:r>
            <a:r>
              <a:rPr lang="en-US" sz="1000" dirty="0">
                <a:latin typeface="Consolas" panose="020B0609020204030204" pitchFamily="49" charset="0"/>
              </a:rPr>
              <a:t> = 50, linewidth = 2)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 err="1">
                <a:latin typeface="Consolas" panose="020B0609020204030204" pitchFamily="49" charset="0"/>
              </a:rPr>
              <a:t>plt.legend</a:t>
            </a:r>
            <a:r>
              <a:rPr lang="en-US" sz="1000" dirty="0">
                <a:latin typeface="Consolas" panose="020B0609020204030204" pitchFamily="49" charset="0"/>
              </a:rPr>
              <a:t>(loc = 'upper right')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 err="1">
                <a:latin typeface="Consolas" panose="020B0609020204030204" pitchFamily="49" charset="0"/>
              </a:rPr>
              <a:t>plt.title</a:t>
            </a:r>
            <a:r>
              <a:rPr lang="en-US" sz="1000" dirty="0">
                <a:latin typeface="Consolas" panose="020B0609020204030204" pitchFamily="49" charset="0"/>
              </a:rPr>
              <a:t>("Residual errors")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 err="1">
                <a:latin typeface="Consolas" panose="020B0609020204030204" pitchFamily="49" charset="0"/>
              </a:rPr>
              <a:t>plt.show</a:t>
            </a:r>
            <a:r>
              <a:rPr lang="en-US" sz="1000" dirty="0">
                <a:latin typeface="Consolas" panose="020B0609020204030204" pitchFamily="49" charset="0"/>
              </a:rPr>
              <a:t>()</a:t>
            </a:r>
            <a:endParaRPr lang="pt-BR" sz="1000" dirty="0">
              <a:latin typeface="Consolas" panose="020B0609020204030204" pitchFamily="49" charset="0"/>
            </a:endParaRP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Regressão – Implementação em Python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606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Regressão – Implementação em Python</a:t>
            </a:r>
            <a:endParaRPr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A41668-F0E5-5D71-D052-0893683ED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22"/>
          <a:stretch/>
        </p:blipFill>
        <p:spPr>
          <a:xfrm>
            <a:off x="2440128" y="1060723"/>
            <a:ext cx="4263743" cy="37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407" y="1279305"/>
            <a:ext cx="8289000" cy="3624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700" dirty="0">
                <a:latin typeface="+mn-lt"/>
              </a:rPr>
              <a:t>A classificação pode ser definida como o </a:t>
            </a:r>
            <a:r>
              <a:rPr lang="pt-BR" sz="1700" b="1" dirty="0">
                <a:latin typeface="+mn-lt"/>
              </a:rPr>
              <a:t>processo de predizer uma classe ou categoria a partir de dados fornecidos;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700" dirty="0">
                <a:latin typeface="+mn-lt"/>
              </a:rPr>
              <a:t>Como se trata de um aprendizado de máquina supervisionado, </a:t>
            </a:r>
            <a:r>
              <a:rPr lang="pt-BR" sz="1700" b="1" dirty="0">
                <a:latin typeface="+mn-lt"/>
              </a:rPr>
              <a:t>ocorre de forma semelhante à regressão; no entanto, ao invés de lidar com variáveis de saída contínuas, lida com variáveis de saída categóricas (classes);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700" b="1" dirty="0">
                <a:latin typeface="+mn-lt"/>
              </a:rPr>
              <a:t>Se houver apenas dois rótulos de classe (por exemplo: Verdadeiro/Falso, Ativado/Desativado, Sim/Não), chamamos esse algoritmo de aprendizado de classificador binário; caso contrário, é chamado de classificador </a:t>
            </a:r>
            <a:r>
              <a:rPr lang="pt-BR" sz="1700" b="1" dirty="0" err="1">
                <a:latin typeface="+mn-lt"/>
              </a:rPr>
              <a:t>multiclasse</a:t>
            </a:r>
            <a:r>
              <a:rPr lang="pt-BR" sz="1700" b="1" dirty="0">
                <a:latin typeface="+mn-lt"/>
              </a:rPr>
              <a:t> (quando há mais de duas classes possíveis).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Classificação – Conceitos Básicos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56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Classificação – Fluxograma do processo</a:t>
            </a:r>
            <a:endParaRPr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A43D26-B52C-7D37-4BD7-60F11BD6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362075"/>
            <a:ext cx="5676900" cy="24193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6E2A5C-0104-5B2D-DAE7-24F28D48F2EA}"/>
              </a:ext>
            </a:extLst>
          </p:cNvPr>
          <p:cNvSpPr txBox="1"/>
          <p:nvPr/>
        </p:nvSpPr>
        <p:spPr>
          <a:xfrm>
            <a:off x="2286000" y="408412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000" b="1" i="0" u="none" strike="noStrike" cap="none" dirty="0" err="1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Shukla</a:t>
            </a:r>
            <a:r>
              <a:rPr lang="pt-BR" sz="10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 e </a:t>
            </a:r>
            <a:r>
              <a:rPr lang="pt-BR" sz="1000" b="1" i="0" u="none" strike="noStrike" cap="none" dirty="0" err="1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Fricklas</a:t>
            </a:r>
            <a:r>
              <a:rPr lang="pt-BR" sz="10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 (2018).</a:t>
            </a:r>
            <a:endParaRPr lang="pt-BR" sz="1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684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407" y="1430055"/>
            <a:ext cx="8289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800" dirty="0">
                <a:latin typeface="+mn-lt"/>
              </a:rPr>
              <a:t>Nesse caso, </a:t>
            </a:r>
            <a:r>
              <a:rPr lang="pt-BR" sz="1800" b="1" dirty="0">
                <a:latin typeface="+mn-lt"/>
              </a:rPr>
              <a:t>há apenas duas possíveis categorias para a variável de saída: “spam” e “não spam”; portanto, trata-se de um tipo de classificação binária;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800" dirty="0">
                <a:latin typeface="+mn-lt"/>
              </a:rPr>
              <a:t>Para implementar essa classificação, primeiro é necessário treinar o classificador: </a:t>
            </a:r>
            <a:r>
              <a:rPr lang="pt-BR" sz="1800" b="1" dirty="0">
                <a:latin typeface="+mn-lt"/>
              </a:rPr>
              <a:t>e-mails “spam” e “sem spam” seriam usados ​​como dados de treinamento;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800" b="1" dirty="0">
                <a:latin typeface="+mn-lt"/>
              </a:rPr>
              <a:t>Depois de treinar com sucesso o classificador, ele pode ser usado para detectar se um e-mail desconhecido é spam ou não (inferência).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Classificação – Exemplo aplicado: detecção de spam em e-mails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99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337" y="1060723"/>
            <a:ext cx="8289000" cy="386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800" b="1" dirty="0">
                <a:latin typeface="+mn-lt"/>
              </a:rPr>
              <a:t>Aprendizado preguiçoso</a:t>
            </a:r>
            <a:r>
              <a:rPr lang="pt-BR" sz="1800" dirty="0">
                <a:latin typeface="+mn-lt"/>
              </a:rPr>
              <a:t>: 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ct val="110000"/>
              <a:buFont typeface="Courier New" panose="02070309020205020404" pitchFamily="49" charset="0"/>
              <a:buChar char="o"/>
            </a:pPr>
            <a:r>
              <a:rPr lang="pt-BR" sz="1200" dirty="0">
                <a:latin typeface="+mn-lt"/>
              </a:rPr>
              <a:t>É um método de aprendizado no qual a generalização dos dados de treinamento é, em teoria, atrasada até que uma consulta seja feita ao sistema;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ct val="110000"/>
              <a:buFont typeface="Courier New" panose="02070309020205020404" pitchFamily="49" charset="0"/>
              <a:buChar char="o"/>
            </a:pPr>
            <a:r>
              <a:rPr lang="pt-BR" sz="1200" dirty="0">
                <a:latin typeface="+mn-lt"/>
              </a:rPr>
              <a:t>A principal motivação para empregar o aprendizado preguiçoso, como no algoritmo K-vizinhos mais próximos, usado por sistemas de recomendação on-line ("pessoas que visualizaram/compraram/ouviram este filme/item/música também...") é que o conjunto de dados é continuamente atualizado com novas entradas (por exemplo, novos itens à venda na </a:t>
            </a:r>
            <a:r>
              <a:rPr lang="pt-BR" sz="1200" dirty="0" err="1">
                <a:latin typeface="+mn-lt"/>
              </a:rPr>
              <a:t>Amazon</a:t>
            </a:r>
            <a:r>
              <a:rPr lang="pt-BR" sz="1200" dirty="0">
                <a:latin typeface="+mn-lt"/>
              </a:rPr>
              <a:t>, novos filmes para assistir no Netflix, novos clipes no YouTube, novas músicas no </a:t>
            </a:r>
            <a:r>
              <a:rPr lang="pt-BR" sz="1200" dirty="0" err="1">
                <a:latin typeface="+mn-lt"/>
              </a:rPr>
              <a:t>Spotify</a:t>
            </a:r>
            <a:r>
              <a:rPr lang="pt-BR" sz="1200" dirty="0">
                <a:latin typeface="+mn-lt"/>
              </a:rPr>
              <a:t> ou Pandora);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ct val="110000"/>
              <a:buFont typeface="Courier New" panose="02070309020205020404" pitchFamily="49" charset="0"/>
              <a:buChar char="o"/>
            </a:pPr>
            <a:r>
              <a:rPr lang="pt-BR" sz="1200" dirty="0">
                <a:latin typeface="+mn-lt"/>
              </a:rPr>
              <a:t>Devido à atualização contínua, os "dados de treinamento" se tornariam obsoletos em um tempo relativamente curto, especialmente em áreas como livros e filmes, onde novos best-sellers ou filmes/músicas de sucesso são publicados/lançados continuamente. Portanto, não se pode realmente falar em "fase de treinamento“.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Classificação – Tipos de aprendizado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93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337" y="1060723"/>
            <a:ext cx="8289000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800" b="1" dirty="0">
                <a:latin typeface="+mn-lt"/>
              </a:rPr>
              <a:t>Aprendizado ansioso </a:t>
            </a:r>
            <a:r>
              <a:rPr lang="pt-BR" sz="1800" b="1">
                <a:latin typeface="+mn-lt"/>
              </a:rPr>
              <a:t>/ antecipado</a:t>
            </a:r>
            <a:r>
              <a:rPr lang="pt-BR" sz="1800">
                <a:latin typeface="+mn-lt"/>
              </a:rPr>
              <a:t>: </a:t>
            </a:r>
            <a:endParaRPr lang="pt-BR" sz="1800" dirty="0">
              <a:latin typeface="+mn-lt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ct val="110000"/>
              <a:buFont typeface="Courier New" panose="02070309020205020404" pitchFamily="49" charset="0"/>
              <a:buChar char="o"/>
            </a:pPr>
            <a:r>
              <a:rPr lang="pt-BR" sz="1300" dirty="0">
                <a:latin typeface="+mn-lt"/>
              </a:rPr>
              <a:t>É um método de aprendizado no qual o sistema tenta construir uma função-alvo geral e independente de entrada durante o treinamento do sistema;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ct val="110000"/>
              <a:buFont typeface="Courier New" panose="02070309020205020404" pitchFamily="49" charset="0"/>
              <a:buChar char="o"/>
            </a:pPr>
            <a:r>
              <a:rPr lang="pt-BR" sz="1300" dirty="0">
                <a:latin typeface="+mn-lt"/>
              </a:rPr>
              <a:t>A principal vantagem obtida em empregar um método de aprendizado rápido, como uma rede neural artificial, é que a função alvo será aproximada globalmente durante o treinamento, exigindo muito menos espaço do que usando um sistema de aprendizado preguiçoso. Os sistemas de aprendizado ansioso também lidam muito melhor com o ruído nos dados de treinamento. O aprendizado avançado é um exemplo de aprendizado off-line, no qual as consultas pós-treinamento ao sistema não têm efeito sobre o próprio sistema e, portanto, a mesma consulta ao sistema sempre produzirá o mesmo resultado;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ct val="110000"/>
              <a:buFont typeface="Courier New" panose="02070309020205020404" pitchFamily="49" charset="0"/>
              <a:buChar char="o"/>
            </a:pPr>
            <a:r>
              <a:rPr lang="pt-BR" sz="1300" dirty="0">
                <a:latin typeface="+mn-lt"/>
              </a:rPr>
              <a:t>Nesse tipo de aprendizado, é gasto mais tempo no treinamento, mas menos tempo na previsão.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Classificação – Tipos de aprendizado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40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/>
        </p:nvSpPr>
        <p:spPr>
          <a:xfrm>
            <a:off x="639337" y="599099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Aprendizado Supervisionado - Conceitos Básicos</a:t>
            </a:r>
            <a:endParaRPr dirty="0">
              <a:latin typeface="+mj-lt"/>
            </a:endParaRPr>
          </a:p>
        </p:txBody>
      </p:sp>
      <p:sp>
        <p:nvSpPr>
          <p:cNvPr id="2" name="Google Shape;47;p3">
            <a:extLst>
              <a:ext uri="{FF2B5EF4-FFF2-40B4-BE49-F238E27FC236}">
                <a16:creationId xmlns:a16="http://schemas.microsoft.com/office/drawing/2014/main" id="{E452D3F3-7ABD-D9F3-C838-F4E438C49159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337" y="1123188"/>
            <a:ext cx="82890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O aprendizado supervisionado </a:t>
            </a:r>
            <a:r>
              <a:rPr lang="pt-BR" sz="2000" b="1" dirty="0">
                <a:latin typeface="+mn-lt"/>
              </a:rPr>
              <a:t>remete a um tipo de aprendizado que ocorre a partir de exemplos apresentados por um supervisor</a:t>
            </a:r>
            <a:r>
              <a:rPr lang="pt-BR" sz="2000" dirty="0">
                <a:latin typeface="+mn-lt"/>
              </a:rPr>
              <a:t> (como um professor, que sabe a resposta associada ao exemplo);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2000" b="1" dirty="0">
                <a:latin typeface="+mn-lt"/>
              </a:rPr>
              <a:t>No aprendizado supervisionado, um algoritmo recebe amostras rotuladas;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Por exemplo, as amostras podem ser descrições de maçãs, e os rótulos podem indicar se as maçãs são ou não comestíveis.</a:t>
            </a:r>
            <a:endParaRPr lang="pt-BR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71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337" y="1050929"/>
            <a:ext cx="8289000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9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pt-BR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pt-BR" sz="900" dirty="0">
                <a:solidFill>
                  <a:srgbClr val="00B050"/>
                </a:solidFill>
                <a:latin typeface="Consolas" panose="020B0609020204030204" pitchFamily="49" charset="0"/>
              </a:rPr>
              <a:t> de pacotes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900" dirty="0" err="1">
                <a:latin typeface="Consolas" panose="020B0609020204030204" pitchFamily="49" charset="0"/>
              </a:rPr>
              <a:t>import</a:t>
            </a:r>
            <a:r>
              <a:rPr lang="pt-BR" sz="900" dirty="0">
                <a:latin typeface="Consolas" panose="020B0609020204030204" pitchFamily="49" charset="0"/>
              </a:rPr>
              <a:t> </a:t>
            </a:r>
            <a:r>
              <a:rPr lang="pt-BR" sz="900" dirty="0" err="1">
                <a:latin typeface="Consolas" panose="020B0609020204030204" pitchFamily="49" charset="0"/>
              </a:rPr>
              <a:t>sklearn</a:t>
            </a:r>
            <a:endParaRPr lang="pt-BR" sz="900" dirty="0"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buSzPct val="110000"/>
            </a:pPr>
            <a:r>
              <a:rPr lang="en-US" sz="900" dirty="0">
                <a:latin typeface="Consolas" panose="020B0609020204030204" pitchFamily="49" charset="0"/>
              </a:rPr>
              <a:t>from </a:t>
            </a:r>
            <a:r>
              <a:rPr lang="en-US" sz="900" dirty="0" err="1">
                <a:latin typeface="Consolas" panose="020B0609020204030204" pitchFamily="49" charset="0"/>
              </a:rPr>
              <a:t>sklearn.datasets</a:t>
            </a:r>
            <a:r>
              <a:rPr lang="en-US" sz="900" dirty="0">
                <a:latin typeface="Consolas" panose="020B0609020204030204" pitchFamily="49" charset="0"/>
              </a:rPr>
              <a:t> import </a:t>
            </a:r>
            <a:r>
              <a:rPr lang="en-US" sz="900" dirty="0" err="1">
                <a:latin typeface="Consolas" panose="020B0609020204030204" pitchFamily="49" charset="0"/>
              </a:rPr>
              <a:t>load_breast_cancer</a:t>
            </a:r>
            <a:endParaRPr lang="en-US" sz="900" dirty="0"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buSzPct val="110000"/>
            </a:pPr>
            <a:r>
              <a:rPr lang="en-US" sz="900" dirty="0">
                <a:latin typeface="Consolas" panose="020B0609020204030204" pitchFamily="49" charset="0"/>
              </a:rPr>
              <a:t>from </a:t>
            </a:r>
            <a:r>
              <a:rPr lang="en-US" sz="900" dirty="0" err="1">
                <a:latin typeface="Consolas" panose="020B0609020204030204" pitchFamily="49" charset="0"/>
              </a:rPr>
              <a:t>sklearn.model_selection</a:t>
            </a:r>
            <a:r>
              <a:rPr lang="en-US" sz="900" dirty="0">
                <a:latin typeface="Consolas" panose="020B0609020204030204" pitchFamily="49" charset="0"/>
              </a:rPr>
              <a:t> import </a:t>
            </a:r>
            <a:r>
              <a:rPr lang="en-US" sz="900" dirty="0" err="1">
                <a:latin typeface="Consolas" panose="020B0609020204030204" pitchFamily="49" charset="0"/>
              </a:rPr>
              <a:t>train_test_split</a:t>
            </a:r>
            <a:endParaRPr lang="en-US" sz="900" dirty="0"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buSzPct val="110000"/>
            </a:pPr>
            <a:r>
              <a:rPr lang="en-US" sz="900" dirty="0">
                <a:latin typeface="Consolas" panose="020B0609020204030204" pitchFamily="49" charset="0"/>
              </a:rPr>
              <a:t>from </a:t>
            </a:r>
            <a:r>
              <a:rPr lang="en-US" sz="900" dirty="0" err="1">
                <a:latin typeface="Consolas" panose="020B0609020204030204" pitchFamily="49" charset="0"/>
              </a:rPr>
              <a:t>sklearn.naive_bayes</a:t>
            </a:r>
            <a:r>
              <a:rPr lang="en-US" sz="900" dirty="0">
                <a:latin typeface="Consolas" panose="020B0609020204030204" pitchFamily="49" charset="0"/>
              </a:rPr>
              <a:t> import </a:t>
            </a:r>
            <a:r>
              <a:rPr lang="en-US" sz="900" dirty="0" err="1">
                <a:latin typeface="Consolas" panose="020B0609020204030204" pitchFamily="49" charset="0"/>
              </a:rPr>
              <a:t>GaussianNB</a:t>
            </a:r>
            <a:endParaRPr lang="en-US" sz="900" dirty="0"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buSzPct val="110000"/>
            </a:pPr>
            <a:r>
              <a:rPr lang="en-US" sz="900" dirty="0">
                <a:latin typeface="Consolas" panose="020B0609020204030204" pitchFamily="49" charset="0"/>
              </a:rPr>
              <a:t>from </a:t>
            </a:r>
            <a:r>
              <a:rPr lang="en-US" sz="900" dirty="0" err="1">
                <a:latin typeface="Consolas" panose="020B0609020204030204" pitchFamily="49" charset="0"/>
              </a:rPr>
              <a:t>sklearn.metrics</a:t>
            </a:r>
            <a:r>
              <a:rPr lang="en-US" sz="900" dirty="0">
                <a:latin typeface="Consolas" panose="020B0609020204030204" pitchFamily="49" charset="0"/>
              </a:rPr>
              <a:t> import </a:t>
            </a:r>
            <a:r>
              <a:rPr lang="en-US" sz="900" dirty="0" err="1">
                <a:latin typeface="Consolas" panose="020B0609020204030204" pitchFamily="49" charset="0"/>
              </a:rPr>
              <a:t>accuracy_score</a:t>
            </a:r>
            <a:endParaRPr lang="en-US" sz="900" dirty="0"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buSzPct val="110000"/>
            </a:pPr>
            <a:endParaRPr lang="pt-BR" sz="9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9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pt-BR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pt-BR" sz="900" dirty="0">
                <a:solidFill>
                  <a:srgbClr val="00B050"/>
                </a:solidFill>
                <a:latin typeface="Consolas" panose="020B0609020204030204" pitchFamily="49" charset="0"/>
              </a:rPr>
              <a:t> do </a:t>
            </a:r>
            <a:r>
              <a:rPr lang="pt-BR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dataset</a:t>
            </a:r>
            <a:r>
              <a:rPr lang="pt-BR" sz="900" dirty="0">
                <a:solidFill>
                  <a:srgbClr val="00B05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Breast Cancer Wisconsin Diagnostic Database</a:t>
            </a:r>
            <a:r>
              <a:rPr lang="pt-BR" sz="9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900" dirty="0">
                <a:latin typeface="Consolas" panose="020B0609020204030204" pitchFamily="49" charset="0"/>
              </a:rPr>
              <a:t>data = </a:t>
            </a:r>
            <a:r>
              <a:rPr lang="en-US" sz="900" dirty="0" err="1">
                <a:latin typeface="Consolas" panose="020B0609020204030204" pitchFamily="49" charset="0"/>
              </a:rPr>
              <a:t>load_breast_cancer</a:t>
            </a:r>
            <a:r>
              <a:rPr lang="en-US" sz="900" dirty="0">
                <a:latin typeface="Consolas" panose="020B0609020204030204" pitchFamily="49" charset="0"/>
              </a:rPr>
              <a:t>()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endParaRPr lang="en-US" sz="9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Definição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 dos dados de entrada e de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saída</a:t>
            </a:r>
            <a:endParaRPr lang="en-US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900" dirty="0" err="1">
                <a:latin typeface="Consolas" panose="020B0609020204030204" pitchFamily="49" charset="0"/>
              </a:rPr>
              <a:t>label_names</a:t>
            </a:r>
            <a:r>
              <a:rPr lang="en-US" sz="900" dirty="0">
                <a:latin typeface="Consolas" panose="020B0609020204030204" pitchFamily="49" charset="0"/>
              </a:rPr>
              <a:t> = data['</a:t>
            </a:r>
            <a:r>
              <a:rPr lang="en-US" sz="900" dirty="0" err="1">
                <a:latin typeface="Consolas" panose="020B0609020204030204" pitchFamily="49" charset="0"/>
              </a:rPr>
              <a:t>target_names</a:t>
            </a:r>
            <a:r>
              <a:rPr lang="en-US" sz="900" dirty="0">
                <a:latin typeface="Consolas" panose="020B0609020204030204" pitchFamily="49" charset="0"/>
              </a:rPr>
              <a:t>']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900" dirty="0">
                <a:latin typeface="Consolas" panose="020B0609020204030204" pitchFamily="49" charset="0"/>
              </a:rPr>
              <a:t>labels = data['target']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900" dirty="0" err="1">
                <a:latin typeface="Consolas" panose="020B0609020204030204" pitchFamily="49" charset="0"/>
              </a:rPr>
              <a:t>feature_names</a:t>
            </a:r>
            <a:r>
              <a:rPr lang="en-US" sz="900" dirty="0">
                <a:latin typeface="Consolas" panose="020B0609020204030204" pitchFamily="49" charset="0"/>
              </a:rPr>
              <a:t> = data['</a:t>
            </a:r>
            <a:r>
              <a:rPr lang="en-US" sz="900" dirty="0" err="1">
                <a:latin typeface="Consolas" panose="020B0609020204030204" pitchFamily="49" charset="0"/>
              </a:rPr>
              <a:t>feature_names</a:t>
            </a:r>
            <a:r>
              <a:rPr lang="en-US" sz="900" dirty="0">
                <a:latin typeface="Consolas" panose="020B0609020204030204" pitchFamily="49" charset="0"/>
              </a:rPr>
              <a:t>']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900" dirty="0">
                <a:latin typeface="Consolas" panose="020B0609020204030204" pitchFamily="49" charset="0"/>
              </a:rPr>
              <a:t>features = data['data']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endParaRPr lang="en-US" sz="900" dirty="0"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Separação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 dos dados (de entrada e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saída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em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treino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 e teste,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adotando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uma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divisão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 60% </a:t>
            </a:r>
            <a:r>
              <a:rPr lang="en-US" sz="900" dirty="0" err="1">
                <a:solidFill>
                  <a:srgbClr val="00B050"/>
                </a:solidFill>
                <a:latin typeface="Consolas" panose="020B0609020204030204" pitchFamily="49" charset="0"/>
              </a:rPr>
              <a:t>treino</a:t>
            </a:r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 - 40% teste</a:t>
            </a:r>
          </a:p>
          <a:p>
            <a:pPr algn="just">
              <a:lnSpc>
                <a:spcPct val="150000"/>
              </a:lnSpc>
              <a:buSzPct val="110000"/>
            </a:pPr>
            <a:r>
              <a:rPr lang="en-US" sz="900" dirty="0">
                <a:latin typeface="Consolas" panose="020B0609020204030204" pitchFamily="49" charset="0"/>
              </a:rPr>
              <a:t>train, test, </a:t>
            </a:r>
            <a:r>
              <a:rPr lang="en-US" sz="900" dirty="0" err="1">
                <a:latin typeface="Consolas" panose="020B0609020204030204" pitchFamily="49" charset="0"/>
              </a:rPr>
              <a:t>train_labels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test_labels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train_test_split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features,labels,test_size</a:t>
            </a:r>
            <a:r>
              <a:rPr lang="en-US" sz="900" dirty="0">
                <a:latin typeface="Consolas" panose="020B0609020204030204" pitchFamily="49" charset="0"/>
              </a:rPr>
              <a:t> = 0.40, </a:t>
            </a:r>
            <a:r>
              <a:rPr lang="en-US" sz="900" dirty="0" err="1">
                <a:latin typeface="Consolas" panose="020B0609020204030204" pitchFamily="49" charset="0"/>
              </a:rPr>
              <a:t>random_state</a:t>
            </a:r>
            <a:r>
              <a:rPr lang="en-US" sz="900" dirty="0">
                <a:latin typeface="Consolas" panose="020B0609020204030204" pitchFamily="49" charset="0"/>
              </a:rPr>
              <a:t> = 42)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Classificação – Implementação em Python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80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337" y="1140609"/>
            <a:ext cx="8289000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pt-BR" sz="1000" dirty="0">
                <a:solidFill>
                  <a:srgbClr val="00B050"/>
                </a:solidFill>
                <a:latin typeface="Consolas" panose="020B0609020204030204" pitchFamily="49" charset="0"/>
              </a:rPr>
              <a:t># Inicialização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do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modelo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gnb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GaussianNB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buSzPct val="110000"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Treinamento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do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modelo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com base no conjunto de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treino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Model =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gnb.fit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(train,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train_labels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Realização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de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predições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com base no conjunto de teste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preds =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gnb.predict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(test)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buSzPct val="110000"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Determinação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da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acurácia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 media das </a:t>
            </a:r>
            <a:r>
              <a:rPr lang="en-US" sz="1000" dirty="0" err="1">
                <a:solidFill>
                  <a:srgbClr val="00B050"/>
                </a:solidFill>
                <a:latin typeface="Consolas" panose="020B0609020204030204" pitchFamily="49" charset="0"/>
              </a:rPr>
              <a:t>predições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accuracy_score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test_labels,preds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OUTPUT: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0.951754385965 (95,17%)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Classificação – Implementação em Python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266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639336" y="1399778"/>
            <a:ext cx="8259336" cy="171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0" i="0" u="none" strike="noStrike" cap="none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Times New Roman"/>
              </a:rPr>
              <a:t>Shukla</a:t>
            </a:r>
            <a:r>
              <a:rPr lang="pt-BR" sz="2200" dirty="0">
                <a:latin typeface="+mn-lt"/>
                <a:ea typeface="Times New Roman"/>
                <a:cs typeface="Times New Roman"/>
                <a:sym typeface="Times New Roman"/>
              </a:rPr>
              <a:t> N. &amp; </a:t>
            </a:r>
            <a:r>
              <a:rPr lang="pt-BR" sz="2200" dirty="0" err="1">
                <a:latin typeface="+mn-lt"/>
                <a:ea typeface="Times New Roman"/>
                <a:cs typeface="Times New Roman"/>
                <a:sym typeface="Times New Roman"/>
              </a:rPr>
              <a:t>Fricklas</a:t>
            </a:r>
            <a:r>
              <a:rPr lang="pt-BR" sz="2200" dirty="0">
                <a:latin typeface="+mn-lt"/>
                <a:ea typeface="Times New Roman"/>
                <a:cs typeface="Times New Roman"/>
                <a:sym typeface="Times New Roman"/>
              </a:rPr>
              <a:t> K. (2018) </a:t>
            </a:r>
            <a:r>
              <a:rPr lang="pt-BR" sz="2200" dirty="0" err="1">
                <a:latin typeface="+mn-lt"/>
                <a:ea typeface="Times New Roman"/>
                <a:cs typeface="Times New Roman"/>
                <a:sym typeface="Times New Roman"/>
              </a:rPr>
              <a:t>Machine</a:t>
            </a:r>
            <a:r>
              <a:rPr lang="pt-BR" sz="2200" dirty="0">
                <a:latin typeface="+mn-lt"/>
                <a:ea typeface="Times New Roman"/>
                <a:cs typeface="Times New Roman"/>
                <a:sym typeface="Times New Roman"/>
              </a:rPr>
              <a:t> Learning with </a:t>
            </a:r>
            <a:r>
              <a:rPr lang="pt-BR" sz="2200" dirty="0" err="1">
                <a:latin typeface="+mn-lt"/>
                <a:ea typeface="Times New Roman"/>
                <a:cs typeface="Times New Roman"/>
                <a:sym typeface="Times New Roman"/>
              </a:rPr>
              <a:t>TensorFlow</a:t>
            </a:r>
            <a:r>
              <a:rPr lang="pt-BR" sz="2200" dirty="0">
                <a:latin typeface="+mn-lt"/>
                <a:ea typeface="Times New Roman"/>
                <a:cs typeface="Times New Roman"/>
                <a:sym typeface="Times New Roman"/>
              </a:rPr>
              <a:t>. Manning </a:t>
            </a:r>
            <a:r>
              <a:rPr lang="pt-BR" sz="2200" dirty="0" err="1">
                <a:latin typeface="+mn-lt"/>
                <a:ea typeface="Times New Roman"/>
                <a:cs typeface="Times New Roman"/>
                <a:sym typeface="Times New Roman"/>
              </a:rPr>
              <a:t>Publications</a:t>
            </a:r>
            <a:r>
              <a:rPr lang="pt-BR" sz="2200" dirty="0">
                <a:latin typeface="+mn-lt"/>
                <a:ea typeface="Times New Roman"/>
                <a:cs typeface="Times New Roman"/>
                <a:sym typeface="Times New Roman"/>
              </a:rPr>
              <a:t> Co, NY.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200" b="0" i="0" u="none" strike="noStrike" cap="none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+mn-lt"/>
                <a:ea typeface="Times New Roman"/>
                <a:cs typeface="Times New Roman"/>
                <a:sym typeface="Times New Roman"/>
              </a:rPr>
              <a:t>(2019) </a:t>
            </a:r>
            <a:r>
              <a:rPr lang="pt-BR" sz="2200" dirty="0" err="1">
                <a:latin typeface="+mn-lt"/>
                <a:ea typeface="Times New Roman"/>
                <a:cs typeface="Times New Roman"/>
                <a:sym typeface="Times New Roman"/>
              </a:rPr>
              <a:t>Machine</a:t>
            </a:r>
            <a:r>
              <a:rPr lang="pt-BR" sz="2200" dirty="0">
                <a:latin typeface="+mn-lt"/>
                <a:ea typeface="Times New Roman"/>
                <a:cs typeface="Times New Roman"/>
                <a:sym typeface="Times New Roman"/>
              </a:rPr>
              <a:t> Learning with Python. </a:t>
            </a:r>
            <a:r>
              <a:rPr lang="pt-BR" sz="2200" dirty="0" err="1">
                <a:latin typeface="+mn-lt"/>
                <a:ea typeface="Times New Roman"/>
                <a:cs typeface="Times New Roman"/>
                <a:sym typeface="Times New Roman"/>
              </a:rPr>
              <a:t>Tutorials</a:t>
            </a:r>
            <a:r>
              <a:rPr lang="pt-BR" sz="2200" dirty="0">
                <a:latin typeface="+mn-lt"/>
                <a:ea typeface="Times New Roman"/>
                <a:cs typeface="Times New Roman"/>
                <a:sym typeface="Times New Roman"/>
              </a:rPr>
              <a:t> Point (I) </a:t>
            </a:r>
            <a:r>
              <a:rPr lang="pt-BR" sz="2200" dirty="0" err="1">
                <a:latin typeface="+mn-lt"/>
                <a:ea typeface="Times New Roman"/>
                <a:cs typeface="Times New Roman"/>
                <a:sym typeface="Times New Roman"/>
              </a:rPr>
              <a:t>Pvt</a:t>
            </a:r>
            <a:r>
              <a:rPr lang="pt-BR" sz="2200" dirty="0">
                <a:latin typeface="+mn-lt"/>
                <a:ea typeface="Times New Roman"/>
                <a:cs typeface="Times New Roman"/>
                <a:sym typeface="Times New Roman"/>
              </a:rPr>
              <a:t>. Ltd.</a:t>
            </a:r>
          </a:p>
        </p:txBody>
      </p:sp>
      <p:sp>
        <p:nvSpPr>
          <p:cNvPr id="145" name="Google Shape;145;p15"/>
          <p:cNvSpPr txBox="1"/>
          <p:nvPr/>
        </p:nvSpPr>
        <p:spPr>
          <a:xfrm>
            <a:off x="639336" y="609465"/>
            <a:ext cx="47020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REFERÊNCIAS</a:t>
            </a:r>
            <a:endParaRPr sz="24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865131D4-17B4-32A3-8EDC-2BF357EDD8F1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337" y="1075632"/>
            <a:ext cx="8289000" cy="36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Nesse tipo de aprendizado, </a:t>
            </a:r>
            <a:r>
              <a:rPr lang="pt-BR" b="1" dirty="0">
                <a:latin typeface="+mn-lt"/>
              </a:rPr>
              <a:t>o modelo é obtido (ou seja, os parâmetros do modelo escolhido a priori são aprendidos) através da utilização de uma coleção de exemplos, chamada conjunto de dados de treinamento, como referência</a:t>
            </a:r>
            <a:r>
              <a:rPr lang="pt-BR" dirty="0">
                <a:latin typeface="+mn-lt"/>
              </a:rPr>
              <a:t>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b="1" dirty="0">
                <a:latin typeface="+mn-lt"/>
              </a:rPr>
              <a:t>Após obtido, o modelo é uma função capaz de atribuir rótulos quando novos exemplos são apresentados a ele </a:t>
            </a:r>
            <a:r>
              <a:rPr lang="pt-BR" dirty="0">
                <a:latin typeface="+mn-lt"/>
              </a:rPr>
              <a:t>(processo de inferência);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Em termos matemáticos, ocorre o seguinte: </a:t>
            </a:r>
            <a:r>
              <a:rPr lang="pt-BR" b="1" dirty="0">
                <a:latin typeface="+mn-lt"/>
              </a:rPr>
              <a:t>seja x um vetor de recursos; o rótulo associado a cada exemplo x</a:t>
            </a:r>
            <a:r>
              <a:rPr lang="pt-BR" b="1" baseline="-25000" dirty="0">
                <a:latin typeface="+mn-lt"/>
              </a:rPr>
              <a:t>i</a:t>
            </a:r>
            <a:r>
              <a:rPr lang="pt-BR" b="1" dirty="0">
                <a:latin typeface="+mn-lt"/>
              </a:rPr>
              <a:t> é </a:t>
            </a:r>
            <a:r>
              <a:rPr lang="pt-BR" b="1" dirty="0" err="1">
                <a:latin typeface="+mn-lt"/>
              </a:rPr>
              <a:t>y</a:t>
            </a:r>
            <a:r>
              <a:rPr lang="pt-BR" b="1" baseline="-25000" dirty="0" err="1">
                <a:latin typeface="+mn-lt"/>
              </a:rPr>
              <a:t>i</a:t>
            </a:r>
            <a:r>
              <a:rPr lang="pt-BR" b="1" dirty="0">
                <a:latin typeface="+mn-lt"/>
              </a:rPr>
              <a:t> = f(x</a:t>
            </a:r>
            <a:r>
              <a:rPr lang="pt-BR" b="1" baseline="-25000" dirty="0">
                <a:latin typeface="+mn-lt"/>
              </a:rPr>
              <a:t>i</a:t>
            </a:r>
            <a:r>
              <a:rPr lang="pt-BR" b="1" dirty="0">
                <a:latin typeface="+mn-lt"/>
              </a:rPr>
              <a:t>), muitas vezes referido como a verdade básica de x</a:t>
            </a:r>
            <a:r>
              <a:rPr lang="pt-BR" b="1" baseline="-25000" dirty="0">
                <a:latin typeface="+mn-lt"/>
              </a:rPr>
              <a:t>i</a:t>
            </a:r>
            <a:r>
              <a:rPr lang="pt-BR" b="1" dirty="0">
                <a:latin typeface="+mn-lt"/>
              </a:rPr>
              <a:t>. O vetor contendo os rótulos associados a todos os exemplos de x é chamado de y;</a:t>
            </a:r>
            <a:endParaRPr lang="pt-BR" dirty="0">
              <a:latin typeface="+mn-lt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</a:rPr>
              <a:t>Em um exemplo onde é preciso classificar a etnia de uma pessoa através de uma fotografia, x pode ser um vetor de 100 dimensões de várias características relevantes e y é composto pelos valores utilizados para representar as várias etnias.</a:t>
            </a:r>
            <a:endParaRPr lang="pt-BR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14DC855B-220D-C042-5C8A-D4D24F4C12C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D96C2E0A-F265-D9F0-9E84-02FD6D7335C5}"/>
              </a:ext>
            </a:extLst>
          </p:cNvPr>
          <p:cNvSpPr txBox="1"/>
          <p:nvPr/>
        </p:nvSpPr>
        <p:spPr>
          <a:xfrm>
            <a:off x="639337" y="599099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Aprendizado Supervisionado - Conceitos Básicos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061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477" y="1093700"/>
            <a:ext cx="8289000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500" dirty="0">
                <a:latin typeface="+mn-lt"/>
              </a:rPr>
              <a:t>Em um outro exemplo, </a:t>
            </a:r>
            <a:r>
              <a:rPr lang="pt-BR" sz="1500" b="1" dirty="0">
                <a:latin typeface="+mn-lt"/>
              </a:rPr>
              <a:t>o vetor de recursos x pode representar características acerca de um texto de e-mail, enquanto o rótulo y pode conter uma variável binária indicando se o e-mail é spam ou não;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500" dirty="0">
                <a:latin typeface="+mn-lt"/>
              </a:rPr>
              <a:t>Em últimos termos, o aprendizado supervisionado </a:t>
            </a:r>
            <a:r>
              <a:rPr lang="pt-BR" sz="1500" b="1" dirty="0">
                <a:latin typeface="+mn-lt"/>
              </a:rPr>
              <a:t>visa generalizar as observações do conjunto de dados de treinamento para novas entradas.</a:t>
            </a:r>
            <a:r>
              <a:rPr lang="pt-BR" sz="1500" dirty="0">
                <a:latin typeface="+mn-lt"/>
              </a:rPr>
              <a:t> Um algoritmo treinado em um conjunto de e-mails deve ser capaz de classificar um novo e-mail que não se encontra presente no conjunto de dados de treinamento;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500" dirty="0">
                <a:latin typeface="+mn-lt"/>
              </a:rPr>
              <a:t>Podemos distinguir os problemas de aprendizado supervisionado entre </a:t>
            </a:r>
            <a:r>
              <a:rPr lang="pt-BR" sz="1500" b="1" dirty="0">
                <a:latin typeface="+mn-lt"/>
              </a:rPr>
              <a:t>problemas de classificação, nos quais a variável y é discreta (categórico), como no exemplo acima, e de regressão, problemas em que a variável y é contínua.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Aprendizado Supervisionado - Conceitos Básicos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736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0BBFFC9-652E-6AC2-BA15-2E454CA8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00" y="1430055"/>
            <a:ext cx="7496600" cy="3002763"/>
          </a:xfrm>
          <a:prstGeom prst="rect">
            <a:avLst/>
          </a:prstGeom>
        </p:spPr>
      </p:pic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F4CC9A59-9F56-D40D-CCFF-806CD161B64C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5" name="Google Shape;78;p7">
            <a:extLst>
              <a:ext uri="{FF2B5EF4-FFF2-40B4-BE49-F238E27FC236}">
                <a16:creationId xmlns:a16="http://schemas.microsoft.com/office/drawing/2014/main" id="{FA699058-84D5-F04F-11A0-82AFBC80D48C}"/>
              </a:ext>
            </a:extLst>
          </p:cNvPr>
          <p:cNvSpPr txBox="1"/>
          <p:nvPr/>
        </p:nvSpPr>
        <p:spPr>
          <a:xfrm>
            <a:off x="639337" y="599099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Aprendizado Supervisionado – Fluxograma do processo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103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407" y="1123188"/>
            <a:ext cx="8289000" cy="36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2200" dirty="0">
                <a:latin typeface="+mn-lt"/>
              </a:rPr>
              <a:t>A regressão </a:t>
            </a:r>
            <a:r>
              <a:rPr lang="pt-BR" sz="2200" b="1" dirty="0">
                <a:latin typeface="+mn-lt"/>
              </a:rPr>
              <a:t>é uma ferramenta estatística e de aprendizado de máquina importante e amplamente utilizada</a:t>
            </a:r>
            <a:r>
              <a:rPr lang="pt-BR" sz="2200" dirty="0">
                <a:latin typeface="+mn-lt"/>
              </a:rPr>
              <a:t>;</a:t>
            </a:r>
          </a:p>
          <a:p>
            <a:pPr marL="285750" indent="-285750" algn="just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pt-BR" sz="2200" dirty="0">
                <a:latin typeface="+mn-lt"/>
              </a:rPr>
              <a:t>Trata-se de </a:t>
            </a:r>
            <a:r>
              <a:rPr lang="pt-BR" sz="2200" b="1" dirty="0">
                <a:latin typeface="+mn-lt"/>
              </a:rPr>
              <a:t>um estudo sobre como melhor ajustar uma curva a um determinado conjunto de dados.</a:t>
            </a:r>
            <a:r>
              <a:rPr lang="pt-BR" sz="2200" dirty="0">
                <a:latin typeface="+mn-lt"/>
              </a:rPr>
              <a:t> A curva de melhor ajuste fornece um modelo que facilita a compreensão acerca do tipo de relação existente entre os dados de entrada e de saída.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Regressão – Conceitos Básicos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436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407" y="1182661"/>
            <a:ext cx="8289000" cy="3624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700" dirty="0">
                <a:latin typeface="+mn-lt"/>
              </a:rPr>
              <a:t>Além de facilitar a compreensão, através da regressão é possível </a:t>
            </a:r>
            <a:r>
              <a:rPr lang="pt-BR" sz="1700" b="1" dirty="0">
                <a:latin typeface="+mn-lt"/>
              </a:rPr>
              <a:t>prever rótulos (respostas), representados por valores numéricos contínuos, a partir dos dados de entrada.</a:t>
            </a:r>
            <a:r>
              <a:rPr lang="pt-BR" sz="1700" dirty="0">
                <a:latin typeface="+mn-lt"/>
              </a:rPr>
              <a:t> A qualidade das previsões dependerão de como ocorreu o treinamento do modelo;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700" dirty="0">
                <a:latin typeface="+mn-lt"/>
              </a:rPr>
              <a:t>Em outros termos, </a:t>
            </a:r>
            <a:r>
              <a:rPr lang="pt-BR" sz="1700" b="1" dirty="0">
                <a:latin typeface="+mn-lt"/>
              </a:rPr>
              <a:t>os modelos de regressão usam os dados de entrada (recursos, variáveis ​​independentes) e seus correspondentes valores numéricos de saída (variáveis ​​dependentes ou rótulos) para aprender a associação entre eles e ser capaz de generalizar para realizar a previsão de rótulos associados a dados de entrada não vistos durante o treinamento.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Regressão – Conceitos Básicos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44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Regressão – Fluxograma do processo</a:t>
            </a:r>
            <a:endParaRPr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21B2E9-3111-B089-928A-3A29810B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6" y="1279305"/>
            <a:ext cx="7248525" cy="26955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2707AA-0754-5963-A5EA-6536B2EB41CE}"/>
              </a:ext>
            </a:extLst>
          </p:cNvPr>
          <p:cNvSpPr txBox="1"/>
          <p:nvPr/>
        </p:nvSpPr>
        <p:spPr>
          <a:xfrm>
            <a:off x="2285999" y="408273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000" b="1" i="0" u="none" strike="noStrike" cap="none" dirty="0" err="1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Shukla</a:t>
            </a:r>
            <a:r>
              <a:rPr lang="pt-BR" sz="10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 e </a:t>
            </a:r>
            <a:r>
              <a:rPr lang="pt-BR" sz="1000" b="1" i="0" u="none" strike="noStrike" cap="none" dirty="0" err="1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Fricklas</a:t>
            </a:r>
            <a:r>
              <a:rPr lang="pt-BR" sz="10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 (2018).</a:t>
            </a:r>
            <a:endParaRPr lang="pt-BR" sz="1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28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7">
            <a:extLst>
              <a:ext uri="{FF2B5EF4-FFF2-40B4-BE49-F238E27FC236}">
                <a16:creationId xmlns:a16="http://schemas.microsoft.com/office/drawing/2014/main" id="{2AD62FC8-6499-2432-7184-B1AF0D5E5BEE}"/>
              </a:ext>
            </a:extLst>
          </p:cNvPr>
          <p:cNvSpPr txBox="1"/>
          <p:nvPr/>
        </p:nvSpPr>
        <p:spPr>
          <a:xfrm>
            <a:off x="639337" y="1496962"/>
            <a:ext cx="8289000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700" dirty="0">
                <a:latin typeface="+mn-lt"/>
              </a:rPr>
              <a:t>Ao traçar a correlação entre a frequência das chuvas e a produção agrícola, é possível observar que um aumento na precipitação produz um aumento na taxa de produção;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700" b="1" dirty="0">
                <a:latin typeface="+mn-lt"/>
              </a:rPr>
              <a:t>Ajustar uma linha a esses pontos de dados permite que se compreenda melhor a relação entre essas variáveis e que se faça previsões sobre a taxa de produção em diferentes condições de chuva;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000"/>
              <a:buFont typeface="Arial" panose="020B0604020202020204" pitchFamily="34" charset="0"/>
              <a:buChar char="•"/>
            </a:pPr>
            <a:r>
              <a:rPr lang="pt-BR" sz="1700" b="1" dirty="0">
                <a:latin typeface="+mn-lt"/>
              </a:rPr>
              <a:t>Para além disso, essa função aprendida pode ser extrapolada e ser utilizada para fazer previsões para valores de dados não vistos ainda.</a:t>
            </a:r>
          </a:p>
        </p:txBody>
      </p:sp>
      <p:sp>
        <p:nvSpPr>
          <p:cNvPr id="3" name="Google Shape;47;p3">
            <a:extLst>
              <a:ext uri="{FF2B5EF4-FFF2-40B4-BE49-F238E27FC236}">
                <a16:creationId xmlns:a16="http://schemas.microsoft.com/office/drawing/2014/main" id="{B197DCCA-D078-303D-0DE7-7A62FB7B87FE}"/>
              </a:ext>
            </a:extLst>
          </p:cNvPr>
          <p:cNvSpPr txBox="1"/>
          <p:nvPr/>
        </p:nvSpPr>
        <p:spPr>
          <a:xfrm>
            <a:off x="639337" y="118948"/>
            <a:ext cx="8504663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DATA SCIENCE II | AULA 02 – APRENDIZADO SUPERVISIONADO</a:t>
            </a:r>
            <a:endParaRPr dirty="0"/>
          </a:p>
        </p:txBody>
      </p:sp>
      <p:sp>
        <p:nvSpPr>
          <p:cNvPr id="4" name="Google Shape;78;p7">
            <a:extLst>
              <a:ext uri="{FF2B5EF4-FFF2-40B4-BE49-F238E27FC236}">
                <a16:creationId xmlns:a16="http://schemas.microsoft.com/office/drawing/2014/main" id="{E9F875E0-531A-F8A4-15B3-D5B2A0229275}"/>
              </a:ext>
            </a:extLst>
          </p:cNvPr>
          <p:cNvSpPr txBox="1"/>
          <p:nvPr/>
        </p:nvSpPr>
        <p:spPr>
          <a:xfrm>
            <a:off x="639337" y="599099"/>
            <a:ext cx="82890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Regressão – Exemplo aplicado: correlação entre frequência das chuvas e a produção agrícola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2548044"/>
      </p:ext>
    </p:extLst>
  </p:cSld>
  <p:clrMapOvr>
    <a:masterClrMapping/>
  </p:clrMapOvr>
</p:sld>
</file>

<file path=ppt/theme/theme1.xml><?xml version="1.0" encoding="utf-8"?>
<a:theme xmlns:a="http://schemas.openxmlformats.org/drawingml/2006/main" name="PADRÃO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2364</Words>
  <Application>Microsoft Office PowerPoint</Application>
  <PresentationFormat>Apresentação na tela (16:9)</PresentationFormat>
  <Paragraphs>156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Courier New</vt:lpstr>
      <vt:lpstr>Cinzel</vt:lpstr>
      <vt:lpstr>Consolas</vt:lpstr>
      <vt:lpstr>Montserrat</vt:lpstr>
      <vt:lpstr>Arial</vt:lpstr>
      <vt:lpstr>PADRÃO SLIDES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Ghabriel Anton Gomes de Sá</cp:lastModifiedBy>
  <cp:revision>1</cp:revision>
  <dcterms:modified xsi:type="dcterms:W3CDTF">2023-01-16T02:20:19Z</dcterms:modified>
</cp:coreProperties>
</file>