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803A30-F77F-4577-A193-BB35DCD324B3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BBB0BD-D5D6-4DD3-8713-40CCBB97B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2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3A30-F77F-4577-A193-BB35DCD324B3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0BD-D5D6-4DD3-8713-40CCBB97B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92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803A30-F77F-4577-A193-BB35DCD324B3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BBB0BD-D5D6-4DD3-8713-40CCBB97B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10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3A30-F77F-4577-A193-BB35DCD324B3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5BBB0BD-D5D6-4DD3-8713-40CCBB97B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13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803A30-F77F-4577-A193-BB35DCD324B3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BBB0BD-D5D6-4DD3-8713-40CCBB97B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0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3A30-F77F-4577-A193-BB35DCD324B3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0BD-D5D6-4DD3-8713-40CCBB97B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47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3A30-F77F-4577-A193-BB35DCD324B3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0BD-D5D6-4DD3-8713-40CCBB97B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95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3A30-F77F-4577-A193-BB35DCD324B3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0BD-D5D6-4DD3-8713-40CCBB97B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10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3A30-F77F-4577-A193-BB35DCD324B3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0BD-D5D6-4DD3-8713-40CCBB97B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67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803A30-F77F-4577-A193-BB35DCD324B3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BBB0BD-D5D6-4DD3-8713-40CCBB97B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41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3A30-F77F-4577-A193-BB35DCD324B3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0BD-D5D6-4DD3-8713-40CCBB97B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83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803A30-F77F-4577-A193-BB35DCD324B3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5BBB0BD-D5D6-4DD3-8713-40CCBB97B66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244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945529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МЧС России</a:t>
            </a:r>
            <a:endParaRPr lang="ru-RU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125981"/>
            <a:ext cx="10993546" cy="959786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Выполнил студент группы 1по-44д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</a:rPr>
              <a:t>Баинбетова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В.В.</a:t>
            </a:r>
          </a:p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2018</a:t>
            </a:r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00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/>
              <a:t>Основные сведения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1806498"/>
            <a:ext cx="8986554" cy="505150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Министерство Российской Федерации по делам гражданской обороны (ГО), чрезвычайным ситуациям и ликвидации последствий стихийных бедствий (МЧС России) — федеральное министерство, одна из аварийно-спасательных служб России.</a:t>
            </a:r>
          </a:p>
          <a:p>
            <a:r>
              <a:rPr lang="ru-RU" sz="2800" dirty="0" smtClean="0"/>
              <a:t>Относится к государственным военизированным организациям, которые имеют право приобретать боевое ручное стрелковое и иное оружие.</a:t>
            </a:r>
          </a:p>
          <a:p>
            <a:r>
              <a:rPr lang="ru-RU" sz="2800" dirty="0"/>
              <a:t>МЧС России осуществляет около 25 % от общего числа всех проверок в стране.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75" y="3347227"/>
            <a:ext cx="3004578" cy="23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3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/>
              <a:t>История создания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2729136"/>
            <a:ext cx="11029615" cy="3678303"/>
          </a:xfrm>
        </p:spPr>
        <p:txBody>
          <a:bodyPr>
            <a:noAutofit/>
          </a:bodyPr>
          <a:lstStyle/>
          <a:p>
            <a:r>
              <a:rPr lang="ru-RU" sz="2800" dirty="0"/>
              <a:t>В СССР предупреждение и ликвидация последствий стихийных бедствий была возложена на Советы депутатов трудящихся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27 </a:t>
            </a:r>
            <a:r>
              <a:rPr lang="ru-RU" sz="2800" dirty="0"/>
              <a:t>декабря 1990 года </a:t>
            </a:r>
            <a:r>
              <a:rPr lang="ru-RU" sz="2800" dirty="0" smtClean="0"/>
              <a:t>был образован </a:t>
            </a:r>
            <a:r>
              <a:rPr lang="ru-RU" sz="2800" dirty="0"/>
              <a:t>Российский корпус спасателей (РКС). Эта дата считается основанием МЧС России. </a:t>
            </a:r>
            <a:endParaRPr lang="ru-RU" sz="2800" dirty="0" smtClean="0"/>
          </a:p>
          <a:p>
            <a:r>
              <a:rPr lang="ru-RU" sz="2800" dirty="0" smtClean="0"/>
              <a:t>19 </a:t>
            </a:r>
            <a:r>
              <a:rPr lang="ru-RU" sz="2800" dirty="0"/>
              <a:t>ноября 1991 </a:t>
            </a:r>
            <a:r>
              <a:rPr lang="ru-RU" sz="2800" dirty="0" smtClean="0"/>
              <a:t>года </a:t>
            </a:r>
            <a:r>
              <a:rPr lang="ru-RU" sz="2800" dirty="0"/>
              <a:t>был образован Государственный комитет по делам гражданской обороны, чрезвычайным ситуациям и ликвидации последствий стихийных бедствий при Президенте РСФСР.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3065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/>
              <a:t>История создания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15956"/>
            <a:ext cx="12191999" cy="5142044"/>
          </a:xfrm>
        </p:spPr>
        <p:txBody>
          <a:bodyPr>
            <a:noAutofit/>
          </a:bodyPr>
          <a:lstStyle/>
          <a:p>
            <a:r>
              <a:rPr lang="ru-RU" sz="2600" dirty="0" smtClean="0"/>
              <a:t>30 </a:t>
            </a:r>
            <a:r>
              <a:rPr lang="ru-RU" sz="2600" dirty="0"/>
              <a:t>сентября 1992 года Государственный комитет по делам </a:t>
            </a:r>
            <a:r>
              <a:rPr lang="ru-RU" sz="2600" dirty="0" smtClean="0"/>
              <a:t>ГО, ЧС и </a:t>
            </a:r>
            <a:r>
              <a:rPr lang="ru-RU" sz="2600" dirty="0"/>
              <a:t>ликвидации последствий стихийных бедствий при Президенте РСФСР был реорганизован в Государственный комитет </a:t>
            </a:r>
            <a:r>
              <a:rPr lang="ru-RU" sz="2600" dirty="0" smtClean="0"/>
              <a:t>РФ по </a:t>
            </a:r>
            <a:r>
              <a:rPr lang="ru-RU" sz="2600" dirty="0"/>
              <a:t>делам гражданской обороны, </a:t>
            </a:r>
            <a:r>
              <a:rPr lang="ru-RU" sz="2600" dirty="0" smtClean="0"/>
              <a:t>ЧС и </a:t>
            </a:r>
            <a:r>
              <a:rPr lang="ru-RU" sz="2600" dirty="0"/>
              <a:t>ликвидации последствий стихийных бедствий. </a:t>
            </a:r>
            <a:endParaRPr lang="ru-RU" sz="2600" dirty="0" smtClean="0"/>
          </a:p>
          <a:p>
            <a:r>
              <a:rPr lang="ru-RU" sz="2600" dirty="0" smtClean="0"/>
              <a:t>10 </a:t>
            </a:r>
            <a:r>
              <a:rPr lang="ru-RU" sz="2600" dirty="0"/>
              <a:t>января 1994 года Государственный комитет </a:t>
            </a:r>
            <a:r>
              <a:rPr lang="ru-RU" sz="2600" dirty="0" smtClean="0"/>
              <a:t>РФ </a:t>
            </a:r>
            <a:r>
              <a:rPr lang="ru-RU" sz="2600" dirty="0"/>
              <a:t>по делам </a:t>
            </a:r>
            <a:r>
              <a:rPr lang="ru-RU" sz="2600" dirty="0" smtClean="0"/>
              <a:t>ГО, ЧС </a:t>
            </a:r>
            <a:r>
              <a:rPr lang="ru-RU" sz="2600" dirty="0"/>
              <a:t>и ликвидации последствий стихийных бедствий был преобразован в </a:t>
            </a:r>
            <a:r>
              <a:rPr lang="ru-RU" sz="2600" dirty="0" smtClean="0"/>
              <a:t>Министерство РФ по делам ГО, ЧС и </a:t>
            </a:r>
            <a:r>
              <a:rPr lang="ru-RU" sz="2600" dirty="0"/>
              <a:t>ликвидации последствий стихийных бедствий (МЧС России). </a:t>
            </a:r>
            <a:endParaRPr lang="ru-RU" sz="2600" dirty="0" smtClean="0"/>
          </a:p>
          <a:p>
            <a:r>
              <a:rPr lang="ru-RU" sz="2600" dirty="0" smtClean="0"/>
              <a:t>1 </a:t>
            </a:r>
            <a:r>
              <a:rPr lang="ru-RU" sz="2600" dirty="0"/>
              <a:t>января 2002 года 278 тысяч сотрудников Государственной противопожарной службы вошли в состав МЧС России, имевшего до этого численность 70 тысяч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428990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694" y="1982058"/>
            <a:ext cx="3159079" cy="21104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/>
              <a:t>Цели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9319" y="1806498"/>
            <a:ext cx="8350935" cy="5051502"/>
          </a:xfrm>
        </p:spPr>
        <p:txBody>
          <a:bodyPr>
            <a:normAutofit/>
          </a:bodyPr>
          <a:lstStyle/>
          <a:p>
            <a:r>
              <a:rPr lang="ru-RU" sz="2800" dirty="0"/>
              <a:t>МЧС России принимает участие в обеспечении </a:t>
            </a:r>
            <a:r>
              <a:rPr lang="ru-RU" sz="2800" dirty="0" err="1"/>
              <a:t>нацбезопасности</a:t>
            </a:r>
            <a:r>
              <a:rPr lang="ru-RU" sz="2800" dirty="0"/>
              <a:t> и работает над разрешением множества задач, основанных на государственной политике в сфере безопасности жизнедеятельности населения. </a:t>
            </a:r>
            <a:endParaRPr lang="en-US" sz="2800" dirty="0" smtClean="0"/>
          </a:p>
          <a:p>
            <a:r>
              <a:rPr lang="ru-RU" sz="2800" dirty="0"/>
              <a:t>Основной целью МЧС является осуществление помощи людям, с которыми произошла беда, а также сохранение их жизни и здоровья. Основной задачей — антикризисное управление, профилактика, а также предупреждение угроз и опасностей.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693" y="4587674"/>
            <a:ext cx="3159079" cy="203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1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/>
              <a:t>Основные задачи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5029200"/>
          </a:xfrm>
        </p:spPr>
        <p:txBody>
          <a:bodyPr>
            <a:noAutofit/>
          </a:bodyPr>
          <a:lstStyle/>
          <a:p>
            <a:r>
              <a:rPr lang="ru-RU" sz="2800" dirty="0" smtClean="0"/>
              <a:t>выработка </a:t>
            </a:r>
            <a:r>
              <a:rPr lang="ru-RU" sz="2800" dirty="0"/>
              <a:t>и реализация государственной политики в области </a:t>
            </a:r>
            <a:r>
              <a:rPr lang="ru-RU" sz="2800" dirty="0" smtClean="0"/>
              <a:t>ГО, </a:t>
            </a:r>
            <a:r>
              <a:rPr lang="ru-RU" sz="2800" dirty="0"/>
              <a:t>защиты населения и территорий </a:t>
            </a:r>
            <a:r>
              <a:rPr lang="ru-RU" sz="2800" dirty="0" smtClean="0"/>
              <a:t>от ЧС</a:t>
            </a:r>
            <a:r>
              <a:rPr lang="ru-RU" sz="2800" dirty="0" smtClean="0"/>
              <a:t>, </a:t>
            </a:r>
            <a:r>
              <a:rPr lang="ru-RU" sz="2800" dirty="0"/>
              <a:t>обеспечения пожарной безопасности, а также безопасности людей на водных объектах в пределах компетенции МЧС России;</a:t>
            </a:r>
          </a:p>
          <a:p>
            <a:r>
              <a:rPr lang="ru-RU" sz="2800" dirty="0" smtClean="0"/>
              <a:t>организация </a:t>
            </a:r>
            <a:r>
              <a:rPr lang="ru-RU" sz="2800" dirty="0"/>
              <a:t>подготовки и утверждения в установленном порядке проектов нормативных правовых актов в области </a:t>
            </a:r>
            <a:r>
              <a:rPr lang="ru-RU" sz="2800" dirty="0" smtClean="0"/>
              <a:t>ГО, </a:t>
            </a:r>
            <a:r>
              <a:rPr lang="ru-RU" sz="2800" dirty="0"/>
              <a:t>защиты населения и территорий от </a:t>
            </a:r>
            <a:r>
              <a:rPr lang="ru-RU" sz="2800" dirty="0" smtClean="0"/>
              <a:t>ЧС, </a:t>
            </a:r>
            <a:r>
              <a:rPr lang="ru-RU" sz="2800" dirty="0"/>
              <a:t>обеспечения пожарной безопасности и безопасности людей на водных объектах;</a:t>
            </a:r>
          </a:p>
        </p:txBody>
      </p:sp>
    </p:spTree>
    <p:extLst>
      <p:ext uri="{BB962C8B-B14F-4D97-AF65-F5344CB8AC3E}">
        <p14:creationId xmlns:p14="http://schemas.microsoft.com/office/powerpoint/2010/main" val="2371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Основные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1905000"/>
            <a:ext cx="11029615" cy="495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осуществление </a:t>
            </a:r>
            <a:r>
              <a:rPr lang="ru-RU" sz="2800" dirty="0"/>
              <a:t>управления в области </a:t>
            </a:r>
            <a:r>
              <a:rPr lang="ru-RU" sz="2800" dirty="0" smtClean="0"/>
              <a:t>ГО, </a:t>
            </a:r>
            <a:r>
              <a:rPr lang="ru-RU" sz="2800" dirty="0"/>
              <a:t>защиты населения и территорий от </a:t>
            </a:r>
            <a:r>
              <a:rPr lang="ru-RU" sz="2800" dirty="0" smtClean="0"/>
              <a:t>ЧС, </a:t>
            </a:r>
            <a:r>
              <a:rPr lang="ru-RU" sz="2800" dirty="0"/>
              <a:t>обеспечения пожарной безопасности, безопасности людей на водных объектах, а также управление деятельностью федеральных органов исполнительной власти в рамках единой государственной системы предупреждения и ликвидации </a:t>
            </a:r>
            <a:r>
              <a:rPr lang="ru-RU" sz="2800" dirty="0" smtClean="0"/>
              <a:t>ЧС;</a:t>
            </a:r>
            <a:endParaRPr lang="ru-RU" sz="2800" dirty="0"/>
          </a:p>
          <a:p>
            <a:r>
              <a:rPr lang="ru-RU" sz="2800" dirty="0" smtClean="0"/>
              <a:t>осуществление </a:t>
            </a:r>
            <a:r>
              <a:rPr lang="ru-RU" sz="2800" dirty="0"/>
              <a:t>нормативного регулирования в целях предупреждения, прогнозирования и смягчения последствий </a:t>
            </a:r>
            <a:r>
              <a:rPr lang="ru-RU" sz="2800" dirty="0" smtClean="0"/>
              <a:t>ЧС и </a:t>
            </a:r>
            <a:r>
              <a:rPr lang="ru-RU" sz="2800" dirty="0"/>
              <a:t>пожаров, а также осуществление специальных, разрешительных, надзорных и контрольных функций по вопросам, отнесенным к компетенции МЧС России</a:t>
            </a:r>
            <a:r>
              <a:rPr lang="ru-RU" sz="2800" dirty="0" smtClean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9515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Основные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2009046"/>
            <a:ext cx="5395862" cy="4686410"/>
          </a:xfrm>
        </p:spPr>
        <p:txBody>
          <a:bodyPr>
            <a:noAutofit/>
          </a:bodyPr>
          <a:lstStyle/>
          <a:p>
            <a:r>
              <a:rPr lang="ru-RU" sz="2800" dirty="0" smtClean="0"/>
              <a:t>осуществление деятельности по организации и ведению ГО, экстренному реагированию при ЧС, защите населения и территорий от ЧС и пожаров, обеспечению безопасности людей на водных объектах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52828"/>
            <a:ext cx="5642517" cy="317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38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103</TotalTime>
  <Words>412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Corbel</vt:lpstr>
      <vt:lpstr>Gill Sans MT</vt:lpstr>
      <vt:lpstr>Wingdings 2</vt:lpstr>
      <vt:lpstr>Дивиденд</vt:lpstr>
      <vt:lpstr>МЧС России</vt:lpstr>
      <vt:lpstr>Основные сведения</vt:lpstr>
      <vt:lpstr>История создания</vt:lpstr>
      <vt:lpstr>История создания</vt:lpstr>
      <vt:lpstr>Цели</vt:lpstr>
      <vt:lpstr>Основные задачи</vt:lpstr>
      <vt:lpstr>Основные задачи</vt:lpstr>
      <vt:lpstr>Основные задачи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МЧС России</dc:title>
  <dc:creator>dns</dc:creator>
  <cp:lastModifiedBy>Владлена</cp:lastModifiedBy>
  <cp:revision>8</cp:revision>
  <dcterms:created xsi:type="dcterms:W3CDTF">2018-02-23T13:28:56Z</dcterms:created>
  <dcterms:modified xsi:type="dcterms:W3CDTF">2018-02-25T18:02:33Z</dcterms:modified>
</cp:coreProperties>
</file>