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0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118E-D4C9-4708-838C-40975D2675D1}" type="datetimeFigureOut">
              <a:rPr lang="ru-RU" smtClean="0"/>
              <a:t>24.02.2018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20E8-606A-4B31-BF21-A15B135EA2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7398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118E-D4C9-4708-838C-40975D2675D1}" type="datetimeFigureOut">
              <a:rPr lang="ru-RU" smtClean="0"/>
              <a:t>24.02.2018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20E8-606A-4B31-BF21-A15B135EA2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2908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118E-D4C9-4708-838C-40975D2675D1}" type="datetimeFigureOut">
              <a:rPr lang="ru-RU" smtClean="0"/>
              <a:t>24.02.2018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20E8-606A-4B31-BF21-A15B135EA2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97194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118E-D4C9-4708-838C-40975D2675D1}" type="datetimeFigureOut">
              <a:rPr lang="ru-RU" smtClean="0"/>
              <a:t>24.02.2018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20E8-606A-4B31-BF21-A15B135EA250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01127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118E-D4C9-4708-838C-40975D2675D1}" type="datetimeFigureOut">
              <a:rPr lang="ru-RU" smtClean="0"/>
              <a:t>24.02.2018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20E8-606A-4B31-BF21-A15B135EA2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3278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118E-D4C9-4708-838C-40975D2675D1}" type="datetimeFigureOut">
              <a:rPr lang="ru-RU" smtClean="0"/>
              <a:t>24.02.2018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20E8-606A-4B31-BF21-A15B135EA2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1814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118E-D4C9-4708-838C-40975D2675D1}" type="datetimeFigureOut">
              <a:rPr lang="ru-RU" smtClean="0"/>
              <a:t>24.02.2018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20E8-606A-4B31-BF21-A15B135EA2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56394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118E-D4C9-4708-838C-40975D2675D1}" type="datetimeFigureOut">
              <a:rPr lang="ru-RU" smtClean="0"/>
              <a:t>24.02.2018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20E8-606A-4B31-BF21-A15B135EA2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6513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118E-D4C9-4708-838C-40975D2675D1}" type="datetimeFigureOut">
              <a:rPr lang="ru-RU" smtClean="0"/>
              <a:t>24.02.2018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20E8-606A-4B31-BF21-A15B135EA2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4314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118E-D4C9-4708-838C-40975D2675D1}" type="datetimeFigureOut">
              <a:rPr lang="ru-RU" smtClean="0"/>
              <a:t>24.02.2018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20E8-606A-4B31-BF21-A15B135EA2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5715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118E-D4C9-4708-838C-40975D2675D1}" type="datetimeFigureOut">
              <a:rPr lang="ru-RU" smtClean="0"/>
              <a:t>24.02.2018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20E8-606A-4B31-BF21-A15B135EA2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4961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118E-D4C9-4708-838C-40975D2675D1}" type="datetimeFigureOut">
              <a:rPr lang="ru-RU" smtClean="0"/>
              <a:t>24.02.2018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20E8-606A-4B31-BF21-A15B135EA2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6491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118E-D4C9-4708-838C-40975D2675D1}" type="datetimeFigureOut">
              <a:rPr lang="ru-RU" smtClean="0"/>
              <a:t>24.02.2018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20E8-606A-4B31-BF21-A15B135EA2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738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118E-D4C9-4708-838C-40975D2675D1}" type="datetimeFigureOut">
              <a:rPr lang="ru-RU" smtClean="0"/>
              <a:t>24.02.2018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20E8-606A-4B31-BF21-A15B135EA2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4490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118E-D4C9-4708-838C-40975D2675D1}" type="datetimeFigureOut">
              <a:rPr lang="ru-RU" smtClean="0"/>
              <a:t>24.02.2018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20E8-606A-4B31-BF21-A15B135EA2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2382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118E-D4C9-4708-838C-40975D2675D1}" type="datetimeFigureOut">
              <a:rPr lang="ru-RU" smtClean="0"/>
              <a:t>24.02.2018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20E8-606A-4B31-BF21-A15B135EA2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6930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118E-D4C9-4708-838C-40975D2675D1}" type="datetimeFigureOut">
              <a:rPr lang="ru-RU" smtClean="0"/>
              <a:t>24.02.2018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20E8-606A-4B31-BF21-A15B135EA2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7245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FF7118E-D4C9-4708-838C-40975D2675D1}" type="datetimeFigureOut">
              <a:rPr lang="ru-RU" smtClean="0"/>
              <a:t>24.02.2018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E20E8-606A-4B31-BF21-A15B135EA2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7646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10510572" cy="3329581"/>
          </a:xfrm>
        </p:spPr>
        <p:txBody>
          <a:bodyPr/>
          <a:lstStyle/>
          <a:p>
            <a:r>
              <a:rPr lang="ru-RU" dirty="0"/>
              <a:t>Понятие о природных </a:t>
            </a:r>
            <a:r>
              <a:rPr lang="ru-RU" dirty="0" smtClean="0"/>
              <a:t>ресурсах и их классификация 		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cap="none" dirty="0" smtClean="0"/>
              <a:t>Выполнил студент группы 1ПО-44Д </a:t>
            </a:r>
            <a:r>
              <a:rPr lang="ru-RU" cap="none" dirty="0" err="1" smtClean="0"/>
              <a:t>Баинбетова</a:t>
            </a:r>
            <a:r>
              <a:rPr lang="ru-RU" cap="none" dirty="0" smtClean="0"/>
              <a:t> В.В.</a:t>
            </a:r>
          </a:p>
          <a:p>
            <a:r>
              <a:rPr lang="ru-RU" cap="none" dirty="0" smtClean="0"/>
              <a:t>2018</a:t>
            </a:r>
            <a:endParaRPr lang="ru-RU" cap="none" dirty="0"/>
          </a:p>
        </p:txBody>
      </p:sp>
    </p:spTree>
    <p:extLst>
      <p:ext uri="{BB962C8B-B14F-4D97-AF65-F5344CB8AC3E}">
        <p14:creationId xmlns:p14="http://schemas.microsoft.com/office/powerpoint/2010/main" val="1492641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Природные ресурсы — это совокупность естественных тел и явлений природы, которые использует человек в своей деятельности, направленной на поддержание своего существования.</a:t>
            </a:r>
          </a:p>
        </p:txBody>
      </p:sp>
    </p:spTree>
    <p:extLst>
      <p:ext uri="{BB962C8B-B14F-4D97-AF65-F5344CB8AC3E}">
        <p14:creationId xmlns:p14="http://schemas.microsoft.com/office/powerpoint/2010/main" val="3519477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84" t="2719" r="1658" b="14031"/>
          <a:stretch/>
        </p:blipFill>
        <p:spPr>
          <a:xfrm>
            <a:off x="1394460" y="0"/>
            <a:ext cx="9726884" cy="6858000"/>
          </a:xfrm>
        </p:spPr>
      </p:pic>
    </p:spTree>
    <p:extLst>
      <p:ext uri="{BB962C8B-B14F-4D97-AF65-F5344CB8AC3E}">
        <p14:creationId xmlns:p14="http://schemas.microsoft.com/office/powerpoint/2010/main" val="368036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 по видам хозяйственного использования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9656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2718"/>
            <a:ext cx="12192000" cy="5657008"/>
          </a:xfrm>
        </p:spPr>
      </p:pic>
    </p:spTree>
    <p:extLst>
      <p:ext uri="{BB962C8B-B14F-4D97-AF65-F5344CB8AC3E}">
        <p14:creationId xmlns:p14="http://schemas.microsoft.com/office/powerpoint/2010/main" val="1054184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 критерию использования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09635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48</TotalTime>
  <Words>48</Words>
  <Application>Microsoft Office PowerPoint</Application>
  <PresentationFormat>Широкоэкранный</PresentationFormat>
  <Paragraphs>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Ион</vt:lpstr>
      <vt:lpstr>Понятие о природных ресурсах и их классификация   </vt:lpstr>
      <vt:lpstr>Определение</vt:lpstr>
      <vt:lpstr>Презентация PowerPoint</vt:lpstr>
      <vt:lpstr>Классификация по видам хозяйственного использования</vt:lpstr>
      <vt:lpstr>Презентация PowerPoint</vt:lpstr>
      <vt:lpstr>По критерию использования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dns</dc:creator>
  <cp:lastModifiedBy>dns</cp:lastModifiedBy>
  <cp:revision>4</cp:revision>
  <dcterms:created xsi:type="dcterms:W3CDTF">2018-02-24T16:19:21Z</dcterms:created>
  <dcterms:modified xsi:type="dcterms:W3CDTF">2018-02-24T17:07:50Z</dcterms:modified>
</cp:coreProperties>
</file>