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02"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9C07C479-D1B0-463C-BAFB-E078E8F12852}" type="datetimeFigureOut">
              <a:rPr lang="ru-RU" smtClean="0"/>
              <a:t>18.02.2018</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E50AD0F-D2B7-49E6-84FA-D7B90231061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C07C479-D1B0-463C-BAFB-E078E8F12852}" type="datetimeFigureOut">
              <a:rPr lang="ru-RU" smtClean="0"/>
              <a:t>18.02.2018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C07C479-D1B0-463C-BAFB-E078E8F12852}" type="datetimeFigureOut">
              <a:rPr lang="ru-RU" smtClean="0"/>
              <a:t>18.02.2018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C07C479-D1B0-463C-BAFB-E078E8F12852}" type="datetimeFigureOut">
              <a:rPr lang="ru-RU" smtClean="0"/>
              <a:t>18.02.2018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9C07C479-D1B0-463C-BAFB-E078E8F12852}" type="datetimeFigureOut">
              <a:rPr lang="ru-RU" smtClean="0"/>
              <a:t>18.02.2018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9C07C479-D1B0-463C-BAFB-E078E8F12852}" type="datetimeFigureOut">
              <a:rPr lang="ru-RU" smtClean="0"/>
              <a:t>18.02.2018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9C07C479-D1B0-463C-BAFB-E078E8F12852}" type="datetimeFigureOut">
              <a:rPr lang="ru-RU" smtClean="0"/>
              <a:t>18.02.2018</a:t>
            </a:fld>
            <a:endParaRPr lang="ru-RU"/>
          </a:p>
        </p:txBody>
      </p:sp>
      <p:sp>
        <p:nvSpPr>
          <p:cNvPr id="27" name="Номер слайда 26"/>
          <p:cNvSpPr>
            <a:spLocks noGrp="1"/>
          </p:cNvSpPr>
          <p:nvPr>
            <p:ph type="sldNum" sz="quarter" idx="11"/>
          </p:nvPr>
        </p:nvSpPr>
        <p:spPr/>
        <p:txBody>
          <a:bodyPr rtlCol="0"/>
          <a:lstStyle/>
          <a:p>
            <a:fld id="{5E50AD0F-D2B7-49E6-84FA-D7B902310619}" type="slidenum">
              <a:rPr lang="ru-RU" smtClean="0"/>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9C07C479-D1B0-463C-BAFB-E078E8F12852}" type="datetimeFigureOut">
              <a:rPr lang="ru-RU" smtClean="0"/>
              <a:t>18.02.2018</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5E50AD0F-D2B7-49E6-84FA-D7B90231061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C07C479-D1B0-463C-BAFB-E078E8F12852}" type="datetimeFigureOut">
              <a:rPr lang="ru-RU" smtClean="0"/>
              <a:t>18.02.2018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9C07C479-D1B0-463C-BAFB-E078E8F12852}" type="datetimeFigureOut">
              <a:rPr lang="ru-RU" smtClean="0"/>
              <a:t>18.02.2018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9C07C479-D1B0-463C-BAFB-E078E8F12852}" type="datetimeFigureOut">
              <a:rPr lang="ru-RU" smtClean="0"/>
              <a:t>18.02.2018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E50AD0F-D2B7-49E6-84FA-D7B90231061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C07C479-D1B0-463C-BAFB-E078E8F12852}" type="datetimeFigureOut">
              <a:rPr lang="ru-RU" smtClean="0"/>
              <a:t>18.02.2018</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E50AD0F-D2B7-49E6-84FA-D7B90231061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1556792"/>
            <a:ext cx="8458200" cy="1902073"/>
          </a:xfrm>
        </p:spPr>
        <p:txBody>
          <a:bodyPr>
            <a:noAutofit/>
          </a:bodyPr>
          <a:lstStyle/>
          <a:p>
            <a:r>
              <a:rPr lang="ru-RU" sz="4800" b="1" dirty="0"/>
              <a:t>П</a:t>
            </a:r>
            <a:r>
              <a:rPr lang="ru-RU" sz="4800" b="1" dirty="0" smtClean="0"/>
              <a:t>ричины резкого изменения среды обитания на земле</a:t>
            </a:r>
            <a:endParaRPr lang="ru-RU" sz="4800" b="1" dirty="0"/>
          </a:p>
        </p:txBody>
      </p:sp>
      <p:sp>
        <p:nvSpPr>
          <p:cNvPr id="3" name="Подзаголовок 2"/>
          <p:cNvSpPr>
            <a:spLocks noGrp="1"/>
          </p:cNvSpPr>
          <p:nvPr>
            <p:ph type="subTitle" idx="1"/>
          </p:nvPr>
        </p:nvSpPr>
        <p:spPr/>
        <p:txBody>
          <a:bodyPr>
            <a:normAutofit/>
          </a:bodyPr>
          <a:lstStyle/>
          <a:p>
            <a:r>
              <a:rPr lang="ru-RU" sz="2400" dirty="0" smtClean="0"/>
              <a:t>Выполнил: </a:t>
            </a:r>
            <a:r>
              <a:rPr lang="ru-RU" sz="2400" dirty="0" err="1" smtClean="0"/>
              <a:t>Баинбетова</a:t>
            </a:r>
            <a:r>
              <a:rPr lang="ru-RU" sz="2400" dirty="0" smtClean="0"/>
              <a:t> В.В.</a:t>
            </a:r>
          </a:p>
          <a:p>
            <a:r>
              <a:rPr lang="ru-RU" sz="2400" dirty="0" smtClean="0"/>
              <a:t>Проверил: Спирина С.С.</a:t>
            </a:r>
          </a:p>
          <a:p>
            <a:r>
              <a:rPr lang="ru-RU" sz="2400" dirty="0" smtClean="0"/>
              <a:t>2018г.</a:t>
            </a:r>
          </a:p>
        </p:txBody>
      </p:sp>
    </p:spTree>
    <p:extLst>
      <p:ext uri="{BB962C8B-B14F-4D97-AF65-F5344CB8AC3E}">
        <p14:creationId xmlns:p14="http://schemas.microsoft.com/office/powerpoint/2010/main" val="3452186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8229600" cy="1066800"/>
          </a:xfrm>
        </p:spPr>
        <p:txBody>
          <a:bodyPr/>
          <a:lstStyle/>
          <a:p>
            <a:r>
              <a:rPr lang="ru-RU" b="1" dirty="0" smtClean="0"/>
              <a:t>Среда обитания</a:t>
            </a:r>
            <a:endParaRPr lang="ru-RU" b="1" dirty="0"/>
          </a:p>
        </p:txBody>
      </p:sp>
      <p:sp>
        <p:nvSpPr>
          <p:cNvPr id="3" name="Объект 2"/>
          <p:cNvSpPr>
            <a:spLocks noGrp="1"/>
          </p:cNvSpPr>
          <p:nvPr>
            <p:ph idx="1"/>
          </p:nvPr>
        </p:nvSpPr>
        <p:spPr>
          <a:xfrm>
            <a:off x="251520" y="2204864"/>
            <a:ext cx="8712968" cy="3450696"/>
          </a:xfrm>
        </p:spPr>
        <p:txBody>
          <a:bodyPr>
            <a:noAutofit/>
          </a:bodyPr>
          <a:lstStyle/>
          <a:p>
            <a:r>
              <a:rPr lang="ru-RU" sz="2800" b="1" dirty="0"/>
              <a:t>Среда обитания </a:t>
            </a:r>
            <a:r>
              <a:rPr lang="ru-RU" sz="2800" dirty="0"/>
              <a:t>(экологическая ниша) — совокупность конкретных абиотических и биотических условий, в которых обитает данная особь, популяция или вид, часть природы, окружающая живые организмы и оказывающая на них прямое или косвенное воздействие. </a:t>
            </a:r>
            <a:endParaRPr lang="ru-RU" sz="2800" dirty="0" smtClean="0"/>
          </a:p>
          <a:p>
            <a:r>
              <a:rPr lang="ru-RU" sz="2800" dirty="0" smtClean="0"/>
              <a:t>Среда </a:t>
            </a:r>
            <a:r>
              <a:rPr lang="ru-RU" sz="2800" dirty="0"/>
              <a:t>обитания (экологическая ниша), часто перекрывается с термином </a:t>
            </a:r>
            <a:r>
              <a:rPr lang="ru-RU" sz="2800" dirty="0" smtClean="0"/>
              <a:t>«ареал» </a:t>
            </a:r>
            <a:r>
              <a:rPr lang="ru-RU" sz="2800" dirty="0"/>
              <a:t>- географическое распространение биологического вида.</a:t>
            </a:r>
          </a:p>
        </p:txBody>
      </p:sp>
    </p:spTree>
    <p:extLst>
      <p:ext uri="{BB962C8B-B14F-4D97-AF65-F5344CB8AC3E}">
        <p14:creationId xmlns:p14="http://schemas.microsoft.com/office/powerpoint/2010/main" val="2090495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8141" y="476672"/>
            <a:ext cx="8640960" cy="1224136"/>
          </a:xfrm>
        </p:spPr>
        <p:txBody>
          <a:bodyPr>
            <a:noAutofit/>
          </a:bodyPr>
          <a:lstStyle/>
          <a:p>
            <a:r>
              <a:rPr lang="ru-RU" sz="3200" b="1" dirty="0"/>
              <a:t>Нетронутая человеком среда обитания многих растений и </a:t>
            </a:r>
            <a:r>
              <a:rPr lang="ru-RU" sz="3200" b="1" dirty="0" smtClean="0"/>
              <a:t>животных</a:t>
            </a:r>
            <a:endParaRPr lang="ru-RU" sz="3200" b="1"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1821668"/>
            <a:ext cx="7774122" cy="4664474"/>
          </a:xfrm>
          <a:prstGeom prst="rect">
            <a:avLst/>
          </a:prstGeom>
        </p:spPr>
      </p:pic>
    </p:spTree>
    <p:extLst>
      <p:ext uri="{BB962C8B-B14F-4D97-AF65-F5344CB8AC3E}">
        <p14:creationId xmlns:p14="http://schemas.microsoft.com/office/powerpoint/2010/main" val="2570548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Среда обитания</a:t>
            </a:r>
            <a:endParaRPr lang="ru-RU" b="1" dirty="0"/>
          </a:p>
        </p:txBody>
      </p:sp>
      <p:sp>
        <p:nvSpPr>
          <p:cNvPr id="15" name="Объект 14"/>
          <p:cNvSpPr>
            <a:spLocks noGrp="1"/>
          </p:cNvSpPr>
          <p:nvPr>
            <p:ph idx="1"/>
          </p:nvPr>
        </p:nvSpPr>
        <p:spPr/>
        <p:txBody>
          <a:bodyPr/>
          <a:lstStyle/>
          <a:p>
            <a:r>
              <a:rPr lang="ru-RU" dirty="0"/>
              <a:t>Различают </a:t>
            </a:r>
            <a:r>
              <a:rPr lang="ru-RU" b="1" dirty="0"/>
              <a:t>естественную</a:t>
            </a:r>
            <a:r>
              <a:rPr lang="ru-RU" dirty="0"/>
              <a:t> и </a:t>
            </a:r>
            <a:r>
              <a:rPr lang="ru-RU" b="1" dirty="0"/>
              <a:t>искусственную</a:t>
            </a:r>
            <a:r>
              <a:rPr lang="ru-RU" dirty="0"/>
              <a:t> (созданную человеком) среду обитания. Естественные среды обитания в основном делятся на наземно-воздушную, почвенную, водную и </a:t>
            </a:r>
            <a:r>
              <a:rPr lang="ru-RU" dirty="0" err="1"/>
              <a:t>внутриорганизменную</a:t>
            </a:r>
            <a:r>
              <a:rPr lang="ru-RU" dirty="0"/>
              <a:t>. Отдельные свойства и элементы среды, воздействующие на организмы, называют экологическими факторами. </a:t>
            </a:r>
          </a:p>
        </p:txBody>
      </p:sp>
    </p:spTree>
    <p:extLst>
      <p:ext uri="{BB962C8B-B14F-4D97-AF65-F5344CB8AC3E}">
        <p14:creationId xmlns:p14="http://schemas.microsoft.com/office/powerpoint/2010/main" val="3026494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204864"/>
            <a:ext cx="3810000" cy="3048000"/>
          </a:xfrm>
          <a:prstGeom prst="rect">
            <a:avLst/>
          </a:prstGeom>
        </p:spPr>
      </p:pic>
      <p:sp>
        <p:nvSpPr>
          <p:cNvPr id="2" name="Заголовок 1"/>
          <p:cNvSpPr>
            <a:spLocks noGrp="1"/>
          </p:cNvSpPr>
          <p:nvPr>
            <p:ph type="title"/>
          </p:nvPr>
        </p:nvSpPr>
        <p:spPr>
          <a:xfrm>
            <a:off x="539552" y="404664"/>
            <a:ext cx="8229600" cy="1066800"/>
          </a:xfrm>
        </p:spPr>
        <p:txBody>
          <a:bodyPr/>
          <a:lstStyle/>
          <a:p>
            <a:r>
              <a:rPr lang="ru-RU" b="1" dirty="0"/>
              <a:t>Человек и среда обитания </a:t>
            </a:r>
          </a:p>
        </p:txBody>
      </p:sp>
      <p:sp>
        <p:nvSpPr>
          <p:cNvPr id="3" name="Объект 2"/>
          <p:cNvSpPr>
            <a:spLocks noGrp="1"/>
          </p:cNvSpPr>
          <p:nvPr>
            <p:ph idx="1"/>
          </p:nvPr>
        </p:nvSpPr>
        <p:spPr>
          <a:xfrm>
            <a:off x="0" y="1484784"/>
            <a:ext cx="6408712" cy="5184576"/>
          </a:xfrm>
        </p:spPr>
        <p:txBody>
          <a:bodyPr>
            <a:noAutofit/>
          </a:bodyPr>
          <a:lstStyle/>
          <a:p>
            <a:r>
              <a:rPr lang="ru-RU" sz="2600" dirty="0"/>
              <a:t>Человек и среда обитания непрерывно находятся во взаимодействии, образуя постоянно действующую систему </a:t>
            </a:r>
            <a:r>
              <a:rPr lang="ru-RU" sz="2600" b="1" dirty="0" smtClean="0"/>
              <a:t>«человек </a:t>
            </a:r>
            <a:r>
              <a:rPr lang="ru-RU" sz="2600" b="1" dirty="0"/>
              <a:t>- среда </a:t>
            </a:r>
            <a:r>
              <a:rPr lang="ru-RU" sz="2600" b="1" dirty="0" smtClean="0"/>
              <a:t>обитания»</a:t>
            </a:r>
            <a:r>
              <a:rPr lang="ru-RU" sz="2600" dirty="0" smtClean="0"/>
              <a:t>. </a:t>
            </a:r>
          </a:p>
          <a:p>
            <a:r>
              <a:rPr lang="ru-RU" sz="2600" dirty="0" smtClean="0"/>
              <a:t>Естественная </a:t>
            </a:r>
            <a:r>
              <a:rPr lang="ru-RU" sz="2600" dirty="0"/>
              <a:t>среда самодостаточна и может существовать и развиваться без участия человека, а все иные виды среды обитания, созданные человеком, самостоятельно развиваться не могут и после их возникновения обречены на старение и разрушение.</a:t>
            </a:r>
          </a:p>
        </p:txBody>
      </p:sp>
    </p:spTree>
    <p:extLst>
      <p:ext uri="{BB962C8B-B14F-4D97-AF65-F5344CB8AC3E}">
        <p14:creationId xmlns:p14="http://schemas.microsoft.com/office/powerpoint/2010/main" val="108444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04664"/>
            <a:ext cx="8229600" cy="1066800"/>
          </a:xfrm>
        </p:spPr>
        <p:txBody>
          <a:bodyPr/>
          <a:lstStyle/>
          <a:p>
            <a:r>
              <a:rPr lang="ru-RU" b="1" dirty="0" smtClean="0"/>
              <a:t>Биография</a:t>
            </a:r>
            <a:endParaRPr lang="ru-RU" b="1" dirty="0"/>
          </a:p>
        </p:txBody>
      </p:sp>
      <p:sp>
        <p:nvSpPr>
          <p:cNvPr id="6" name="Объект 5"/>
          <p:cNvSpPr>
            <a:spLocks noGrp="1"/>
          </p:cNvSpPr>
          <p:nvPr>
            <p:ph idx="1"/>
          </p:nvPr>
        </p:nvSpPr>
        <p:spPr>
          <a:xfrm>
            <a:off x="24789" y="1480216"/>
            <a:ext cx="9144000" cy="5189144"/>
          </a:xfrm>
        </p:spPr>
        <p:txBody>
          <a:bodyPr>
            <a:noAutofit/>
          </a:bodyPr>
          <a:lstStyle/>
          <a:p>
            <a:r>
              <a:rPr lang="ru-RU" sz="2600" b="1" dirty="0"/>
              <a:t>Биосфера</a:t>
            </a:r>
            <a:r>
              <a:rPr lang="ru-RU" sz="2600" dirty="0"/>
              <a:t> - природная область распространения жизни на Земле, включающая нижний слой атмосферы, гидросферу и верхний слой литосферы, не испытавших техногенного воздействия</a:t>
            </a:r>
            <a:r>
              <a:rPr lang="ru-RU" sz="2600" dirty="0" smtClean="0"/>
              <a:t>.</a:t>
            </a:r>
          </a:p>
          <a:p>
            <a:r>
              <a:rPr lang="ru-RU" sz="2600" dirty="0"/>
              <a:t>На протяжении многих веков среда обитания человека медленно изменяла свой облик и, как следствие, мало менялись виды и уровни негативных воздействий. Так продолжалось до середины XIX в. - начала активного роста воздействия человека на среду обитания. </a:t>
            </a:r>
            <a:endParaRPr lang="ru-RU" sz="2600" dirty="0" smtClean="0"/>
          </a:p>
          <a:p>
            <a:r>
              <a:rPr lang="ru-RU" sz="2600" dirty="0" smtClean="0"/>
              <a:t>В </a:t>
            </a:r>
            <a:r>
              <a:rPr lang="ru-RU" sz="2600" dirty="0"/>
              <a:t>XX в. на Земле возникли зоны повышенного загрязнения биосферы, что привело к частичной, а в ряду случаев и к полной региональной </a:t>
            </a:r>
            <a:r>
              <a:rPr lang="ru-RU" sz="2600" dirty="0" smtClean="0"/>
              <a:t>деградации.</a:t>
            </a:r>
            <a:r>
              <a:rPr lang="ru-RU" dirty="0" smtClean="0"/>
              <a:t> </a:t>
            </a:r>
            <a:endParaRPr lang="ru-RU" dirty="0"/>
          </a:p>
        </p:txBody>
      </p:sp>
    </p:spTree>
    <p:extLst>
      <p:ext uri="{BB962C8B-B14F-4D97-AF65-F5344CB8AC3E}">
        <p14:creationId xmlns:p14="http://schemas.microsoft.com/office/powerpoint/2010/main" val="2363646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908720"/>
            <a:ext cx="8229600" cy="1066800"/>
          </a:xfrm>
        </p:spPr>
        <p:txBody>
          <a:bodyPr>
            <a:normAutofit fontScale="90000"/>
          </a:bodyPr>
          <a:lstStyle/>
          <a:p>
            <a:r>
              <a:rPr lang="ru-RU" b="1" dirty="0"/>
              <a:t>Основные причины изменения среды </a:t>
            </a:r>
            <a:r>
              <a:rPr lang="ru-RU" b="1" dirty="0" smtClean="0"/>
              <a:t>обитания</a:t>
            </a:r>
            <a:endParaRPr lang="ru-RU" b="1" dirty="0"/>
          </a:p>
        </p:txBody>
      </p:sp>
      <p:sp>
        <p:nvSpPr>
          <p:cNvPr id="3" name="Объект 2"/>
          <p:cNvSpPr>
            <a:spLocks noGrp="1"/>
          </p:cNvSpPr>
          <p:nvPr>
            <p:ph idx="1"/>
          </p:nvPr>
        </p:nvSpPr>
        <p:spPr/>
        <p:txBody>
          <a:bodyPr>
            <a:normAutofit/>
          </a:bodyPr>
          <a:lstStyle/>
          <a:p>
            <a:r>
              <a:rPr lang="ru-RU" dirty="0" smtClean="0"/>
              <a:t>Высокие </a:t>
            </a:r>
            <a:r>
              <a:rPr lang="ru-RU" dirty="0"/>
              <a:t>темпы роста численности населения на Земле (демографический взрыв).</a:t>
            </a:r>
          </a:p>
          <a:p>
            <a:r>
              <a:rPr lang="ru-RU" dirty="0" smtClean="0"/>
              <a:t>Урбанизация </a:t>
            </a:r>
            <a:r>
              <a:rPr lang="ru-RU" dirty="0"/>
              <a:t>населения.</a:t>
            </a:r>
          </a:p>
          <a:p>
            <a:r>
              <a:rPr lang="ru-RU" dirty="0" smtClean="0"/>
              <a:t>Интенсивное </a:t>
            </a:r>
            <a:r>
              <a:rPr lang="ru-RU" dirty="0"/>
              <a:t>развитие промышленного и сельскохозяйственного производства.</a:t>
            </a:r>
          </a:p>
          <a:p>
            <a:r>
              <a:rPr lang="ru-RU" dirty="0" smtClean="0"/>
              <a:t>Рост </a:t>
            </a:r>
            <a:r>
              <a:rPr lang="ru-RU" dirty="0"/>
              <a:t>потребления и концентрация энергетических ресурсов.</a:t>
            </a:r>
          </a:p>
          <a:p>
            <a:r>
              <a:rPr lang="ru-RU" dirty="0" smtClean="0"/>
              <a:t>Массовое </a:t>
            </a:r>
            <a:r>
              <a:rPr lang="ru-RU" dirty="0"/>
              <a:t>использование средств транспорта.</a:t>
            </a:r>
          </a:p>
          <a:p>
            <a:r>
              <a:rPr lang="ru-RU" dirty="0" smtClean="0"/>
              <a:t>Рост </a:t>
            </a:r>
            <a:r>
              <a:rPr lang="ru-RU" dirty="0"/>
              <a:t>затрат на военные цели.</a:t>
            </a:r>
          </a:p>
          <a:p>
            <a:endParaRPr lang="ru-RU" dirty="0"/>
          </a:p>
        </p:txBody>
      </p:sp>
    </p:spTree>
    <p:extLst>
      <p:ext uri="{BB962C8B-B14F-4D97-AF65-F5344CB8AC3E}">
        <p14:creationId xmlns:p14="http://schemas.microsoft.com/office/powerpoint/2010/main" val="543732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665816"/>
          </a:xfrm>
        </p:spPr>
        <p:txBody>
          <a:bodyPr>
            <a:normAutofit fontScale="92500" lnSpcReduction="10000"/>
          </a:bodyPr>
          <a:lstStyle/>
          <a:p>
            <a:r>
              <a:rPr lang="ru-RU" dirty="0"/>
              <a:t>Достижения в медицине, повышение комфортности деятельности и быта, интенсификация и рост продуктивности сельского хозяйства во многом способствовали увеличению продолжительности жизни человека и как следствие росту население Земли</a:t>
            </a:r>
            <a:r>
              <a:rPr lang="ru-RU" dirty="0" smtClean="0"/>
              <a:t>.</a:t>
            </a:r>
          </a:p>
          <a:p>
            <a:r>
              <a:rPr lang="ru-RU" dirty="0"/>
              <a:t>Сможет ли Земля прокормить такое количество людей? Теоретически при рациональной эксплуатации планета могла бы удовлетворить элементарные потребности населения, вдвое превышающего современное. Но это только теоретически. Все глубже становится пропасть между богатством и бедностью. По меньшей мере, 20% мирового населения живет в крайне тяжких условиях</a:t>
            </a:r>
            <a:r>
              <a:rPr lang="ru-RU" dirty="0" smtClean="0"/>
              <a:t>.</a:t>
            </a:r>
            <a:endParaRPr lang="ru-RU" dirty="0"/>
          </a:p>
        </p:txBody>
      </p:sp>
    </p:spTree>
    <p:extLst>
      <p:ext uri="{BB962C8B-B14F-4D97-AF65-F5344CB8AC3E}">
        <p14:creationId xmlns:p14="http://schemas.microsoft.com/office/powerpoint/2010/main" val="25181882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Базовая">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90</TotalTime>
  <Words>408</Words>
  <Application>Microsoft Office PowerPoint</Application>
  <PresentationFormat>Экран (4:3)</PresentationFormat>
  <Paragraphs>26</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Городская</vt:lpstr>
      <vt:lpstr>Причины резкого изменения среды обитания на земле</vt:lpstr>
      <vt:lpstr>Среда обитания</vt:lpstr>
      <vt:lpstr>Нетронутая человеком среда обитания многих растений и животных</vt:lpstr>
      <vt:lpstr>Среда обитания</vt:lpstr>
      <vt:lpstr>Человек и среда обитания </vt:lpstr>
      <vt:lpstr>Биография</vt:lpstr>
      <vt:lpstr>Основные причины изменения среды обитания</vt:lpstr>
      <vt:lpstr>Презентация PowerPoint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Амин</dc:creator>
  <cp:lastModifiedBy>Амин</cp:lastModifiedBy>
  <cp:revision>6</cp:revision>
  <dcterms:created xsi:type="dcterms:W3CDTF">2018-02-18T07:57:55Z</dcterms:created>
  <dcterms:modified xsi:type="dcterms:W3CDTF">2018-02-18T09:28:00Z</dcterms:modified>
</cp:coreProperties>
</file>