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7" r:id="rId7"/>
    <p:sldId id="269" r:id="rId8"/>
    <p:sldId id="264" r:id="rId9"/>
    <p:sldId id="270" r:id="rId10"/>
    <p:sldId id="268" r:id="rId11"/>
    <p:sldId id="265" r:id="rId12"/>
    <p:sldId id="266" r:id="rId13"/>
    <p:sldId id="263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96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1F7C-E708-4B66-AB3A-4C149A1C0F9C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C65A-5385-4872-90E8-EFA235CA2A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889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1F7C-E708-4B66-AB3A-4C149A1C0F9C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C65A-5385-4872-90E8-EFA235CA2A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024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1F7C-E708-4B66-AB3A-4C149A1C0F9C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C65A-5385-4872-90E8-EFA235CA2A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174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1F7C-E708-4B66-AB3A-4C149A1C0F9C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C65A-5385-4872-90E8-EFA235CA2A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009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1F7C-E708-4B66-AB3A-4C149A1C0F9C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C65A-5385-4872-90E8-EFA235CA2A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0130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1F7C-E708-4B66-AB3A-4C149A1C0F9C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C65A-5385-4872-90E8-EFA235CA2A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027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1F7C-E708-4B66-AB3A-4C149A1C0F9C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C65A-5385-4872-90E8-EFA235CA2A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112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1F7C-E708-4B66-AB3A-4C149A1C0F9C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C65A-5385-4872-90E8-EFA235CA2A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023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1F7C-E708-4B66-AB3A-4C149A1C0F9C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C65A-5385-4872-90E8-EFA235CA2A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374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1F7C-E708-4B66-AB3A-4C149A1C0F9C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C65A-5385-4872-90E8-EFA235CA2A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892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1F7C-E708-4B66-AB3A-4C149A1C0F9C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C65A-5385-4872-90E8-EFA235CA2A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66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B1F7C-E708-4B66-AB3A-4C149A1C0F9C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EC65A-5385-4872-90E8-EFA235CA2A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124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[insert photo of a printed owl]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997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up </a:t>
            </a:r>
            <a:r>
              <a:rPr lang="en-US" dirty="0" err="1" smtClean="0"/>
              <a:t>Cura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1961" y="1295400"/>
            <a:ext cx="8220075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819525" y="2743200"/>
            <a:ext cx="4448175" cy="16764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Make sure you have “Ultimaker2+” selected for the machine!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832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199" y="1219200"/>
            <a:ext cx="8201025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Cura</a:t>
            </a:r>
            <a:r>
              <a:rPr lang="en-US" dirty="0" smtClean="0"/>
              <a:t>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5" y="2362200"/>
            <a:ext cx="4448175" cy="3810000"/>
          </a:xfrm>
          <a:solidFill>
            <a:srgbClr val="FFFFFF">
              <a:alpha val="50196"/>
            </a:srgbClr>
          </a:solidFill>
        </p:spPr>
        <p:txBody>
          <a:bodyPr>
            <a:normAutofit lnSpcReduction="10000"/>
          </a:bodyPr>
          <a:lstStyle/>
          <a:p>
            <a:r>
              <a:rPr lang="en-US" dirty="0" smtClean="0"/>
              <a:t>Layer height</a:t>
            </a:r>
          </a:p>
          <a:p>
            <a:r>
              <a:rPr lang="en-US" dirty="0" smtClean="0"/>
              <a:t>Shell thickness</a:t>
            </a:r>
          </a:p>
          <a:p>
            <a:r>
              <a:rPr lang="en-US" dirty="0" smtClean="0"/>
              <a:t>Bottom/Top thickness</a:t>
            </a:r>
          </a:p>
          <a:p>
            <a:r>
              <a:rPr lang="en-US" dirty="0" smtClean="0"/>
              <a:t>Fill Density</a:t>
            </a:r>
          </a:p>
          <a:p>
            <a:r>
              <a:rPr lang="en-US" dirty="0" smtClean="0"/>
              <a:t>Speed</a:t>
            </a:r>
          </a:p>
          <a:p>
            <a:r>
              <a:rPr lang="en-US" dirty="0" smtClean="0"/>
              <a:t>Supports</a:t>
            </a:r>
          </a:p>
          <a:p>
            <a:r>
              <a:rPr lang="en-US" dirty="0" smtClean="0"/>
              <a:t>Platform adhesion</a:t>
            </a:r>
          </a:p>
        </p:txBody>
      </p:sp>
    </p:spTree>
    <p:extLst>
      <p:ext uri="{BB962C8B-B14F-4D97-AF65-F5344CB8AC3E}">
        <p14:creationId xmlns:p14="http://schemas.microsoft.com/office/powerpoint/2010/main" xmlns="" val="310364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444" y="228600"/>
            <a:ext cx="8229600" cy="1143000"/>
          </a:xfrm>
        </p:spPr>
        <p:txBody>
          <a:bodyPr/>
          <a:lstStyle/>
          <a:p>
            <a:r>
              <a:rPr lang="en-US" dirty="0" smtClean="0"/>
              <a:t>Advanced </a:t>
            </a:r>
            <a:r>
              <a:rPr lang="en-US" dirty="0" err="1" smtClean="0"/>
              <a:t>Cura</a:t>
            </a:r>
            <a:r>
              <a:rPr lang="en-US" dirty="0" smtClean="0"/>
              <a:t>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199" y="1219200"/>
            <a:ext cx="8201025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733801" y="2667000"/>
            <a:ext cx="4724399" cy="3048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Initial layer height/width</a:t>
            </a:r>
          </a:p>
          <a:p>
            <a:r>
              <a:rPr lang="en-US" dirty="0" smtClean="0"/>
              <a:t>Cut off object</a:t>
            </a:r>
          </a:p>
          <a:p>
            <a:r>
              <a:rPr lang="en-US" dirty="0" smtClean="0"/>
              <a:t>Detailed speed settings</a:t>
            </a:r>
          </a:p>
          <a:p>
            <a:r>
              <a:rPr lang="en-US" dirty="0" smtClean="0"/>
              <a:t>Min layer time</a:t>
            </a:r>
          </a:p>
          <a:p>
            <a:r>
              <a:rPr lang="en-US" dirty="0" smtClean="0"/>
              <a:t>Fan (should be on for PLA!)</a:t>
            </a:r>
          </a:p>
        </p:txBody>
      </p:sp>
    </p:spTree>
    <p:extLst>
      <p:ext uri="{BB962C8B-B14F-4D97-AF65-F5344CB8AC3E}">
        <p14:creationId xmlns:p14="http://schemas.microsoft.com/office/powerpoint/2010/main" xmlns="" val="64839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Problematic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Small </a:t>
            </a:r>
            <a:r>
              <a:rPr lang="en-US" dirty="0" smtClean="0"/>
              <a:t>details</a:t>
            </a:r>
          </a:p>
          <a:p>
            <a:pPr lvl="1"/>
            <a:r>
              <a:rPr lang="en-US" dirty="0" smtClean="0"/>
              <a:t>Print several at once, Increase cooling</a:t>
            </a:r>
            <a:endParaRPr lang="en-US" dirty="0"/>
          </a:p>
          <a:p>
            <a:pPr lvl="0"/>
            <a:r>
              <a:rPr lang="en-US" dirty="0" smtClean="0"/>
              <a:t>Overhangs</a:t>
            </a:r>
          </a:p>
          <a:p>
            <a:pPr lvl="1"/>
            <a:r>
              <a:rPr lang="en-US" dirty="0" smtClean="0"/>
              <a:t>Add supports, change layer height, increase cooling, change orientation</a:t>
            </a:r>
            <a:endParaRPr lang="en-US" dirty="0"/>
          </a:p>
          <a:p>
            <a:r>
              <a:rPr lang="en-US" dirty="0" smtClean="0"/>
              <a:t>Unsupported features</a:t>
            </a:r>
          </a:p>
          <a:p>
            <a:pPr lvl="1"/>
            <a:r>
              <a:rPr lang="en-US" dirty="0" smtClean="0"/>
              <a:t>Cooling, supports, do bridging</a:t>
            </a:r>
          </a:p>
          <a:p>
            <a:r>
              <a:rPr lang="en-US" dirty="0" smtClean="0"/>
              <a:t>Large flat things</a:t>
            </a:r>
          </a:p>
          <a:p>
            <a:pPr lvl="1"/>
            <a:r>
              <a:rPr lang="en-US" dirty="0" smtClean="0"/>
              <a:t>Brim, glue stick, hairspray, less cooling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325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Bed adhesion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It is sometimes hard to get the model to stay stuck to the bed. Many techniques are used:</a:t>
            </a:r>
          </a:p>
          <a:p>
            <a:r>
              <a:rPr lang="en-US" dirty="0" smtClean="0"/>
              <a:t>Clean heated glass</a:t>
            </a:r>
          </a:p>
          <a:p>
            <a:r>
              <a:rPr lang="en-US" dirty="0" smtClean="0"/>
              <a:t>Hair spray or glue stick </a:t>
            </a:r>
            <a:r>
              <a:rPr lang="en-US" dirty="0"/>
              <a:t>on </a:t>
            </a:r>
            <a:r>
              <a:rPr lang="en-US" dirty="0" smtClean="0"/>
              <a:t>heated glass</a:t>
            </a:r>
            <a:endParaRPr lang="en-US" dirty="0"/>
          </a:p>
          <a:p>
            <a:r>
              <a:rPr lang="en-US" dirty="0"/>
              <a:t>Blue tape</a:t>
            </a:r>
          </a:p>
          <a:p>
            <a:r>
              <a:rPr lang="en-US" dirty="0"/>
              <a:t>PVA glue</a:t>
            </a:r>
          </a:p>
          <a:p>
            <a:r>
              <a:rPr lang="en-US" dirty="0"/>
              <a:t>PEI bed</a:t>
            </a:r>
          </a:p>
          <a:p>
            <a:r>
              <a:rPr lang="en-US" dirty="0"/>
              <a:t>Raft</a:t>
            </a:r>
          </a:p>
          <a:p>
            <a:r>
              <a:rPr lang="en-US" dirty="0" smtClean="0"/>
              <a:t>Brim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182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printing is. . 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Additive process (as opposed to subtractive machining)</a:t>
            </a:r>
            <a:endParaRPr lang="en-US" dirty="0"/>
          </a:p>
          <a:p>
            <a:pPr lvl="0"/>
            <a:r>
              <a:rPr lang="en-US" dirty="0" smtClean="0"/>
              <a:t>Built up layer by layer</a:t>
            </a:r>
            <a:endParaRPr lang="en-US" dirty="0"/>
          </a:p>
          <a:p>
            <a:pPr lvl="0"/>
            <a:r>
              <a:rPr lang="en-US" dirty="0"/>
              <a:t>Computer controlled</a:t>
            </a:r>
          </a:p>
        </p:txBody>
      </p:sp>
    </p:spTree>
    <p:extLst>
      <p:ext uri="{BB962C8B-B14F-4D97-AF65-F5344CB8AC3E}">
        <p14:creationId xmlns:p14="http://schemas.microsoft.com/office/powerpoint/2010/main" xmlns="" val="381679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Types of Printing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b="1" dirty="0"/>
              <a:t>Fused Filament Fabrication </a:t>
            </a:r>
            <a:r>
              <a:rPr lang="en-US" b="1" dirty="0" smtClean="0"/>
              <a:t>or Fused </a:t>
            </a:r>
            <a:r>
              <a:rPr lang="en-US" b="1" dirty="0"/>
              <a:t>Deposition Modeling </a:t>
            </a:r>
            <a:r>
              <a:rPr lang="en-US" dirty="0"/>
              <a:t>(</a:t>
            </a:r>
            <a:r>
              <a:rPr lang="en-US" dirty="0" smtClean="0"/>
              <a:t>FFF/FDM)</a:t>
            </a:r>
          </a:p>
          <a:p>
            <a:pPr lvl="1"/>
            <a:r>
              <a:rPr lang="en-US" dirty="0" smtClean="0"/>
              <a:t>A precise hot glue gun</a:t>
            </a:r>
            <a:endParaRPr lang="en-US" dirty="0"/>
          </a:p>
          <a:p>
            <a:pPr lvl="0"/>
            <a:r>
              <a:rPr lang="en-US" b="1" dirty="0"/>
              <a:t>Stereo Lithography</a:t>
            </a:r>
            <a:r>
              <a:rPr lang="en-US" dirty="0"/>
              <a:t> (</a:t>
            </a:r>
            <a:r>
              <a:rPr lang="en-US" dirty="0" smtClean="0"/>
              <a:t>SLA)</a:t>
            </a:r>
          </a:p>
          <a:p>
            <a:pPr lvl="1"/>
            <a:r>
              <a:rPr lang="en-US" dirty="0" smtClean="0"/>
              <a:t>Light cured resin</a:t>
            </a:r>
            <a:endParaRPr lang="en-US" dirty="0"/>
          </a:p>
          <a:p>
            <a:pPr lvl="0"/>
            <a:r>
              <a:rPr lang="en-US" b="1" dirty="0"/>
              <a:t>Selective laser sintering</a:t>
            </a:r>
            <a:r>
              <a:rPr lang="en-US" dirty="0"/>
              <a:t> (SLS) </a:t>
            </a:r>
            <a:endParaRPr lang="en-US" dirty="0" smtClean="0"/>
          </a:p>
          <a:p>
            <a:pPr lvl="1"/>
            <a:r>
              <a:rPr lang="en-US" dirty="0" smtClean="0"/>
              <a:t>A laser selectively melts powder</a:t>
            </a:r>
            <a:endParaRPr lang="en-US" dirty="0"/>
          </a:p>
          <a:p>
            <a:pPr lvl="0"/>
            <a:r>
              <a:rPr lang="en-US" dirty="0"/>
              <a:t>Other methods </a:t>
            </a:r>
            <a:r>
              <a:rPr lang="en-US" dirty="0" smtClean="0"/>
              <a:t>(?)</a:t>
            </a:r>
          </a:p>
          <a:p>
            <a:pPr lvl="0"/>
            <a:endParaRPr lang="en-US" b="1" dirty="0"/>
          </a:p>
          <a:p>
            <a:pPr marL="0" lvl="0" indent="0">
              <a:buNone/>
            </a:pPr>
            <a:r>
              <a:rPr lang="en-US" b="1" dirty="0" smtClean="0"/>
              <a:t>We will focus on FFF/FDM for this class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86548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Correcting some Misconceptions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You can’t print everything</a:t>
            </a:r>
          </a:p>
          <a:p>
            <a:pPr lvl="0"/>
            <a:r>
              <a:rPr lang="en-US" dirty="0" smtClean="0"/>
              <a:t>It may take some tweaking of printer settings</a:t>
            </a:r>
          </a:p>
          <a:p>
            <a:pPr lvl="0"/>
            <a:r>
              <a:rPr lang="en-US" dirty="0" smtClean="0"/>
              <a:t>Prints can take a long time</a:t>
            </a:r>
          </a:p>
          <a:p>
            <a:pPr lvl="0"/>
            <a:r>
              <a:rPr lang="en-US" dirty="0" smtClean="0"/>
              <a:t>You </a:t>
            </a:r>
            <a:r>
              <a:rPr lang="en-US" dirty="0"/>
              <a:t>have to design (or scan) it first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242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printing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 the 3D (mesh) model</a:t>
            </a:r>
          </a:p>
          <a:p>
            <a:r>
              <a:rPr lang="en-US" dirty="0" smtClean="0"/>
              <a:t>Slice the model</a:t>
            </a:r>
          </a:p>
          <a:p>
            <a:r>
              <a:rPr lang="en-US" dirty="0" smtClean="0"/>
              <a:t>Print</a:t>
            </a:r>
          </a:p>
          <a:p>
            <a:r>
              <a:rPr lang="en-US" dirty="0" smtClean="0"/>
              <a:t>Clean up the physical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770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the 3D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with 3D software</a:t>
            </a:r>
          </a:p>
          <a:p>
            <a:pPr lvl="1"/>
            <a:r>
              <a:rPr lang="en-US" dirty="0" err="1" smtClean="0"/>
              <a:t>FreeCAD</a:t>
            </a:r>
            <a:r>
              <a:rPr lang="en-US" dirty="0" smtClean="0"/>
              <a:t>, </a:t>
            </a:r>
            <a:r>
              <a:rPr lang="en-US" dirty="0" err="1" smtClean="0"/>
              <a:t>OpenSCAD</a:t>
            </a:r>
            <a:r>
              <a:rPr lang="en-US" dirty="0" smtClean="0"/>
              <a:t>, </a:t>
            </a:r>
            <a:r>
              <a:rPr lang="en-US" dirty="0" err="1" smtClean="0"/>
              <a:t>TinkerCAD</a:t>
            </a:r>
            <a:r>
              <a:rPr lang="en-US" dirty="0" smtClean="0"/>
              <a:t>, Rhino, Blender, </a:t>
            </a:r>
            <a:r>
              <a:rPr lang="en-US" dirty="0" err="1" smtClean="0"/>
              <a:t>SketchUp</a:t>
            </a:r>
            <a:r>
              <a:rPr lang="en-US" dirty="0" smtClean="0"/>
              <a:t>, Fusion360, SolidWorks</a:t>
            </a:r>
          </a:p>
          <a:p>
            <a:r>
              <a:rPr lang="en-US" dirty="0" smtClean="0"/>
              <a:t>Download from an online repository</a:t>
            </a:r>
          </a:p>
          <a:p>
            <a:pPr marL="457200" lvl="1" indent="0">
              <a:buNone/>
            </a:pPr>
            <a:r>
              <a:rPr lang="en-US" dirty="0" smtClean="0"/>
              <a:t>-thingiverse.com  -youmagine.com  -yeggi.com</a:t>
            </a:r>
          </a:p>
          <a:p>
            <a:pPr marL="457200" lvl="1" indent="0">
              <a:buNone/>
            </a:pPr>
            <a:endParaRPr lang="en-US" b="1" dirty="0" smtClean="0"/>
          </a:p>
          <a:p>
            <a:pPr marL="457200" lvl="1" indent="0">
              <a:buNone/>
            </a:pPr>
            <a:r>
              <a:rPr lang="en-US" b="1" dirty="0" smtClean="0"/>
              <a:t>Models must be .</a:t>
            </a:r>
            <a:r>
              <a:rPr lang="en-US" b="1" dirty="0" err="1" smtClean="0"/>
              <a:t>stl</a:t>
            </a:r>
            <a:r>
              <a:rPr lang="en-US" b="1" dirty="0" smtClean="0"/>
              <a:t> files that are “watertight” or “manifold”.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7051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Slicer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Slicer is a piece of software that converts the 3D mesh model into </a:t>
            </a:r>
            <a:r>
              <a:rPr lang="en-US" dirty="0"/>
              <a:t>c</a:t>
            </a:r>
            <a:r>
              <a:rPr lang="en-US" dirty="0" smtClean="0"/>
              <a:t>ode that can run on the machine of choice.</a:t>
            </a:r>
          </a:p>
          <a:p>
            <a:r>
              <a:rPr lang="en-US" dirty="0" smtClean="0"/>
              <a:t>This is where we specify things like layer height, speeds, infill density.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8948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Slicers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lots of different Slicer programs.</a:t>
            </a:r>
          </a:p>
          <a:p>
            <a:pPr lvl="1"/>
            <a:r>
              <a:rPr lang="en-US" dirty="0" err="1" smtClean="0"/>
              <a:t>Cura</a:t>
            </a:r>
            <a:r>
              <a:rPr lang="en-US" dirty="0" smtClean="0"/>
              <a:t>, Slic3r, </a:t>
            </a:r>
            <a:r>
              <a:rPr lang="en-US" dirty="0" err="1" smtClean="0"/>
              <a:t>MatterControl</a:t>
            </a:r>
            <a:r>
              <a:rPr lang="en-US" dirty="0" smtClean="0"/>
              <a:t>, </a:t>
            </a:r>
            <a:r>
              <a:rPr lang="en-US" dirty="0" err="1" smtClean="0"/>
              <a:t>KISSicer</a:t>
            </a:r>
            <a:endParaRPr lang="en-US" dirty="0" smtClean="0"/>
          </a:p>
          <a:p>
            <a:r>
              <a:rPr lang="en-US" dirty="0" smtClean="0"/>
              <a:t>With the Ultimaker2+, we will use </a:t>
            </a:r>
            <a:r>
              <a:rPr lang="en-US" dirty="0" err="1" smtClean="0"/>
              <a:t>Cura</a:t>
            </a:r>
            <a:endParaRPr lang="en-US" dirty="0" smtClean="0"/>
          </a:p>
          <a:p>
            <a:r>
              <a:rPr lang="en-US" dirty="0" err="1" smtClean="0"/>
              <a:t>Cura</a:t>
            </a:r>
            <a:r>
              <a:rPr lang="en-US" dirty="0" smtClean="0"/>
              <a:t> </a:t>
            </a:r>
            <a:r>
              <a:rPr lang="en-US" dirty="0" smtClean="0"/>
              <a:t>15 is what we will be teaching</a:t>
            </a:r>
          </a:p>
          <a:p>
            <a:r>
              <a:rPr lang="en-US" dirty="0" err="1" smtClean="0"/>
              <a:t>Cura</a:t>
            </a:r>
            <a:r>
              <a:rPr lang="en-US" dirty="0" smtClean="0"/>
              <a:t> 2 is recently out of beta, and it has some really nice new features</a:t>
            </a:r>
          </a:p>
          <a:p>
            <a:r>
              <a:rPr lang="en-US" dirty="0" smtClean="0"/>
              <a:t>Yes, the version numbers are odd</a:t>
            </a:r>
          </a:p>
        </p:txBody>
      </p:sp>
    </p:spTree>
    <p:extLst>
      <p:ext uri="{BB962C8B-B14F-4D97-AF65-F5344CB8AC3E}">
        <p14:creationId xmlns:p14="http://schemas.microsoft.com/office/powerpoint/2010/main" xmlns="" val="81646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dirty="0" smtClean="0"/>
              <a:t>First Time Running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62100"/>
            <a:ext cx="7162800" cy="4583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/>
          <p:cNvSpPr/>
          <p:nvPr/>
        </p:nvSpPr>
        <p:spPr>
          <a:xfrm rot="12045374">
            <a:off x="4122841" y="2549971"/>
            <a:ext cx="1416511" cy="304800"/>
          </a:xfrm>
          <a:prstGeom prst="rightArrow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81600" y="2924127"/>
            <a:ext cx="2667000" cy="1858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Change this to full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1252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3401</TotalTime>
  <Words>422</Words>
  <Application>Microsoft Office PowerPoint</Application>
  <PresentationFormat>On-screen Show (4:3)</PresentationFormat>
  <Paragraphs>78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[insert photo of a printed owl]</vt:lpstr>
      <vt:lpstr>3D printing is. . .</vt:lpstr>
      <vt:lpstr>Many Types of Printing</vt:lpstr>
      <vt:lpstr>Correcting some Misconceptions</vt:lpstr>
      <vt:lpstr>Steps for printing</vt:lpstr>
      <vt:lpstr>Obtaining the 3D Model</vt:lpstr>
      <vt:lpstr>The Slicer</vt:lpstr>
      <vt:lpstr>More About Slicers</vt:lpstr>
      <vt:lpstr>First Time Running</vt:lpstr>
      <vt:lpstr>Open up Cura</vt:lpstr>
      <vt:lpstr>Basic Cura Settings</vt:lpstr>
      <vt:lpstr>Advanced Cura Settings</vt:lpstr>
      <vt:lpstr>Problematic Features</vt:lpstr>
      <vt:lpstr>Bed adhesion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usir</dc:creator>
  <cp:lastModifiedBy>Bill Garvey</cp:lastModifiedBy>
  <cp:revision>52</cp:revision>
  <dcterms:created xsi:type="dcterms:W3CDTF">2016-06-04T17:07:42Z</dcterms:created>
  <dcterms:modified xsi:type="dcterms:W3CDTF">2017-04-12T00:47:05Z</dcterms:modified>
</cp:coreProperties>
</file>