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8" r:id="rId19"/>
    <p:sldId id="272" r:id="rId20"/>
    <p:sldId id="273" r:id="rId21"/>
    <p:sldId id="274" r:id="rId22"/>
    <p:sldId id="275" r:id="rId23"/>
    <p:sldId id="280" r:id="rId24"/>
    <p:sldId id="283" r:id="rId25"/>
    <p:sldId id="276" r:id="rId26"/>
    <p:sldId id="281" r:id="rId27"/>
    <p:sldId id="282" r:id="rId28"/>
    <p:sldId id="279" r:id="rId29"/>
    <p:sldId id="284" r:id="rId30"/>
    <p:sldId id="304" r:id="rId31"/>
    <p:sldId id="306" r:id="rId32"/>
    <p:sldId id="285" r:id="rId33"/>
    <p:sldId id="287" r:id="rId34"/>
    <p:sldId id="315" r:id="rId35"/>
    <p:sldId id="290" r:id="rId36"/>
    <p:sldId id="293" r:id="rId37"/>
    <p:sldId id="295" r:id="rId38"/>
    <p:sldId id="294" r:id="rId39"/>
    <p:sldId id="317" r:id="rId40"/>
    <p:sldId id="286" r:id="rId41"/>
    <p:sldId id="297" r:id="rId42"/>
    <p:sldId id="298" r:id="rId43"/>
    <p:sldId id="299" r:id="rId44"/>
    <p:sldId id="300" r:id="rId45"/>
    <p:sldId id="301" r:id="rId46"/>
    <p:sldId id="289" r:id="rId47"/>
    <p:sldId id="296" r:id="rId48"/>
    <p:sldId id="302" r:id="rId49"/>
    <p:sldId id="307" r:id="rId50"/>
    <p:sldId id="309" r:id="rId51"/>
    <p:sldId id="312" r:id="rId52"/>
    <p:sldId id="313" r:id="rId53"/>
    <p:sldId id="318" r:id="rId54"/>
    <p:sldId id="31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8719C-45BB-4DA3-B279-45D62735E89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FA9C-6DD3-4EFD-B6A1-C6EC778C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FA9C-6DD3-4EFD-B6A1-C6EC778C673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E399-3E9C-45F4-B7CE-60588CF12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5F89D-3C94-4101-8992-F34F966AC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D79C-04D5-4C35-B2BD-0473EE29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C319-D7D2-4BE8-96B7-7FC78EC2A8D0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E23E7-B0EB-42C6-B91C-91BAE8B6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AF94D-8AC6-492A-8509-EABAED11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A9B8-7554-429F-A996-FE634AD5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5BB99-EF11-4AE6-BF5E-C6402827F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F35D0-756F-4F29-ADE1-2829A283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F2A9-7023-4B66-92C4-39665D985140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D3E46-7A1D-4F1B-99AA-57CFDEBA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1D69D-4A66-4A69-9741-853EAF07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3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B3FB2-4F28-431D-892F-D624CC0CB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F30A4-4CBB-44FD-8D80-B39A49E6D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DE12B-CE8B-452C-9169-AA6ADB72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EC1F-D14B-4A15-852B-012322332FA7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E5A29-0DF8-49BF-90B5-1E622E91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FAB9-E557-4C3A-AD83-43644E56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1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7B07-090B-4415-B278-4E1CF789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64E2-C925-4DE8-9DDE-01BC1142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E8BCA-EEEA-44FB-8B61-91C19A25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0B19-E1D7-44A8-8C38-68990C791145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0DF5-631B-4D62-907E-050840EC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06D6C-197F-46E6-BAA2-D08CC2C8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2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9F01-545F-4BE7-99AE-36C99EF8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1F1E3-9186-42E4-8AE0-2D96EA25B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1340-C018-4397-88FC-2DD8C58C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C6E1-6809-412F-B078-27D4E43D73A3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B9A-F310-499C-8618-619B4850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84EB-8F26-4A31-B01E-70235FDD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3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DC17-1818-4C8A-838B-A79F0143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0C44-4F91-47E9-AB16-DA61DE358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4EC61-CEFF-4921-B4B5-8D76A098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9553B-20C3-4CEB-AE3A-B97DF4ED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C8E7-D707-4524-B5D1-42766204AF1C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16DEF-1345-43BC-9A1B-7EF33999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B6F50-52F7-4353-AAF8-77DECF9E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CD8B-05B2-4929-B7C4-35F2C33F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78E4B-70A7-4EBB-8968-837164DA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E0E10-22F1-4D23-A3D9-BE6C46DCA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AB4EF-D13C-4704-B2FA-3FE5D08DC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C5900-AA3F-4D8C-AB8A-F8537D386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23088-692D-4EB3-BB43-31B23545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DC6-F3F7-4C5B-90D4-3B30DE2EA1A3}" type="datetime1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1FB6B-8041-454D-81B4-36EF8A64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38F0D-3BDB-4655-B5E6-80FE538B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8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C4DF-6136-45DB-849E-10415A55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DA4D1-B21A-4EA3-8652-6677B2A7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3219-E56D-4B06-8ECC-BC6E6385DC92}" type="datetime1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561B8-F785-417E-B045-281EF2CB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37D5F-2603-42CB-81F1-9028DBD8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0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F9B9D-F200-40F9-833D-DAB2B2F6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C648-11EE-4297-A46D-ED6B73C98D9C}" type="datetime1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CFDF6-AE90-4EF4-8E12-5B99E0F5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3EB76-0A21-480C-A005-C25ED3B2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1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A7CD-9387-460B-BE22-7AF91E5D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410E2-8A9C-46D9-82D0-B5EC7E33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BECB4-97F5-41B1-BB8C-9E1105FAE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94BF7-0DC9-492C-9215-965C6AE0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59C4-E8B3-4277-A8D3-2F0B0D8B4268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E441A-8EE5-4EAC-86E4-0F1692F4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8C129-7E10-4DDF-94E4-6FCDBFDA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EEF1-1BE6-409D-8A77-95194996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A7C7F-88C2-47FD-A33B-9CF5539D8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1D6C0-40A9-4A73-BB59-2326026FE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99E73-0EAE-433F-8913-484ADF07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C4D0-C669-4836-B1E9-29A75A410B1F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363D3-9D0C-4DC3-A39B-D95E41C3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CB13E-13B2-457F-A2D6-0B709537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0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C6C8E-DB26-4363-8FB7-ED8CBA10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0E7A9-31F9-4E7F-AE5E-8C957DB3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89FCE-704B-49C0-A848-C01CE1FE2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7E39-3B61-436A-A8B3-4B3723DFA52A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DCAE2-174D-4979-958E-73F025EC3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C906A-2121-4F50-88A0-B032BFF1C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1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231.png"/><Relationship Id="rId7" Type="http://schemas.openxmlformats.org/officeDocument/2006/relationships/image" Target="../media/image32.png"/><Relationship Id="rId2" Type="http://schemas.openxmlformats.org/officeDocument/2006/relationships/image" Target="../media/image2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2.jp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" Type="http://schemas.openxmlformats.org/officeDocument/2006/relationships/image" Target="../media/image360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25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5.png"/><Relationship Id="rId26" Type="http://schemas.openxmlformats.org/officeDocument/2006/relationships/image" Target="../media/image62.png"/><Relationship Id="rId3" Type="http://schemas.openxmlformats.org/officeDocument/2006/relationships/image" Target="../media/image64.png"/><Relationship Id="rId21" Type="http://schemas.openxmlformats.org/officeDocument/2006/relationships/image" Target="../media/image82.png"/><Relationship Id="rId7" Type="http://schemas.openxmlformats.org/officeDocument/2006/relationships/image" Target="../media/image68.png"/><Relationship Id="rId12" Type="http://schemas.openxmlformats.org/officeDocument/2006/relationships/image" Target="../media/image74.png"/><Relationship Id="rId17" Type="http://schemas.openxmlformats.org/officeDocument/2006/relationships/image" Target="../media/image57.png"/><Relationship Id="rId25" Type="http://schemas.openxmlformats.org/officeDocument/2006/relationships/image" Target="../media/image371.png"/><Relationship Id="rId2" Type="http://schemas.openxmlformats.org/officeDocument/2006/relationships/image" Target="../media/image63.png"/><Relationship Id="rId16" Type="http://schemas.openxmlformats.org/officeDocument/2006/relationships/image" Target="../media/image78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24" Type="http://schemas.openxmlformats.org/officeDocument/2006/relationships/image" Target="../media/image85.png"/><Relationship Id="rId5" Type="http://schemas.openxmlformats.org/officeDocument/2006/relationships/image" Target="../media/image361.png"/><Relationship Id="rId15" Type="http://schemas.openxmlformats.org/officeDocument/2006/relationships/image" Target="../media/image77.png"/><Relationship Id="rId23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80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3.png"/><Relationship Id="rId27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20.png"/><Relationship Id="rId21" Type="http://schemas.openxmlformats.org/officeDocument/2006/relationships/image" Target="../media/image100.png"/><Relationship Id="rId7" Type="http://schemas.openxmlformats.org/officeDocument/2006/relationships/image" Target="../media/image860.png"/><Relationship Id="rId12" Type="http://schemas.openxmlformats.org/officeDocument/2006/relationships/image" Target="../media/image91.png"/><Relationship Id="rId17" Type="http://schemas.openxmlformats.org/officeDocument/2006/relationships/image" Target="../media/image87.png"/><Relationship Id="rId25" Type="http://schemas.openxmlformats.org/officeDocument/2006/relationships/image" Target="../media/image104.png"/><Relationship Id="rId2" Type="http://schemas.openxmlformats.org/officeDocument/2006/relationships/image" Target="../media/image810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11" Type="http://schemas.openxmlformats.org/officeDocument/2006/relationships/image" Target="../media/image90.png"/><Relationship Id="rId32" Type="http://schemas.openxmlformats.org/officeDocument/2006/relationships/image" Target="../media/image103.png"/><Relationship Id="rId5" Type="http://schemas.openxmlformats.org/officeDocument/2006/relationships/image" Target="../media/image79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890.png"/><Relationship Id="rId19" Type="http://schemas.openxmlformats.org/officeDocument/2006/relationships/image" Target="../media/image98.png"/><Relationship Id="rId31" Type="http://schemas.openxmlformats.org/officeDocument/2006/relationships/image" Target="../media/image101.png"/><Relationship Id="rId4" Type="http://schemas.openxmlformats.org/officeDocument/2006/relationships/image" Target="../media/image73.png"/><Relationship Id="rId9" Type="http://schemas.openxmlformats.org/officeDocument/2006/relationships/image" Target="../media/image880.png"/><Relationship Id="rId14" Type="http://schemas.openxmlformats.org/officeDocument/2006/relationships/image" Target="../media/image93.png"/><Relationship Id="rId22" Type="http://schemas.openxmlformats.org/officeDocument/2006/relationships/image" Target="../media/image88.png"/><Relationship Id="rId27" Type="http://schemas.openxmlformats.org/officeDocument/2006/relationships/image" Target="../media/image89.png"/><Relationship Id="rId30" Type="http://schemas.openxmlformats.org/officeDocument/2006/relationships/image" Target="../media/image9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image" Target="../media/image1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24.png"/><Relationship Id="rId4" Type="http://schemas.openxmlformats.org/officeDocument/2006/relationships/image" Target="../media/image11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3.png"/><Relationship Id="rId18" Type="http://schemas.openxmlformats.org/officeDocument/2006/relationships/image" Target="../media/image143.png"/><Relationship Id="rId26" Type="http://schemas.openxmlformats.org/officeDocument/2006/relationships/image" Target="../media/image149.png"/><Relationship Id="rId3" Type="http://schemas.openxmlformats.org/officeDocument/2006/relationships/image" Target="../media/image128.png"/><Relationship Id="rId21" Type="http://schemas.openxmlformats.org/officeDocument/2006/relationships/image" Target="../media/image146.png"/><Relationship Id="rId7" Type="http://schemas.openxmlformats.org/officeDocument/2006/relationships/image" Target="../media/image1190.png"/><Relationship Id="rId12" Type="http://schemas.openxmlformats.org/officeDocument/2006/relationships/image" Target="../media/image132.png"/><Relationship Id="rId17" Type="http://schemas.openxmlformats.org/officeDocument/2006/relationships/image" Target="../media/image123.png"/><Relationship Id="rId25" Type="http://schemas.openxmlformats.org/officeDocument/2006/relationships/image" Target="../media/image145.png"/><Relationship Id="rId2" Type="http://schemas.openxmlformats.org/officeDocument/2006/relationships/image" Target="../media/image127.png"/><Relationship Id="rId16" Type="http://schemas.openxmlformats.org/officeDocument/2006/relationships/image" Target="../media/image137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24" Type="http://schemas.openxmlformats.org/officeDocument/2006/relationships/image" Target="../media/image144.png"/><Relationship Id="rId5" Type="http://schemas.openxmlformats.org/officeDocument/2006/relationships/image" Target="../media/image119.png"/><Relationship Id="rId15" Type="http://schemas.openxmlformats.org/officeDocument/2006/relationships/image" Target="../media/image140.png"/><Relationship Id="rId23" Type="http://schemas.openxmlformats.org/officeDocument/2006/relationships/image" Target="../media/image148.png"/><Relationship Id="rId28" Type="http://schemas.openxmlformats.org/officeDocument/2006/relationships/image" Target="../media/image120.png"/><Relationship Id="rId10" Type="http://schemas.openxmlformats.org/officeDocument/2006/relationships/image" Target="../media/image135.png"/><Relationship Id="rId19" Type="http://schemas.openxmlformats.org/officeDocument/2006/relationships/image" Target="../media/image138.png"/><Relationship Id="rId4" Type="http://schemas.openxmlformats.org/officeDocument/2006/relationships/image" Target="../media/image1170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Relationship Id="rId22" Type="http://schemas.openxmlformats.org/officeDocument/2006/relationships/image" Target="../media/image147.png"/><Relationship Id="rId27" Type="http://schemas.openxmlformats.org/officeDocument/2006/relationships/image" Target="../media/image112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60.png"/><Relationship Id="rId18" Type="http://schemas.openxmlformats.org/officeDocument/2006/relationships/image" Target="../media/image157.png"/><Relationship Id="rId26" Type="http://schemas.openxmlformats.org/officeDocument/2006/relationships/image" Target="../media/image165.png"/><Relationship Id="rId3" Type="http://schemas.openxmlformats.org/officeDocument/2006/relationships/image" Target="../media/image126.png"/><Relationship Id="rId21" Type="http://schemas.openxmlformats.org/officeDocument/2006/relationships/image" Target="../media/image159.png"/><Relationship Id="rId34" Type="http://schemas.openxmlformats.org/officeDocument/2006/relationships/image" Target="../media/image169.png"/><Relationship Id="rId7" Type="http://schemas.openxmlformats.org/officeDocument/2006/relationships/image" Target="../media/image1400.png"/><Relationship Id="rId12" Type="http://schemas.openxmlformats.org/officeDocument/2006/relationships/image" Target="../media/image158.png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33" Type="http://schemas.openxmlformats.org/officeDocument/2006/relationships/image" Target="../media/image168.png"/><Relationship Id="rId2" Type="http://schemas.openxmlformats.org/officeDocument/2006/relationships/image" Target="../media/image125.png"/><Relationship Id="rId16" Type="http://schemas.openxmlformats.org/officeDocument/2006/relationships/image" Target="../media/image1200.png"/><Relationship Id="rId20" Type="http://schemas.openxmlformats.org/officeDocument/2006/relationships/image" Target="../media/image15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1.png"/><Relationship Id="rId24" Type="http://schemas.openxmlformats.org/officeDocument/2006/relationships/image" Target="../media/image162.png"/><Relationship Id="rId32" Type="http://schemas.openxmlformats.org/officeDocument/2006/relationships/image" Target="../media/image1650.png"/><Relationship Id="rId5" Type="http://schemas.openxmlformats.org/officeDocument/2006/relationships/image" Target="../media/image154.png"/><Relationship Id="rId15" Type="http://schemas.openxmlformats.org/officeDocument/2006/relationships/image" Target="../media/image153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10" Type="http://schemas.openxmlformats.org/officeDocument/2006/relationships/image" Target="../media/image156.png"/><Relationship Id="rId19" Type="http://schemas.openxmlformats.org/officeDocument/2006/relationships/image" Target="../media/image1570.png"/><Relationship Id="rId31" Type="http://schemas.openxmlformats.org/officeDocument/2006/relationships/image" Target="../media/image167.png"/><Relationship Id="rId4" Type="http://schemas.openxmlformats.org/officeDocument/2006/relationships/image" Target="../media/image130.png"/><Relationship Id="rId9" Type="http://schemas.openxmlformats.org/officeDocument/2006/relationships/image" Target="../media/image150.png"/><Relationship Id="rId14" Type="http://schemas.openxmlformats.org/officeDocument/2006/relationships/image" Target="../media/image152.png"/><Relationship Id="rId22" Type="http://schemas.openxmlformats.org/officeDocument/2006/relationships/image" Target="../media/image160.png"/><Relationship Id="rId27" Type="http://schemas.openxmlformats.org/officeDocument/2006/relationships/image" Target="../media/image1600.png"/><Relationship Id="rId35" Type="http://schemas.openxmlformats.org/officeDocument/2006/relationships/image" Target="../media/image1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0.png"/><Relationship Id="rId13" Type="http://schemas.openxmlformats.org/officeDocument/2006/relationships/image" Target="../media/image1690.png"/><Relationship Id="rId3" Type="http://schemas.openxmlformats.org/officeDocument/2006/relationships/image" Target="../media/image172.png"/><Relationship Id="rId7" Type="http://schemas.openxmlformats.org/officeDocument/2006/relationships/image" Target="../media/image1340.png"/><Relationship Id="rId12" Type="http://schemas.openxmlformats.org/officeDocument/2006/relationships/image" Target="../media/image168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0.png"/><Relationship Id="rId11" Type="http://schemas.openxmlformats.org/officeDocument/2006/relationships/image" Target="../media/image1700.png"/><Relationship Id="rId5" Type="http://schemas.openxmlformats.org/officeDocument/2006/relationships/image" Target="../media/image164.png"/><Relationship Id="rId15" Type="http://schemas.openxmlformats.org/officeDocument/2006/relationships/image" Target="../media/image175.png"/><Relationship Id="rId4" Type="http://schemas.openxmlformats.org/officeDocument/2006/relationships/image" Target="../media/image1691.png"/><Relationship Id="rId9" Type="http://schemas.openxmlformats.org/officeDocument/2006/relationships/image" Target="../media/image173.png"/><Relationship Id="rId14" Type="http://schemas.openxmlformats.org/officeDocument/2006/relationships/image" Target="../media/image17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2.png"/><Relationship Id="rId3" Type="http://schemas.openxmlformats.org/officeDocument/2006/relationships/image" Target="../media/image1510.png"/><Relationship Id="rId7" Type="http://schemas.openxmlformats.org/officeDocument/2006/relationships/image" Target="../media/image1760.png"/><Relationship Id="rId12" Type="http://schemas.openxmlformats.org/officeDocument/2006/relationships/image" Target="../media/image181.png"/><Relationship Id="rId17" Type="http://schemas.openxmlformats.org/officeDocument/2006/relationships/image" Target="../media/image18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180.png"/><Relationship Id="rId5" Type="http://schemas.openxmlformats.org/officeDocument/2006/relationships/image" Target="../media/image1761.png"/><Relationship Id="rId15" Type="http://schemas.openxmlformats.org/officeDocument/2006/relationships/image" Target="../media/image184.png"/><Relationship Id="rId10" Type="http://schemas.openxmlformats.org/officeDocument/2006/relationships/image" Target="../media/image179.png"/><Relationship Id="rId4" Type="http://schemas.openxmlformats.org/officeDocument/2006/relationships/image" Target="../media/image176.png"/><Relationship Id="rId9" Type="http://schemas.openxmlformats.org/officeDocument/2006/relationships/image" Target="../media/image178.png"/><Relationship Id="rId14" Type="http://schemas.openxmlformats.org/officeDocument/2006/relationships/image" Target="../media/image18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26" Type="http://schemas.openxmlformats.org/officeDocument/2006/relationships/image" Target="../media/image214.png"/><Relationship Id="rId39" Type="http://schemas.openxmlformats.org/officeDocument/2006/relationships/image" Target="../media/image227.png"/><Relationship Id="rId21" Type="http://schemas.openxmlformats.org/officeDocument/2006/relationships/image" Target="../media/image209.png"/><Relationship Id="rId34" Type="http://schemas.openxmlformats.org/officeDocument/2006/relationships/image" Target="../media/image222.png"/><Relationship Id="rId42" Type="http://schemas.openxmlformats.org/officeDocument/2006/relationships/image" Target="../media/image230.png"/><Relationship Id="rId7" Type="http://schemas.openxmlformats.org/officeDocument/2006/relationships/image" Target="../media/image195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29" Type="http://schemas.openxmlformats.org/officeDocument/2006/relationships/image" Target="../media/image217.png"/><Relationship Id="rId41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24" Type="http://schemas.openxmlformats.org/officeDocument/2006/relationships/image" Target="../media/image212.png"/><Relationship Id="rId32" Type="http://schemas.openxmlformats.org/officeDocument/2006/relationships/image" Target="../media/image220.png"/><Relationship Id="rId37" Type="http://schemas.openxmlformats.org/officeDocument/2006/relationships/image" Target="../media/image225.png"/><Relationship Id="rId40" Type="http://schemas.openxmlformats.org/officeDocument/2006/relationships/image" Target="../media/image228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28" Type="http://schemas.openxmlformats.org/officeDocument/2006/relationships/image" Target="../media/image216.png"/><Relationship Id="rId36" Type="http://schemas.openxmlformats.org/officeDocument/2006/relationships/image" Target="../media/image224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31" Type="http://schemas.openxmlformats.org/officeDocument/2006/relationships/image" Target="../media/image219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Relationship Id="rId27" Type="http://schemas.openxmlformats.org/officeDocument/2006/relationships/image" Target="../media/image215.png"/><Relationship Id="rId30" Type="http://schemas.openxmlformats.org/officeDocument/2006/relationships/image" Target="../media/image218.png"/><Relationship Id="rId35" Type="http://schemas.openxmlformats.org/officeDocument/2006/relationships/image" Target="../media/image223.png"/><Relationship Id="rId43" Type="http://schemas.openxmlformats.org/officeDocument/2006/relationships/image" Target="../media/image187.png"/><Relationship Id="rId8" Type="http://schemas.openxmlformats.org/officeDocument/2006/relationships/image" Target="../media/image196.png"/><Relationship Id="rId3" Type="http://schemas.openxmlformats.org/officeDocument/2006/relationships/image" Target="../media/image191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5" Type="http://schemas.openxmlformats.org/officeDocument/2006/relationships/image" Target="../media/image213.png"/><Relationship Id="rId33" Type="http://schemas.openxmlformats.org/officeDocument/2006/relationships/image" Target="../media/image221.png"/><Relationship Id="rId38" Type="http://schemas.openxmlformats.org/officeDocument/2006/relationships/image" Target="../media/image2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2071.png"/><Relationship Id="rId7" Type="http://schemas.openxmlformats.org/officeDocument/2006/relationships/image" Target="../media/image1920.png"/><Relationship Id="rId2" Type="http://schemas.openxmlformats.org/officeDocument/2006/relationships/image" Target="../media/image1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3.png"/><Relationship Id="rId5" Type="http://schemas.openxmlformats.org/officeDocument/2006/relationships/image" Target="../media/image1900.png"/><Relationship Id="rId10" Type="http://schemas.openxmlformats.org/officeDocument/2006/relationships/image" Target="../media/image234.png"/><Relationship Id="rId4" Type="http://schemas.openxmlformats.org/officeDocument/2006/relationships/image" Target="../media/image1871.png"/><Relationship Id="rId9" Type="http://schemas.openxmlformats.org/officeDocument/2006/relationships/image" Target="../media/image194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121.png"/><Relationship Id="rId18" Type="http://schemas.openxmlformats.org/officeDocument/2006/relationships/image" Target="../media/image244.png"/><Relationship Id="rId3" Type="http://schemas.openxmlformats.org/officeDocument/2006/relationships/image" Target="../media/image1970.png"/><Relationship Id="rId7" Type="http://schemas.openxmlformats.org/officeDocument/2006/relationships/image" Target="../media/image2010.png"/><Relationship Id="rId12" Type="http://schemas.openxmlformats.org/officeDocument/2006/relationships/image" Target="../media/image2111.png"/><Relationship Id="rId17" Type="http://schemas.openxmlformats.org/officeDocument/2006/relationships/image" Target="../media/image243.png"/><Relationship Id="rId2" Type="http://schemas.openxmlformats.org/officeDocument/2006/relationships/image" Target="../media/image1960.png"/><Relationship Id="rId16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39.png"/><Relationship Id="rId5" Type="http://schemas.openxmlformats.org/officeDocument/2006/relationships/image" Target="../media/image2351.png"/><Relationship Id="rId15" Type="http://schemas.openxmlformats.org/officeDocument/2006/relationships/image" Target="../media/image241.png"/><Relationship Id="rId10" Type="http://schemas.openxmlformats.org/officeDocument/2006/relationships/image" Target="../media/image238.png"/><Relationship Id="rId4" Type="http://schemas.openxmlformats.org/officeDocument/2006/relationships/image" Target="../media/image235.png"/><Relationship Id="rId9" Type="http://schemas.openxmlformats.org/officeDocument/2006/relationships/image" Target="../media/image2090.png"/><Relationship Id="rId14" Type="http://schemas.openxmlformats.org/officeDocument/2006/relationships/image" Target="../media/image2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0.png"/><Relationship Id="rId13" Type="http://schemas.openxmlformats.org/officeDocument/2006/relationships/image" Target="../media/image2391.png"/><Relationship Id="rId3" Type="http://schemas.openxmlformats.org/officeDocument/2006/relationships/image" Target="../media/image1880.png"/><Relationship Id="rId7" Type="http://schemas.openxmlformats.org/officeDocument/2006/relationships/image" Target="../media/image1920.png"/><Relationship Id="rId12" Type="http://schemas.openxmlformats.org/officeDocument/2006/relationships/image" Target="../media/image2380.png"/><Relationship Id="rId2" Type="http://schemas.openxmlformats.org/officeDocument/2006/relationships/image" Target="../media/image1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2.png"/><Relationship Id="rId11" Type="http://schemas.openxmlformats.org/officeDocument/2006/relationships/image" Target="../media/image2100.png"/><Relationship Id="rId5" Type="http://schemas.openxmlformats.org/officeDocument/2006/relationships/image" Target="../media/image2070.png"/><Relationship Id="rId15" Type="http://schemas.openxmlformats.org/officeDocument/2006/relationships/image" Target="../media/image2141.png"/><Relationship Id="rId10" Type="http://schemas.openxmlformats.org/officeDocument/2006/relationships/image" Target="../media/image2421.png"/><Relationship Id="rId4" Type="http://schemas.openxmlformats.org/officeDocument/2006/relationships/image" Target="../media/image2392.png"/><Relationship Id="rId9" Type="http://schemas.openxmlformats.org/officeDocument/2006/relationships/image" Target="../media/image2131.png"/><Relationship Id="rId14" Type="http://schemas.openxmlformats.org/officeDocument/2006/relationships/image" Target="../media/image213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0.png"/><Relationship Id="rId13" Type="http://schemas.openxmlformats.org/officeDocument/2006/relationships/image" Target="../media/image2401.png"/><Relationship Id="rId3" Type="http://schemas.openxmlformats.org/officeDocument/2006/relationships/image" Target="../media/image1880.png"/><Relationship Id="rId7" Type="http://schemas.openxmlformats.org/officeDocument/2006/relationships/image" Target="../media/image1920.png"/><Relationship Id="rId12" Type="http://schemas.openxmlformats.org/officeDocument/2006/relationships/image" Target="../media/image2160.png"/><Relationship Id="rId2" Type="http://schemas.openxmlformats.org/officeDocument/2006/relationships/image" Target="../media/image1870.png"/><Relationship Id="rId16" Type="http://schemas.openxmlformats.org/officeDocument/2006/relationships/image" Target="../media/image2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2.png"/><Relationship Id="rId11" Type="http://schemas.openxmlformats.org/officeDocument/2006/relationships/image" Target="../media/image2150.png"/><Relationship Id="rId5" Type="http://schemas.openxmlformats.org/officeDocument/2006/relationships/image" Target="../media/image2070.png"/><Relationship Id="rId15" Type="http://schemas.openxmlformats.org/officeDocument/2006/relationships/image" Target="../media/image2190.png"/><Relationship Id="rId10" Type="http://schemas.openxmlformats.org/officeDocument/2006/relationships/image" Target="../media/image1950.png"/><Relationship Id="rId4" Type="http://schemas.openxmlformats.org/officeDocument/2006/relationships/image" Target="../media/image2392.png"/><Relationship Id="rId9" Type="http://schemas.openxmlformats.org/officeDocument/2006/relationships/image" Target="../media/image2151.png"/><Relationship Id="rId14" Type="http://schemas.openxmlformats.org/officeDocument/2006/relationships/image" Target="../media/image218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1.png"/><Relationship Id="rId13" Type="http://schemas.openxmlformats.org/officeDocument/2006/relationships/image" Target="../media/image2230.png"/><Relationship Id="rId3" Type="http://schemas.openxmlformats.org/officeDocument/2006/relationships/image" Target="../media/image1880.png"/><Relationship Id="rId7" Type="http://schemas.openxmlformats.org/officeDocument/2006/relationships/image" Target="../media/image1920.png"/><Relationship Id="rId12" Type="http://schemas.openxmlformats.org/officeDocument/2006/relationships/image" Target="../media/image2220.png"/><Relationship Id="rId17" Type="http://schemas.openxmlformats.org/officeDocument/2006/relationships/image" Target="../media/image245.png"/><Relationship Id="rId2" Type="http://schemas.openxmlformats.org/officeDocument/2006/relationships/image" Target="../media/image1870.png"/><Relationship Id="rId16" Type="http://schemas.openxmlformats.org/officeDocument/2006/relationships/image" Target="../media/image2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2.png"/><Relationship Id="rId11" Type="http://schemas.openxmlformats.org/officeDocument/2006/relationships/image" Target="../media/image2150.png"/><Relationship Id="rId5" Type="http://schemas.openxmlformats.org/officeDocument/2006/relationships/image" Target="../media/image2070.png"/><Relationship Id="rId15" Type="http://schemas.openxmlformats.org/officeDocument/2006/relationships/image" Target="../media/image2250.png"/><Relationship Id="rId10" Type="http://schemas.openxmlformats.org/officeDocument/2006/relationships/image" Target="../media/image1950.png"/><Relationship Id="rId4" Type="http://schemas.openxmlformats.org/officeDocument/2006/relationships/image" Target="../media/image2392.png"/><Relationship Id="rId9" Type="http://schemas.openxmlformats.org/officeDocument/2006/relationships/image" Target="../media/image2140.png"/><Relationship Id="rId14" Type="http://schemas.openxmlformats.org/officeDocument/2006/relationships/image" Target="../media/image224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0.png"/><Relationship Id="rId13" Type="http://schemas.openxmlformats.org/officeDocument/2006/relationships/image" Target="../media/image2240.png"/><Relationship Id="rId3" Type="http://schemas.openxmlformats.org/officeDocument/2006/relationships/image" Target="../media/image1880.png"/><Relationship Id="rId7" Type="http://schemas.openxmlformats.org/officeDocument/2006/relationships/image" Target="../media/image1920.png"/><Relationship Id="rId12" Type="http://schemas.openxmlformats.org/officeDocument/2006/relationships/image" Target="../media/image2230.png"/><Relationship Id="rId2" Type="http://schemas.openxmlformats.org/officeDocument/2006/relationships/image" Target="../media/image1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1.png"/><Relationship Id="rId11" Type="http://schemas.openxmlformats.org/officeDocument/2006/relationships/image" Target="../media/image2150.png"/><Relationship Id="rId5" Type="http://schemas.openxmlformats.org/officeDocument/2006/relationships/image" Target="../media/image2070.png"/><Relationship Id="rId15" Type="http://schemas.openxmlformats.org/officeDocument/2006/relationships/image" Target="../media/image2290.png"/><Relationship Id="rId10" Type="http://schemas.openxmlformats.org/officeDocument/2006/relationships/image" Target="../media/image2420.png"/><Relationship Id="rId4" Type="http://schemas.openxmlformats.org/officeDocument/2006/relationships/image" Target="../media/image1890.png"/><Relationship Id="rId9" Type="http://schemas.openxmlformats.org/officeDocument/2006/relationships/image" Target="../media/image2140.png"/><Relationship Id="rId14" Type="http://schemas.openxmlformats.org/officeDocument/2006/relationships/image" Target="../media/image2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0.png"/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.png"/><Relationship Id="rId5" Type="http://schemas.openxmlformats.org/officeDocument/2006/relationships/image" Target="../media/image251.png"/><Relationship Id="rId4" Type="http://schemas.openxmlformats.org/officeDocument/2006/relationships/image" Target="../media/image25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8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image" Target="../media/image25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B7DE-E7E0-4B4A-8ECB-D667B0ECF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Sliced optimal partial transport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53183-FB94-48A7-9D6A-6FD28AE90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Yikun Bai &amp; Dr. Soheil Kolouri</a:t>
            </a:r>
          </a:p>
          <a:p>
            <a:r>
              <a:rPr lang="en-US" dirty="0"/>
              <a:t>Vanderbilt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ADA66-DD2A-442A-956A-FB890D73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8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445-C2A0-4AEB-8158-EE72C099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110410" cy="612169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Generalization of OPT: Unbalanced 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A272A3-3495-4BB4-BEBE-D41A211FFA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156705"/>
                <a:ext cx="10763551" cy="552809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Optimal entropic transport problem (OET) (</a:t>
                </a:r>
                <a:r>
                  <a:rPr lang="en-US" b="1" dirty="0" err="1"/>
                  <a:t>Liero</a:t>
                </a:r>
                <a:r>
                  <a:rPr lang="en-US" b="1" dirty="0"/>
                  <a:t>, Mielke, and </a:t>
                </a:r>
                <a:r>
                  <a:rPr lang="en-US" b="1" dirty="0" err="1"/>
                  <a:t>Savaré</a:t>
                </a:r>
                <a:r>
                  <a:rPr lang="en-US" b="1" dirty="0"/>
                  <a:t> 2018):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where 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dirty="0"/>
                  <a:t> is called relative entropy/f-divergence, and defined as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called entropy function, which satisfies some regular conditions (e.g. convex, </a:t>
                </a:r>
                <a:r>
                  <a:rPr lang="en-US" dirty="0" err="1"/>
                  <a:t>l.s.c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etc</a:t>
                </a:r>
                <a:r>
                  <a:rPr lang="en-US" dirty="0"/>
                  <a:t>).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dirty="0"/>
                  <a:t> is the Lebesgue decomposition.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A272A3-3495-4BB4-BEBE-D41A211FF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156705"/>
                <a:ext cx="10763551" cy="5528091"/>
              </a:xfrm>
              <a:blipFill>
                <a:blip r:embed="rId2"/>
                <a:stretch>
                  <a:fillRect l="-1020" t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E5B23-2787-432A-81E5-71EA69AD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2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38D-9144-40E9-89E0-869C797D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28162" cy="515408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 between OET and OPT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00342-CA0E-4449-9B3F-7F492ADD9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572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total variation, the OET problem becomes: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#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𝑇𝑉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#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𝑇𝑉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we discussed before, we can further restrict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. Then the above formulation is equivalent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00342-CA0E-4449-9B3F-7F492ADD9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5720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C0538-545E-4119-9F7C-1940613F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5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D73-E96B-4996-AA52-6A926ACF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018"/>
          </a:xfrm>
        </p:spPr>
        <p:txBody>
          <a:bodyPr/>
          <a:lstStyle/>
          <a:p>
            <a:r>
              <a:rPr lang="en-US" dirty="0"/>
              <a:t>Generalization of OPT: Unbalanced 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E4FC8-CB4A-4045-A617-4011A6A4C2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1144"/>
                <a:ext cx="10515600" cy="501581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Dynamic Kantorovich </a:t>
                </a:r>
                <a:r>
                  <a:rPr lang="en-US" dirty="0"/>
                  <a:t>formulations (</a:t>
                </a:r>
                <a:r>
                  <a:rPr lang="en-US" dirty="0" err="1"/>
                  <a:t>Chizat</a:t>
                </a:r>
                <a:r>
                  <a:rPr lang="en-US" dirty="0"/>
                  <a:t> et al. 2019)</a:t>
                </a:r>
                <a:r>
                  <a:rPr lang="en-US" b="1" dirty="0"/>
                  <a:t>: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lim>
                        </m:limLow>
                      </m:fName>
                      <m:e>
                        <m:nary>
                          <m:naryPr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/>
                  <a:t>, where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en-US" dirty="0"/>
                  <a:t> is called infinitesimal cost function, which is, </a:t>
                </a:r>
                <a:r>
                  <a:rPr lang="en-US" dirty="0" err="1"/>
                  <a:t>l.s.c</a:t>
                </a:r>
                <a:r>
                  <a:rPr lang="en-US" dirty="0"/>
                  <a:t>., convex, positively 1-homogeneous;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and satisfies the continuity equation (in the distribution sense):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the reference measure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 Because of the homogeneous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the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does not affect the problem.</a:t>
                </a:r>
              </a:p>
              <a:p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+∞⋅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where the ground cost is defined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d>
                  </m:oMath>
                </a14:m>
                <a:r>
                  <a:rPr lang="en-US" dirty="0"/>
                  <a:t>.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E4FC8-CB4A-4045-A617-4011A6A4C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1144"/>
                <a:ext cx="10515600" cy="5015819"/>
              </a:xfrm>
              <a:blipFill>
                <a:blip r:embed="rId2"/>
                <a:stretch>
                  <a:fillRect l="-1043" t="-1823" r="-1043" b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ECB49-BCBE-4F13-B782-080C4182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2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3FE5-5FC5-483F-8655-945FCAC8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r>
              <a:rPr lang="en-US" dirty="0"/>
              <a:t>Relation between DK and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9E10C-6F0D-4F9E-B33F-F1FE84146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362" y="1151468"/>
                <a:ext cx="10515600" cy="50254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When in DK problem, infinitesimal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defined as: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and in OPT, the ground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then we have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9E10C-6F0D-4F9E-B33F-F1FE84146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362" y="1151468"/>
                <a:ext cx="10515600" cy="5025495"/>
              </a:xfrm>
              <a:blipFill>
                <a:blip r:embed="rId2"/>
                <a:stretch>
                  <a:fillRect l="-1217" t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FB2FF-CDA1-4B05-AE05-5FDB4576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16A9-9601-40A2-80FE-1CAD1813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71667" cy="679904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Generalization of OPT: Unbalanced 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3C819-7DD2-4343-A539-E0FB98CEC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030"/>
                <a:ext cx="10515600" cy="53113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Static Kantorovich Formulation (</a:t>
                </a:r>
                <a:r>
                  <a:rPr lang="en-US" dirty="0" err="1"/>
                  <a:t>Chizat</a:t>
                </a:r>
                <a:r>
                  <a:rPr lang="en-US" dirty="0"/>
                  <a:t> et al. 2019):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  <m:sup/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𝑑𝐿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 err="1"/>
                  <a:t>s.t.</a:t>
                </a:r>
                <a:r>
                  <a:rPr lang="en-US" b="0" dirty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 satisfies semi-coupling,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b="0" dirty="0"/>
                  <a:t>.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b="0" dirty="0"/>
                  <a:t> is called cost function, which is </a:t>
                </a:r>
                <a:r>
                  <a:rPr lang="en-US" b="0" dirty="0" err="1"/>
                  <a:t>l.s.c</a:t>
                </a:r>
                <a:r>
                  <a:rPr lang="en-US" b="0" dirty="0"/>
                  <a:t>, 1-homogeneous with respect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den>
                    </m:f>
                  </m:oMath>
                </a14:m>
                <a:r>
                  <a:rPr lang="en-US" b="0" dirty="0"/>
                  <a:t> and sublinear.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is the reference measure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.</a:t>
                </a:r>
                <a:br>
                  <a:rPr lang="en-US" b="0" dirty="0"/>
                </a:br>
                <a:r>
                  <a:rPr lang="en-US" b="0" dirty="0"/>
                  <a:t>Because of the 1-homogeneousity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, the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does not affect the problem. </a:t>
                </a:r>
              </a:p>
              <a:p>
                <a:r>
                  <a:rPr lang="en-US" dirty="0"/>
                  <a:t>E.g.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+∞⋅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3C819-7DD2-4343-A539-E0FB98CEC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030"/>
                <a:ext cx="10515600" cy="5311320"/>
              </a:xfrm>
              <a:blipFill>
                <a:blip r:embed="rId2"/>
                <a:stretch>
                  <a:fillRect l="-1043" t="-2294" b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C5722-C4D2-4F30-8661-90D2A46B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0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9A3B-3D8E-4C89-8806-25E1F293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2276" cy="757313"/>
          </a:xfrm>
        </p:spPr>
        <p:txBody>
          <a:bodyPr/>
          <a:lstStyle/>
          <a:p>
            <a:r>
              <a:rPr lang="en-US" dirty="0"/>
              <a:t>Relation between SK and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D38BE-4961-4242-8752-CA8CA09647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2438"/>
                <a:ext cx="10570029" cy="50545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SK, when the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dirty="0"/>
                  <a:t> in SK is defined as: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𝑑𝐿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the ground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in OPT is defined as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D38BE-4961-4242-8752-CA8CA0964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2438"/>
                <a:ext cx="10570029" cy="5054525"/>
              </a:xfrm>
              <a:blipFill>
                <a:blip r:embed="rId2"/>
                <a:stretch>
                  <a:fillRect l="-1153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CF0B5-3A9B-428B-8199-17921ADF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5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9F70-D218-4CAC-899F-FC9C84A8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18448" cy="699256"/>
          </a:xfrm>
        </p:spPr>
        <p:txBody>
          <a:bodyPr/>
          <a:lstStyle/>
          <a:p>
            <a:r>
              <a:rPr lang="en-US" dirty="0"/>
              <a:t>Relation of OT and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D4BB7-64AA-412A-9173-0F7E2BA0B3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2133"/>
                <a:ext cx="10884409" cy="56929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trivial relation:</a:t>
                </a:r>
                <a:br>
                  <a:rPr lang="en-US" dirty="0"/>
                </a:b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if any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By (</a:t>
                </a:r>
                <a:r>
                  <a:rPr lang="en-US" dirty="0" err="1"/>
                  <a:t>Caffarelli</a:t>
                </a:r>
                <a:r>
                  <a:rPr lang="en-US" dirty="0"/>
                  <a:t> and McCann, 2010): Attach an isolated point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acc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define extended cost function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extended measures: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acc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A bijection between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:0≤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is defined as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acc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acc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acc>
                          </m:e>
                        </m:d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one can show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D4BB7-64AA-412A-9173-0F7E2BA0B3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2133"/>
                <a:ext cx="10884409" cy="5692987"/>
              </a:xfrm>
              <a:blipFill>
                <a:blip r:embed="rId2"/>
                <a:stretch>
                  <a:fillRect l="-1120" t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C134B-D47D-4C3F-A85A-7B4F4CD2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4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8E21-F241-444B-83DE-F629D3DC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8239"/>
            <a:ext cx="10430256" cy="622427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properties of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A50CF-C86C-4AB9-8853-7D81DC8D1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864" y="740665"/>
                <a:ext cx="10183368" cy="346061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Monotonicity of optimal plan. </a:t>
                </a: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optimal for OPT problem,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satisfies the c-monotonicity: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for any permutation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space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convex increasing, then the condition is equivalent to: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buNone/>
                </a:pPr>
                <a:r>
                  <a:rPr lang="en-US" dirty="0"/>
                  <a:t>   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] or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]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A50CF-C86C-4AB9-8853-7D81DC8D1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864" y="740665"/>
                <a:ext cx="10183368" cy="3460613"/>
              </a:xfrm>
              <a:blipFill>
                <a:blip r:embed="rId2"/>
                <a:stretch>
                  <a:fillRect l="-898" t="-2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97D939-9654-4F81-9745-E067E4C2E34B}"/>
              </a:ext>
            </a:extLst>
          </p:cNvPr>
          <p:cNvCxnSpPr>
            <a:cxnSpLocks/>
          </p:cNvCxnSpPr>
          <p:nvPr/>
        </p:nvCxnSpPr>
        <p:spPr>
          <a:xfrm>
            <a:off x="1728216" y="5404104"/>
            <a:ext cx="4215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302D2-17CE-4471-BFF5-B1A59EBC1753}"/>
              </a:ext>
            </a:extLst>
          </p:cNvPr>
          <p:cNvCxnSpPr>
            <a:cxnSpLocks/>
          </p:cNvCxnSpPr>
          <p:nvPr/>
        </p:nvCxnSpPr>
        <p:spPr>
          <a:xfrm flipV="1">
            <a:off x="1728216" y="6268211"/>
            <a:ext cx="4215384" cy="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ACB1C57-EF41-4FE1-A0E0-A4F0572232C2}"/>
              </a:ext>
            </a:extLst>
          </p:cNvPr>
          <p:cNvSpPr/>
          <p:nvPr/>
        </p:nvSpPr>
        <p:spPr>
          <a:xfrm>
            <a:off x="2327148" y="5358385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3B7E52-DCC4-46D5-80C3-6138DE61AA96}"/>
              </a:ext>
            </a:extLst>
          </p:cNvPr>
          <p:cNvSpPr/>
          <p:nvPr/>
        </p:nvSpPr>
        <p:spPr>
          <a:xfrm>
            <a:off x="3232404" y="5358385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174CD4-25E6-4015-BA45-8DD404C3DDF7}"/>
              </a:ext>
            </a:extLst>
          </p:cNvPr>
          <p:cNvSpPr/>
          <p:nvPr/>
        </p:nvSpPr>
        <p:spPr>
          <a:xfrm>
            <a:off x="4256532" y="5358385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B6D868-2104-47C8-A963-A58D8EBC60CA}"/>
              </a:ext>
            </a:extLst>
          </p:cNvPr>
          <p:cNvSpPr/>
          <p:nvPr/>
        </p:nvSpPr>
        <p:spPr>
          <a:xfrm>
            <a:off x="2746248" y="626821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18E2BE-FFAE-44A3-93D1-704A3191F4C6}"/>
              </a:ext>
            </a:extLst>
          </p:cNvPr>
          <p:cNvSpPr/>
          <p:nvPr/>
        </p:nvSpPr>
        <p:spPr>
          <a:xfrm>
            <a:off x="3764280" y="6291071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5BB17B-61FE-4CEC-84C3-5FBC9A24DD1D}"/>
              </a:ext>
            </a:extLst>
          </p:cNvPr>
          <p:cNvSpPr/>
          <p:nvPr/>
        </p:nvSpPr>
        <p:spPr>
          <a:xfrm>
            <a:off x="4879848" y="624535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6497FA-9A50-4970-8B20-F228C94BAC05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2401294" y="5397409"/>
            <a:ext cx="388388" cy="870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21A951-391F-461F-AA6F-CBF574AA9BFA}"/>
              </a:ext>
            </a:extLst>
          </p:cNvPr>
          <p:cNvCxnSpPr>
            <a:cxnSpLocks/>
          </p:cNvCxnSpPr>
          <p:nvPr/>
        </p:nvCxnSpPr>
        <p:spPr>
          <a:xfrm>
            <a:off x="3265932" y="5404103"/>
            <a:ext cx="528066" cy="85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ED963F-4535-4AAE-8353-899A4AFDAB6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309110" y="5415534"/>
            <a:ext cx="583460" cy="8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CEBF9A-F42B-4969-8B7F-C9174DD69283}"/>
                  </a:ext>
                </a:extLst>
              </p:cNvPr>
              <p:cNvSpPr txBox="1"/>
              <p:nvPr/>
            </p:nvSpPr>
            <p:spPr>
              <a:xfrm>
                <a:off x="1860804" y="5074527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CEBF9A-F42B-4969-8B7F-C9174DD6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804" y="5074527"/>
                <a:ext cx="207621" cy="276999"/>
              </a:xfrm>
              <a:prstGeom prst="rect">
                <a:avLst/>
              </a:prstGeom>
              <a:blipFill>
                <a:blip r:embed="rId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33BE30-BCC0-4D8E-8A88-CE0A450C53DB}"/>
                  </a:ext>
                </a:extLst>
              </p:cNvPr>
              <p:cNvSpPr txBox="1"/>
              <p:nvPr/>
            </p:nvSpPr>
            <p:spPr>
              <a:xfrm>
                <a:off x="1847671" y="6036735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33BE30-BCC0-4D8E-8A88-CE0A450C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671" y="6036735"/>
                <a:ext cx="198003" cy="276999"/>
              </a:xfrm>
              <a:prstGeom prst="rect">
                <a:avLst/>
              </a:prstGeom>
              <a:blipFill>
                <a:blip r:embed="rId4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0B6AEA78-0D53-495A-AAA3-92C21C0B2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48" y="4098037"/>
            <a:ext cx="981456" cy="128320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B028428-BFE0-4B9F-AA05-0FF3D93AA15E}"/>
              </a:ext>
            </a:extLst>
          </p:cNvPr>
          <p:cNvCxnSpPr>
            <a:cxnSpLocks/>
          </p:cNvCxnSpPr>
          <p:nvPr/>
        </p:nvCxnSpPr>
        <p:spPr>
          <a:xfrm>
            <a:off x="6542532" y="5394961"/>
            <a:ext cx="4215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2B1C5F-6228-4ADE-896C-A5290408D551}"/>
              </a:ext>
            </a:extLst>
          </p:cNvPr>
          <p:cNvCxnSpPr>
            <a:cxnSpLocks/>
          </p:cNvCxnSpPr>
          <p:nvPr/>
        </p:nvCxnSpPr>
        <p:spPr>
          <a:xfrm flipV="1">
            <a:off x="6542532" y="6259068"/>
            <a:ext cx="4215384" cy="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864941C-0F3A-4006-9F07-4DBE3659FF2A}"/>
              </a:ext>
            </a:extLst>
          </p:cNvPr>
          <p:cNvSpPr/>
          <p:nvPr/>
        </p:nvSpPr>
        <p:spPr>
          <a:xfrm>
            <a:off x="7141464" y="534924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A330E34-0100-40E6-9646-017EE4841CA6}"/>
              </a:ext>
            </a:extLst>
          </p:cNvPr>
          <p:cNvSpPr/>
          <p:nvPr/>
        </p:nvSpPr>
        <p:spPr>
          <a:xfrm>
            <a:off x="8046720" y="534924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5F9AD31-5794-4EDD-81B0-B3DBF47363C6}"/>
              </a:ext>
            </a:extLst>
          </p:cNvPr>
          <p:cNvSpPr/>
          <p:nvPr/>
        </p:nvSpPr>
        <p:spPr>
          <a:xfrm>
            <a:off x="9070848" y="534924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5BE20BC-2D3A-4CCD-9712-A98F5BE2168D}"/>
              </a:ext>
            </a:extLst>
          </p:cNvPr>
          <p:cNvSpPr/>
          <p:nvPr/>
        </p:nvSpPr>
        <p:spPr>
          <a:xfrm>
            <a:off x="7560564" y="6259069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AF693A-D650-491E-BE16-16574B52EE1D}"/>
              </a:ext>
            </a:extLst>
          </p:cNvPr>
          <p:cNvSpPr/>
          <p:nvPr/>
        </p:nvSpPr>
        <p:spPr>
          <a:xfrm>
            <a:off x="8578596" y="6281928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53BC5FE-5A19-4286-92D4-175540569EDC}"/>
              </a:ext>
            </a:extLst>
          </p:cNvPr>
          <p:cNvSpPr/>
          <p:nvPr/>
        </p:nvSpPr>
        <p:spPr>
          <a:xfrm>
            <a:off x="9694164" y="6236209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C747EE-92FD-4AE9-8F4B-36432D5BB20D}"/>
              </a:ext>
            </a:extLst>
          </p:cNvPr>
          <p:cNvCxnSpPr>
            <a:cxnSpLocks/>
            <a:stCxn id="35" idx="5"/>
            <a:endCxn id="40" idx="2"/>
          </p:cNvCxnSpPr>
          <p:nvPr/>
        </p:nvCxnSpPr>
        <p:spPr>
          <a:xfrm>
            <a:off x="7215610" y="5388266"/>
            <a:ext cx="2478554" cy="870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6620205-403F-4D41-8B37-8CBD3FFCDBC0}"/>
              </a:ext>
            </a:extLst>
          </p:cNvPr>
          <p:cNvCxnSpPr>
            <a:cxnSpLocks/>
            <a:endCxn id="38" idx="5"/>
          </p:cNvCxnSpPr>
          <p:nvPr/>
        </p:nvCxnSpPr>
        <p:spPr>
          <a:xfrm flipH="1">
            <a:off x="7634710" y="5394960"/>
            <a:ext cx="445538" cy="90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BE45F2D-137E-448A-BBD7-B7D5DC9634CE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8622030" y="5406391"/>
            <a:ext cx="501396" cy="87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0E35CC-31D6-4665-9027-29324D8DB727}"/>
                  </a:ext>
                </a:extLst>
              </p:cNvPr>
              <p:cNvSpPr txBox="1"/>
              <p:nvPr/>
            </p:nvSpPr>
            <p:spPr>
              <a:xfrm>
                <a:off x="6675120" y="5065384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0E35CC-31D6-4665-9027-29324D8DB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5065384"/>
                <a:ext cx="207621" cy="276999"/>
              </a:xfrm>
              <a:prstGeom prst="rect">
                <a:avLst/>
              </a:prstGeom>
              <a:blipFill>
                <a:blip r:embed="rId6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384A5B-735D-4719-935D-97210FD606AC}"/>
                  </a:ext>
                </a:extLst>
              </p:cNvPr>
              <p:cNvSpPr txBox="1"/>
              <p:nvPr/>
            </p:nvSpPr>
            <p:spPr>
              <a:xfrm>
                <a:off x="6661987" y="6027592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384A5B-735D-4719-935D-97210FD60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987" y="6027592"/>
                <a:ext cx="198003" cy="276999"/>
              </a:xfrm>
              <a:prstGeom prst="rect">
                <a:avLst/>
              </a:prstGeom>
              <a:blipFill>
                <a:blip r:embed="rId7"/>
                <a:stretch>
                  <a:fillRect l="-3125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 descr="A red symbol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A6B52E2A-2F2B-4587-8300-BD13ABEF3B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52" y="4020316"/>
            <a:ext cx="890016" cy="12832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BAAED-4C43-43C8-BB78-2D347A77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17</a:t>
            </a:fld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FD8193-9FFC-4A61-93D5-95CA339A0A6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789682" y="5413249"/>
            <a:ext cx="485162" cy="854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84A588-2639-49BC-855A-4344D9A46F68}"/>
              </a:ext>
            </a:extLst>
          </p:cNvPr>
          <p:cNvCxnSpPr>
            <a:cxnSpLocks/>
          </p:cNvCxnSpPr>
          <p:nvPr/>
        </p:nvCxnSpPr>
        <p:spPr>
          <a:xfrm flipH="1">
            <a:off x="3804699" y="5413248"/>
            <a:ext cx="487647" cy="884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70277DB-883C-4A73-ACE8-09E0BAC67EAA}"/>
              </a:ext>
            </a:extLst>
          </p:cNvPr>
          <p:cNvCxnSpPr>
            <a:cxnSpLocks/>
            <a:endCxn id="38" idx="7"/>
          </p:cNvCxnSpPr>
          <p:nvPr/>
        </p:nvCxnSpPr>
        <p:spPr>
          <a:xfrm>
            <a:off x="7194802" y="5397326"/>
            <a:ext cx="439908" cy="868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707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7576-D31E-4D95-86F8-CC6580AD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properties of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CAF22-91E5-43DC-8ABF-F3025CCAC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544" y="914400"/>
                <a:ext cx="10430256" cy="5262563"/>
              </a:xfrm>
            </p:spPr>
            <p:txBody>
              <a:bodyPr/>
              <a:lstStyle/>
              <a:p>
                <a:r>
                  <a:rPr lang="en-US" dirty="0"/>
                  <a:t>Cost is truncated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on optimal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We can further restrict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Proof: Let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we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CAF22-91E5-43DC-8ABF-F3025CCAC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544" y="914400"/>
                <a:ext cx="10430256" cy="5262563"/>
              </a:xfrm>
              <a:blipFill>
                <a:blip r:embed="rId2"/>
                <a:stretch>
                  <a:fillRect l="-122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55104-7BD8-49DD-BB47-2BB2EBD0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2446-AFD3-4A8B-958B-13914FF5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03971" cy="839561"/>
          </a:xfrm>
        </p:spPr>
        <p:txBody>
          <a:bodyPr/>
          <a:lstStyle/>
          <a:p>
            <a:r>
              <a:rPr lang="en-US" dirty="0"/>
              <a:t>Empirical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60F263-E68A-4D15-82C1-C7ED3D38E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2762"/>
                <a:ext cx="10515600" cy="50642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(we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 is defined as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b="0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1≤1,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1≤1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60F263-E68A-4D15-82C1-C7ED3D38E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2762"/>
                <a:ext cx="10515600" cy="5064201"/>
              </a:xfrm>
              <a:blipFill>
                <a:blip r:embed="rId2"/>
                <a:stretch>
                  <a:fillRect l="-1217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6AE85-25CF-4D1A-8098-35C8A6A7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6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0F12-8980-4EC7-B99B-A55EB0AD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10" y="365125"/>
            <a:ext cx="10463590" cy="42832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of Optimal transport	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A9605D4-2249-4BA7-A183-35BD3B8220FC}"/>
              </a:ext>
            </a:extLst>
          </p:cNvPr>
          <p:cNvSpPr/>
          <p:nvPr/>
        </p:nvSpPr>
        <p:spPr>
          <a:xfrm>
            <a:off x="757162" y="1489473"/>
            <a:ext cx="4025295" cy="2810933"/>
          </a:xfrm>
          <a:prstGeom prst="triangle">
            <a:avLst>
              <a:gd name="adj" fmla="val 750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6821E-9B2E-4E4E-9FE0-26166BC91AC2}"/>
                  </a:ext>
                </a:extLst>
              </p:cNvPr>
              <p:cNvSpPr txBox="1"/>
              <p:nvPr/>
            </p:nvSpPr>
            <p:spPr>
              <a:xfrm>
                <a:off x="2769809" y="4688654"/>
                <a:ext cx="4097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6821E-9B2E-4E4E-9FE0-26166BC91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809" y="4688654"/>
                <a:ext cx="40972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rapezoid 8">
            <a:extLst>
              <a:ext uri="{FF2B5EF4-FFF2-40B4-BE49-F238E27FC236}">
                <a16:creationId xmlns:a16="http://schemas.microsoft.com/office/drawing/2014/main" id="{D7195872-6790-4443-A01C-F87FE09CBF17}"/>
              </a:ext>
            </a:extLst>
          </p:cNvPr>
          <p:cNvSpPr/>
          <p:nvPr/>
        </p:nvSpPr>
        <p:spPr>
          <a:xfrm>
            <a:off x="7115628" y="1527516"/>
            <a:ext cx="4319210" cy="2772890"/>
          </a:xfrm>
          <a:prstGeom prst="trapezoid">
            <a:avLst>
              <a:gd name="adj" fmla="val 42448"/>
            </a:avLst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A458D4-7222-44BE-A529-AA388F05FBA8}"/>
                  </a:ext>
                </a:extLst>
              </p:cNvPr>
              <p:cNvSpPr txBox="1"/>
              <p:nvPr/>
            </p:nvSpPr>
            <p:spPr>
              <a:xfrm>
                <a:off x="9381169" y="4540534"/>
                <a:ext cx="39171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A458D4-7222-44BE-A529-AA388F05F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169" y="4540534"/>
                <a:ext cx="39171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7605C1-769E-4942-BEEE-5FE92FC56A71}"/>
              </a:ext>
            </a:extLst>
          </p:cNvPr>
          <p:cNvCxnSpPr/>
          <p:nvPr/>
        </p:nvCxnSpPr>
        <p:spPr>
          <a:xfrm>
            <a:off x="3570515" y="2336798"/>
            <a:ext cx="55396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492F76D-B4C6-4A46-9B51-B3A3233E5AD6}"/>
              </a:ext>
            </a:extLst>
          </p:cNvPr>
          <p:cNvSpPr/>
          <p:nvPr/>
        </p:nvSpPr>
        <p:spPr>
          <a:xfrm>
            <a:off x="3524554" y="2284696"/>
            <a:ext cx="91922" cy="104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635510-2257-4796-9AD0-E1889B317E8A}"/>
              </a:ext>
            </a:extLst>
          </p:cNvPr>
          <p:cNvSpPr/>
          <p:nvPr/>
        </p:nvSpPr>
        <p:spPr>
          <a:xfrm>
            <a:off x="9192381" y="2284695"/>
            <a:ext cx="91922" cy="104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DDA7CD-DC71-4B91-8EAD-1CA2F37F270C}"/>
                  </a:ext>
                </a:extLst>
              </p:cNvPr>
              <p:cNvSpPr txBox="1"/>
              <p:nvPr/>
            </p:nvSpPr>
            <p:spPr>
              <a:xfrm>
                <a:off x="3341234" y="2336798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DDA7CD-DC71-4B91-8EAD-1CA2F37F2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34" y="2336798"/>
                <a:ext cx="32342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0BCF47-764C-4A37-ABEF-44BF236007C7}"/>
                  </a:ext>
                </a:extLst>
              </p:cNvPr>
              <p:cNvSpPr txBox="1"/>
              <p:nvPr/>
            </p:nvSpPr>
            <p:spPr>
              <a:xfrm>
                <a:off x="9356877" y="2284695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0BCF47-764C-4A37-ABEF-44BF2360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877" y="2284695"/>
                <a:ext cx="32919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FF5D09-F5CB-49B0-B6DC-3A23B211ED74}"/>
                  </a:ext>
                </a:extLst>
              </p:cNvPr>
              <p:cNvSpPr txBox="1"/>
              <p:nvPr/>
            </p:nvSpPr>
            <p:spPr>
              <a:xfrm>
                <a:off x="5326065" y="1792252"/>
                <a:ext cx="12550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FF5D09-F5CB-49B0-B6DC-3A23B211E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065" y="1792252"/>
                <a:ext cx="125502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DD28-E26A-4FF8-8E1E-5649DE35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68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BE23-C1DC-4599-BB9C-8B439B16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23286" cy="708932"/>
          </a:xfrm>
        </p:spPr>
        <p:txBody>
          <a:bodyPr/>
          <a:lstStyle/>
          <a:p>
            <a:r>
              <a:rPr lang="en-US" dirty="0"/>
              <a:t>Computation of Empirical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C5F616-BE56-427C-8818-AC927C353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4058"/>
                <a:ext cx="10515600" cy="51029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 programming:</a:t>
                </a:r>
              </a:p>
              <a:p>
                <a:pPr lvl="1"/>
                <a:r>
                  <a:rPr lang="en-US" dirty="0"/>
                  <a:t>Pro: the solution is accurate; no requirements of cost. </a:t>
                </a:r>
              </a:p>
              <a:p>
                <a:pPr lvl="1"/>
                <a:r>
                  <a:rPr lang="en-US" dirty="0"/>
                  <a:t>Con: The computational cost is huge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(suppose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Entropic regularization (</a:t>
                </a:r>
                <a:r>
                  <a:rPr lang="en-US" dirty="0" err="1"/>
                  <a:t>Chizat</a:t>
                </a:r>
                <a:r>
                  <a:rPr lang="en-US" dirty="0"/>
                  <a:t> et al., 2017), (Chapel et al., 2020): </a:t>
                </a:r>
              </a:p>
              <a:p>
                <a:pPr lvl="1"/>
                <a:r>
                  <a:rPr lang="en-US" dirty="0"/>
                  <a:t>Pro: computational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; cost does not have to be a (power of) metric. </a:t>
                </a:r>
              </a:p>
              <a:p>
                <a:pPr lvl="1"/>
                <a:r>
                  <a:rPr lang="en-US" dirty="0"/>
                  <a:t>Con: entropic term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</m:oMath>
                </a14:m>
                <a:r>
                  <a:rPr lang="en-US" dirty="0"/>
                  <a:t>” introduce bias to the solution;</a:t>
                </a:r>
                <a:br>
                  <a:rPr lang="en-US" dirty="0"/>
                </a:br>
                <a:r>
                  <a:rPr lang="en-US" dirty="0"/>
                  <a:t>prefer to return a mass splitting plan.</a:t>
                </a:r>
              </a:p>
              <a:p>
                <a:r>
                  <a:rPr lang="en-US" dirty="0"/>
                  <a:t>Tree algorithm (Sato et al., 2021):</a:t>
                </a:r>
              </a:p>
              <a:p>
                <a:pPr lvl="1"/>
                <a:r>
                  <a:rPr lang="en-US" dirty="0"/>
                  <a:t>Pro: computational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; the solution is accurate. </a:t>
                </a:r>
              </a:p>
              <a:p>
                <a:pPr lvl="1"/>
                <a:r>
                  <a:rPr lang="en-US" dirty="0"/>
                  <a:t>Con: It requires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to be a tree metric; if the requirement is satisfied, such a tree is costly to generate.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C5F616-BE56-427C-8818-AC927C353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4058"/>
                <a:ext cx="10515600" cy="5102905"/>
              </a:xfrm>
              <a:blipFill>
                <a:blip r:embed="rId2"/>
                <a:stretch>
                  <a:fillRect l="-1043" t="-1912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FB626-5239-4587-AB39-D79F702B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4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C353-ABD5-4964-85F2-994F16BA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63590" cy="883104"/>
          </a:xfrm>
        </p:spPr>
        <p:txBody>
          <a:bodyPr/>
          <a:lstStyle/>
          <a:p>
            <a:r>
              <a:rPr lang="en-US" dirty="0"/>
              <a:t>Sliced Partial Optimal Transport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84C6C-2B20-4C74-B9CA-7678D38522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8230"/>
                <a:ext cx="10515600" cy="49287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Recently, a new method is proposed, named Sliced partial optimal transport (SPOT) (</a:t>
                </a:r>
                <a:r>
                  <a:rPr lang="en-US" dirty="0" err="1"/>
                  <a:t>Bonneel</a:t>
                </a:r>
                <a:r>
                  <a:rPr lang="en-US" dirty="0"/>
                  <a:t> and </a:t>
                </a:r>
                <a:r>
                  <a:rPr lang="en-US" dirty="0" err="1"/>
                  <a:t>Coeurjolly</a:t>
                </a:r>
                <a:r>
                  <a:rPr lang="en-US" dirty="0"/>
                  <a:t>, 2019).</a:t>
                </a:r>
              </a:p>
              <a:p>
                <a:r>
                  <a:rPr lang="en-US" altLang="zh-CN" dirty="0"/>
                  <a:t>For each slicing, the algorithm solves the following (1-dimensional) partial optimal transport (POT) problem: </a:t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br>
                  <a:rPr lang="en-US" dirty="0"/>
                </a:br>
                <a:r>
                  <a:rPr lang="en-US" dirty="0"/>
                  <a:t>  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1=1,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1≤1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Pro: Computational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(in the worse case)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=#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𝑠𝑙𝑖𝑐𝑖𝑛𝑔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Con: can not destroy mass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84C6C-2B20-4C74-B9CA-7678D3852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8230"/>
                <a:ext cx="10515600" cy="4928733"/>
              </a:xfrm>
              <a:blipFill>
                <a:blip r:embed="rId2"/>
                <a:stretch>
                  <a:fillRect l="-1217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F0EDB-E51C-44EC-A664-9955E579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57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8415-9DFF-4BBD-8E89-515D4A85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OPT and POT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D2C25-79DC-4EA1-9A9B-F1E7B750C2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trivial relation: </a:t>
                </a:r>
              </a:p>
              <a:p>
                <a:pPr marL="0" indent="0">
                  <a:buNone/>
                </a:pPr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𝑃𝑂𝑇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D2C25-79DC-4EA1-9A9B-F1E7B750C2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C5F4A-DA86-44AE-9510-A51D163B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4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95D0-D1EF-44CE-A097-28FDE255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88" y="311213"/>
            <a:ext cx="10399776" cy="567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Theoretical result of empirical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4E98-066A-48F1-A56D-3A4FCF41C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5568"/>
                <a:ext cx="10664952" cy="58978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space,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convex and increasing,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OPT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is given by a 1-1 mapping. </a:t>
                </a:r>
              </a:p>
              <a:p>
                <a:pPr marL="0" indent="0">
                  <a:buNone/>
                </a:pPr>
                <a:r>
                  <a:rPr lang="en-US" dirty="0"/>
                  <a:t>Proof: 1.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1≤1,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1≤1,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, one can show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belong to some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r>
                  <a:rPr lang="en-US" dirty="0"/>
                  <a:t>2. By the following conclusion (</a:t>
                </a:r>
                <a:r>
                  <a:rPr lang="en-US" dirty="0" err="1"/>
                  <a:t>Caffarelli</a:t>
                </a:r>
                <a:r>
                  <a:rPr lang="en-US" dirty="0"/>
                  <a:t> and McCann, 2010),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 and we complete the proof by the fact the optimal value of a linear function is achieved by some extreme point.  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4E98-066A-48F1-A56D-3A4FCF41C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5568"/>
                <a:ext cx="10664952" cy="5897880"/>
              </a:xfrm>
              <a:blipFill>
                <a:blip r:embed="rId2"/>
                <a:stretch>
                  <a:fillRect l="-1201" t="-1550" r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CB7411D-23A5-4BAA-95D3-AC17BCCF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40" y="5102652"/>
            <a:ext cx="8935934" cy="15365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BDB59-BE4C-4DE4-902C-1F904A72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33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2140-130B-4C4D-BE8F-B2413261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139"/>
          </a:xfrm>
        </p:spPr>
        <p:txBody>
          <a:bodyPr>
            <a:normAutofit fontScale="90000"/>
          </a:bodyPr>
          <a:lstStyle/>
          <a:p>
            <a:r>
              <a:rPr lang="en-US" dirty="0"/>
              <a:t>Theoretical result of empirical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D666C-403E-4501-A890-4057CEF4F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69264"/>
                <a:ext cx="10515600" cy="52076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Theorem: Under the same setting of the last theorem, we have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𝐷𝑜𝑚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𝑑𝑜𝑚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is 1-1. </a:t>
                </a:r>
              </a:p>
              <a:p>
                <a:pPr marL="0" indent="0">
                  <a:buNone/>
                </a:pPr>
                <a:r>
                  <a:rPr lang="en-US" dirty="0"/>
                  <a:t>    In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we can further restrict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to be strictly increasing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monotonicity property. </a:t>
                </a:r>
                <a:br>
                  <a:rPr lang="en-US" dirty="0"/>
                </a:br>
                <a:r>
                  <a:rPr lang="en-US" dirty="0"/>
                  <a:t>Note, the last term is constant. We will redefine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as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𝐷𝑜𝑚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𝑑𝑜𝑚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D666C-403E-4501-A890-4057CEF4F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69264"/>
                <a:ext cx="10515600" cy="5207699"/>
              </a:xfrm>
              <a:blipFill>
                <a:blip r:embed="rId2"/>
                <a:stretch>
                  <a:fillRect l="-1217" t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7689E-E81B-470B-A4F7-028015EC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06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6023-B277-44C5-8427-EE8E66EE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26" y="133798"/>
            <a:ext cx="5257800" cy="585850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of 1D-POT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EF6C0A-B920-4A68-936B-30DD9D935050}"/>
              </a:ext>
            </a:extLst>
          </p:cNvPr>
          <p:cNvCxnSpPr/>
          <p:nvPr/>
        </p:nvCxnSpPr>
        <p:spPr>
          <a:xfrm>
            <a:off x="6392029" y="795532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01ECFE-AA31-4BAF-AD87-A20BA5BCC091}"/>
              </a:ext>
            </a:extLst>
          </p:cNvPr>
          <p:cNvCxnSpPr/>
          <p:nvPr/>
        </p:nvCxnSpPr>
        <p:spPr>
          <a:xfrm>
            <a:off x="6419461" y="1920244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56C57D-1DBA-48FD-876F-60B577581A5B}"/>
                  </a:ext>
                </a:extLst>
              </p:cNvPr>
              <p:cNvSpPr txBox="1"/>
              <p:nvPr/>
            </p:nvSpPr>
            <p:spPr>
              <a:xfrm>
                <a:off x="6419461" y="518533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56C57D-1DBA-48FD-876F-60B577581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461" y="518533"/>
                <a:ext cx="207621" cy="276999"/>
              </a:xfrm>
              <a:prstGeom prst="rect">
                <a:avLst/>
              </a:prstGeom>
              <a:blipFill>
                <a:blip r:embed="rId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513B18-14C0-4866-91DB-3290E2DA5576}"/>
                  </a:ext>
                </a:extLst>
              </p:cNvPr>
              <p:cNvSpPr txBox="1"/>
              <p:nvPr/>
            </p:nvSpPr>
            <p:spPr>
              <a:xfrm>
                <a:off x="6392029" y="1545897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513B18-14C0-4866-91DB-3290E2DA5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029" y="1545897"/>
                <a:ext cx="198003" cy="276999"/>
              </a:xfrm>
              <a:prstGeom prst="rect">
                <a:avLst/>
              </a:prstGeom>
              <a:blipFill>
                <a:blip r:embed="rId4"/>
                <a:stretch>
                  <a:fillRect l="-3125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E474AFE6-8EB9-4825-B383-E2AB5A146667}"/>
              </a:ext>
            </a:extLst>
          </p:cNvPr>
          <p:cNvSpPr/>
          <p:nvPr/>
        </p:nvSpPr>
        <p:spPr>
          <a:xfrm>
            <a:off x="7104888" y="75895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3C0A10-2389-4DA7-893E-D54E1F2A12CF}"/>
              </a:ext>
            </a:extLst>
          </p:cNvPr>
          <p:cNvSpPr/>
          <p:nvPr/>
        </p:nvSpPr>
        <p:spPr>
          <a:xfrm>
            <a:off x="7637558" y="75895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15B405-72FE-4613-8EFF-FA955547B305}"/>
              </a:ext>
            </a:extLst>
          </p:cNvPr>
          <p:cNvSpPr/>
          <p:nvPr/>
        </p:nvSpPr>
        <p:spPr>
          <a:xfrm>
            <a:off x="8606448" y="75895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F54753-895E-4C7B-B2AD-B445E0FAB368}"/>
              </a:ext>
            </a:extLst>
          </p:cNvPr>
          <p:cNvSpPr/>
          <p:nvPr/>
        </p:nvSpPr>
        <p:spPr>
          <a:xfrm>
            <a:off x="7100851" y="187452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1E83F0-4E23-480A-A976-A244BE97E06B}"/>
              </a:ext>
            </a:extLst>
          </p:cNvPr>
          <p:cNvSpPr/>
          <p:nvPr/>
        </p:nvSpPr>
        <p:spPr>
          <a:xfrm>
            <a:off x="8198131" y="187452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0E4DA2-0CF9-4145-BB21-2E4D53B516D7}"/>
              </a:ext>
            </a:extLst>
          </p:cNvPr>
          <p:cNvSpPr/>
          <p:nvPr/>
        </p:nvSpPr>
        <p:spPr>
          <a:xfrm>
            <a:off x="7692422" y="186538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65665C-2B0F-4D3D-8AFF-7D79AF133CFF}"/>
              </a:ext>
            </a:extLst>
          </p:cNvPr>
          <p:cNvSpPr/>
          <p:nvPr/>
        </p:nvSpPr>
        <p:spPr>
          <a:xfrm>
            <a:off x="8606448" y="187452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A82BFA-5AD6-4D2B-85E8-075E54FD1530}"/>
              </a:ext>
            </a:extLst>
          </p:cNvPr>
          <p:cNvSpPr/>
          <p:nvPr/>
        </p:nvSpPr>
        <p:spPr>
          <a:xfrm>
            <a:off x="9491833" y="76716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A1675E-F820-428B-8FF5-C23F42AAE364}"/>
              </a:ext>
            </a:extLst>
          </p:cNvPr>
          <p:cNvSpPr/>
          <p:nvPr/>
        </p:nvSpPr>
        <p:spPr>
          <a:xfrm>
            <a:off x="9950616" y="188824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6892AD-5711-4564-95EF-FBF95AD9BE12}"/>
                  </a:ext>
                </a:extLst>
              </p:cNvPr>
              <p:cNvSpPr txBox="1"/>
              <p:nvPr/>
            </p:nvSpPr>
            <p:spPr>
              <a:xfrm>
                <a:off x="8124370" y="2004435"/>
                <a:ext cx="2572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6892AD-5711-4564-95EF-FBF95AD9B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370" y="2004435"/>
                <a:ext cx="257250" cy="276999"/>
              </a:xfrm>
              <a:prstGeom prst="rect">
                <a:avLst/>
              </a:prstGeom>
              <a:blipFill>
                <a:blip r:embed="rId5"/>
                <a:stretch>
                  <a:fillRect l="-23810" r="-23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521CE9-DC42-44F8-BAC3-2A73072649DC}"/>
                  </a:ext>
                </a:extLst>
              </p:cNvPr>
              <p:cNvSpPr txBox="1"/>
              <p:nvPr/>
            </p:nvSpPr>
            <p:spPr>
              <a:xfrm>
                <a:off x="8539513" y="468239"/>
                <a:ext cx="278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521CE9-DC42-44F8-BAC3-2A7307264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513" y="468239"/>
                <a:ext cx="278731" cy="276999"/>
              </a:xfrm>
              <a:prstGeom prst="rect">
                <a:avLst/>
              </a:prstGeom>
              <a:blipFill>
                <a:blip r:embed="rId6"/>
                <a:stretch>
                  <a:fillRect l="-130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3F03847-9771-4147-8A9A-7A6A79066752}"/>
                  </a:ext>
                </a:extLst>
              </p:cNvPr>
              <p:cNvSpPr txBox="1"/>
              <p:nvPr/>
            </p:nvSpPr>
            <p:spPr>
              <a:xfrm>
                <a:off x="9559267" y="1974594"/>
                <a:ext cx="1718419" cy="337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3F03847-9771-4147-8A9A-7A6A79066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267" y="1974594"/>
                <a:ext cx="1718419" cy="337272"/>
              </a:xfrm>
              <a:prstGeom prst="rect">
                <a:avLst/>
              </a:prstGeom>
              <a:blipFill>
                <a:blip r:embed="rId7"/>
                <a:stretch>
                  <a:fillRect l="-2837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7C3C1B79-641F-4CA0-9AB3-F9675FA9AD91}"/>
              </a:ext>
            </a:extLst>
          </p:cNvPr>
          <p:cNvSpPr/>
          <p:nvPr/>
        </p:nvSpPr>
        <p:spPr>
          <a:xfrm>
            <a:off x="9737251" y="76902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BE63D6-4E0E-4B8D-989E-026041D95E65}"/>
                  </a:ext>
                </a:extLst>
              </p:cNvPr>
              <p:cNvSpPr txBox="1"/>
              <p:nvPr/>
            </p:nvSpPr>
            <p:spPr>
              <a:xfrm>
                <a:off x="9724253" y="477838"/>
                <a:ext cx="63177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BE63D6-4E0E-4B8D-989E-026041D95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253" y="477838"/>
                <a:ext cx="631776" cy="280205"/>
              </a:xfrm>
              <a:prstGeom prst="rect">
                <a:avLst/>
              </a:prstGeom>
              <a:blipFill>
                <a:blip r:embed="rId8"/>
                <a:stretch>
                  <a:fillRect l="-4808" r="-384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680E87-FA7C-44BA-BB77-56C36399A5E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 flipH="1">
            <a:off x="7128283" y="804674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D2D2D9-25A8-4521-AAED-80DEAEA1CEE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669562" y="767161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8F3392-AD8B-4EF7-91D3-46A27199EC5F}"/>
              </a:ext>
            </a:extLst>
          </p:cNvPr>
          <p:cNvCxnSpPr>
            <a:cxnSpLocks/>
            <a:endCxn id="21" idx="7"/>
          </p:cNvCxnSpPr>
          <p:nvPr/>
        </p:nvCxnSpPr>
        <p:spPr>
          <a:xfrm>
            <a:off x="8640706" y="822021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C0FEAD-A0E3-4AA3-9A7B-94389CCADD45}"/>
              </a:ext>
            </a:extLst>
          </p:cNvPr>
          <p:cNvCxnSpPr>
            <a:cxnSpLocks/>
          </p:cNvCxnSpPr>
          <p:nvPr/>
        </p:nvCxnSpPr>
        <p:spPr>
          <a:xfrm>
            <a:off x="9756648" y="816777"/>
            <a:ext cx="226381" cy="10628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848EF45-DA92-40B2-8074-EE932F3F9B5F}"/>
              </a:ext>
            </a:extLst>
          </p:cNvPr>
          <p:cNvSpPr/>
          <p:nvPr/>
        </p:nvSpPr>
        <p:spPr>
          <a:xfrm>
            <a:off x="10603027" y="188122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51F7429-6B8A-420A-B26B-41E93CC4CA45}"/>
                  </a:ext>
                </a:extLst>
              </p:cNvPr>
              <p:cNvSpPr txBox="1"/>
              <p:nvPr/>
            </p:nvSpPr>
            <p:spPr>
              <a:xfrm>
                <a:off x="9115761" y="440144"/>
                <a:ext cx="412164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51F7429-6B8A-420A-B26B-41E93CC4C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761" y="440144"/>
                <a:ext cx="412164" cy="280205"/>
              </a:xfrm>
              <a:prstGeom prst="rect">
                <a:avLst/>
              </a:prstGeom>
              <a:blipFill>
                <a:blip r:embed="rId9"/>
                <a:stretch>
                  <a:fillRect l="-7353" r="-14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41088E2-9121-4C74-AE34-036926A778D8}"/>
              </a:ext>
            </a:extLst>
          </p:cNvPr>
          <p:cNvCxnSpPr/>
          <p:nvPr/>
        </p:nvCxnSpPr>
        <p:spPr>
          <a:xfrm>
            <a:off x="6330338" y="3175189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B25DA0-EBDC-4C19-93B7-E21C82527C0E}"/>
              </a:ext>
            </a:extLst>
          </p:cNvPr>
          <p:cNvCxnSpPr/>
          <p:nvPr/>
        </p:nvCxnSpPr>
        <p:spPr>
          <a:xfrm>
            <a:off x="6357770" y="4299901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B7ABE1-A23E-495E-BB19-06DC1532E1A6}"/>
                  </a:ext>
                </a:extLst>
              </p:cNvPr>
              <p:cNvSpPr txBox="1"/>
              <p:nvPr/>
            </p:nvSpPr>
            <p:spPr>
              <a:xfrm>
                <a:off x="6357770" y="2898190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B7ABE1-A23E-495E-BB19-06DC1532E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770" y="2898190"/>
                <a:ext cx="207621" cy="276999"/>
              </a:xfrm>
              <a:prstGeom prst="rect">
                <a:avLst/>
              </a:prstGeom>
              <a:blipFill>
                <a:blip r:embed="rId10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246023-637C-41A5-BCC9-8C0F93C411C2}"/>
                  </a:ext>
                </a:extLst>
              </p:cNvPr>
              <p:cNvSpPr txBox="1"/>
              <p:nvPr/>
            </p:nvSpPr>
            <p:spPr>
              <a:xfrm>
                <a:off x="6330338" y="3925554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246023-637C-41A5-BCC9-8C0F93C41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338" y="3925554"/>
                <a:ext cx="198003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DB498A5-B7D2-47B8-AE09-63B94E6C4C09}"/>
              </a:ext>
            </a:extLst>
          </p:cNvPr>
          <p:cNvSpPr/>
          <p:nvPr/>
        </p:nvSpPr>
        <p:spPr>
          <a:xfrm>
            <a:off x="7043197" y="31386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F739831-C7E0-49C6-85F8-A64F6B827A9B}"/>
              </a:ext>
            </a:extLst>
          </p:cNvPr>
          <p:cNvSpPr/>
          <p:nvPr/>
        </p:nvSpPr>
        <p:spPr>
          <a:xfrm>
            <a:off x="7575867" y="31386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FD60EBF-FBAD-4992-B1F0-5F420DDFE74D}"/>
              </a:ext>
            </a:extLst>
          </p:cNvPr>
          <p:cNvSpPr/>
          <p:nvPr/>
        </p:nvSpPr>
        <p:spPr>
          <a:xfrm>
            <a:off x="8544757" y="31386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832E106-E41D-46F9-950F-30522CAC39BC}"/>
              </a:ext>
            </a:extLst>
          </p:cNvPr>
          <p:cNvSpPr/>
          <p:nvPr/>
        </p:nvSpPr>
        <p:spPr>
          <a:xfrm>
            <a:off x="7039160" y="425418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272F3B0-B0D8-4CD7-8D2C-BB792361341F}"/>
              </a:ext>
            </a:extLst>
          </p:cNvPr>
          <p:cNvSpPr/>
          <p:nvPr/>
        </p:nvSpPr>
        <p:spPr>
          <a:xfrm>
            <a:off x="8136440" y="425418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71F54CA-9055-44C8-9025-C5C3E911A7D1}"/>
              </a:ext>
            </a:extLst>
          </p:cNvPr>
          <p:cNvSpPr/>
          <p:nvPr/>
        </p:nvSpPr>
        <p:spPr>
          <a:xfrm>
            <a:off x="7630731" y="424504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E9C901B-F3B3-462E-B9AD-1CDDF15B43BF}"/>
              </a:ext>
            </a:extLst>
          </p:cNvPr>
          <p:cNvSpPr/>
          <p:nvPr/>
        </p:nvSpPr>
        <p:spPr>
          <a:xfrm>
            <a:off x="8544757" y="425418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F465CD3-270D-4381-8902-2B819C40AE3F}"/>
              </a:ext>
            </a:extLst>
          </p:cNvPr>
          <p:cNvSpPr/>
          <p:nvPr/>
        </p:nvSpPr>
        <p:spPr>
          <a:xfrm>
            <a:off x="9430142" y="314681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110AFD8-30C5-47BC-AAF7-1B288658A26B}"/>
              </a:ext>
            </a:extLst>
          </p:cNvPr>
          <p:cNvSpPr/>
          <p:nvPr/>
        </p:nvSpPr>
        <p:spPr>
          <a:xfrm>
            <a:off x="9888925" y="426790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8D3AEE-C865-4BBC-87A9-F4E1FECB4F1C}"/>
                  </a:ext>
                </a:extLst>
              </p:cNvPr>
              <p:cNvSpPr txBox="1"/>
              <p:nvPr/>
            </p:nvSpPr>
            <p:spPr>
              <a:xfrm>
                <a:off x="8062679" y="4384092"/>
                <a:ext cx="2572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8D3AEE-C865-4BBC-87A9-F4E1FECB4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79" y="4384092"/>
                <a:ext cx="257250" cy="276999"/>
              </a:xfrm>
              <a:prstGeom prst="rect">
                <a:avLst/>
              </a:prstGeom>
              <a:blipFill>
                <a:blip r:embed="rId12"/>
                <a:stretch>
                  <a:fillRect l="-23810" r="-238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1B041F7-5A1F-4838-AFBF-24391CE84FB6}"/>
                  </a:ext>
                </a:extLst>
              </p:cNvPr>
              <p:cNvSpPr txBox="1"/>
              <p:nvPr/>
            </p:nvSpPr>
            <p:spPr>
              <a:xfrm>
                <a:off x="8477822" y="2847896"/>
                <a:ext cx="278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1B041F7-5A1F-4838-AFBF-24391CE84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822" y="2847896"/>
                <a:ext cx="278731" cy="276999"/>
              </a:xfrm>
              <a:prstGeom prst="rect">
                <a:avLst/>
              </a:prstGeom>
              <a:blipFill>
                <a:blip r:embed="rId13"/>
                <a:stretch>
                  <a:fillRect l="-13333" r="-2222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D97C84-D926-4FC7-BD1F-09401D07B72C}"/>
                  </a:ext>
                </a:extLst>
              </p:cNvPr>
              <p:cNvSpPr txBox="1"/>
              <p:nvPr/>
            </p:nvSpPr>
            <p:spPr>
              <a:xfrm>
                <a:off x="9743340" y="3889375"/>
                <a:ext cx="250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D97C84-D926-4FC7-BD1F-09401D07B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340" y="3889375"/>
                <a:ext cx="250390" cy="276999"/>
              </a:xfrm>
              <a:prstGeom prst="rect">
                <a:avLst/>
              </a:prstGeom>
              <a:blipFill>
                <a:blip r:embed="rId14"/>
                <a:stretch>
                  <a:fillRect l="-24390" r="-73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DE488F3B-0A29-403A-8A7E-7F66BC2A6504}"/>
              </a:ext>
            </a:extLst>
          </p:cNvPr>
          <p:cNvSpPr/>
          <p:nvPr/>
        </p:nvSpPr>
        <p:spPr>
          <a:xfrm>
            <a:off x="9675560" y="314868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48E32C-B9BB-4182-9C1C-CB8F27572E63}"/>
                  </a:ext>
                </a:extLst>
              </p:cNvPr>
              <p:cNvSpPr txBox="1"/>
              <p:nvPr/>
            </p:nvSpPr>
            <p:spPr>
              <a:xfrm>
                <a:off x="9662562" y="2857495"/>
                <a:ext cx="63177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48E32C-B9BB-4182-9C1C-CB8F27572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562" y="2857495"/>
                <a:ext cx="631776" cy="280205"/>
              </a:xfrm>
              <a:prstGeom prst="rect">
                <a:avLst/>
              </a:prstGeom>
              <a:blipFill>
                <a:blip r:embed="rId15"/>
                <a:stretch>
                  <a:fillRect l="-4808" r="-3846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2EF09A-B417-4A2D-AD5F-C413D04D94AD}"/>
              </a:ext>
            </a:extLst>
          </p:cNvPr>
          <p:cNvCxnSpPr>
            <a:stCxn id="43" idx="4"/>
            <a:endCxn id="46" idx="0"/>
          </p:cNvCxnSpPr>
          <p:nvPr/>
        </p:nvCxnSpPr>
        <p:spPr>
          <a:xfrm flipH="1">
            <a:off x="7066592" y="3184331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9A8556B-5A47-4239-9AB8-B36FF66944EE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07871" y="3146818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BF45F9D-5F4A-40FD-A173-9F1B36280690}"/>
              </a:ext>
            </a:extLst>
          </p:cNvPr>
          <p:cNvCxnSpPr>
            <a:cxnSpLocks/>
            <a:endCxn id="49" idx="7"/>
          </p:cNvCxnSpPr>
          <p:nvPr/>
        </p:nvCxnSpPr>
        <p:spPr>
          <a:xfrm>
            <a:off x="8579015" y="3201678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8BA8752-2212-4DB1-9ECB-2D62BA0AD946}"/>
              </a:ext>
            </a:extLst>
          </p:cNvPr>
          <p:cNvCxnSpPr>
            <a:cxnSpLocks/>
            <a:stCxn id="50" idx="5"/>
          </p:cNvCxnSpPr>
          <p:nvPr/>
        </p:nvCxnSpPr>
        <p:spPr>
          <a:xfrm>
            <a:off x="9476971" y="3185842"/>
            <a:ext cx="444367" cy="107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437DA46-04E5-4A2C-B39C-99E4F047F20D}"/>
              </a:ext>
            </a:extLst>
          </p:cNvPr>
          <p:cNvSpPr/>
          <p:nvPr/>
        </p:nvSpPr>
        <p:spPr>
          <a:xfrm>
            <a:off x="10541336" y="426087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6A0DD4E-8E54-4F73-A222-5DF5328FF0C0}"/>
                  </a:ext>
                </a:extLst>
              </p:cNvPr>
              <p:cNvSpPr txBox="1"/>
              <p:nvPr/>
            </p:nvSpPr>
            <p:spPr>
              <a:xfrm>
                <a:off x="9193681" y="2847427"/>
                <a:ext cx="412164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6A0DD4E-8E54-4F73-A222-5DF5328FF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681" y="2847427"/>
                <a:ext cx="412164" cy="280205"/>
              </a:xfrm>
              <a:prstGeom prst="rect">
                <a:avLst/>
              </a:prstGeom>
              <a:blipFill>
                <a:blip r:embed="rId16"/>
                <a:stretch>
                  <a:fillRect l="-7353" r="-14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48C9781-3716-4D7E-8920-48148A90C00A}"/>
              </a:ext>
            </a:extLst>
          </p:cNvPr>
          <p:cNvCxnSpPr>
            <a:cxnSpLocks/>
          </p:cNvCxnSpPr>
          <p:nvPr/>
        </p:nvCxnSpPr>
        <p:spPr>
          <a:xfrm>
            <a:off x="9545401" y="807578"/>
            <a:ext cx="438564" cy="1137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B8DE4B3-9901-4DAB-A5F4-349DF69C1173}"/>
              </a:ext>
            </a:extLst>
          </p:cNvPr>
          <p:cNvCxnSpPr>
            <a:cxnSpLocks/>
            <a:endCxn id="61" idx="5"/>
          </p:cNvCxnSpPr>
          <p:nvPr/>
        </p:nvCxnSpPr>
        <p:spPr>
          <a:xfrm>
            <a:off x="9721605" y="3194791"/>
            <a:ext cx="866560" cy="11051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08A9BCF-EA9D-4EE0-8BA5-1020BB7DE62C}"/>
              </a:ext>
            </a:extLst>
          </p:cNvPr>
          <p:cNvSpPr txBox="1"/>
          <p:nvPr/>
        </p:nvSpPr>
        <p:spPr>
          <a:xfrm>
            <a:off x="5888736" y="2615184"/>
            <a:ext cx="82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1: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A54AB36-5AEB-46FA-8BEC-A213CF89B703}"/>
              </a:ext>
            </a:extLst>
          </p:cNvPr>
          <p:cNvCxnSpPr/>
          <p:nvPr/>
        </p:nvCxnSpPr>
        <p:spPr>
          <a:xfrm>
            <a:off x="6412634" y="5312103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72E75D2-048A-4EA2-8980-227D68CA1596}"/>
              </a:ext>
            </a:extLst>
          </p:cNvPr>
          <p:cNvCxnSpPr/>
          <p:nvPr/>
        </p:nvCxnSpPr>
        <p:spPr>
          <a:xfrm>
            <a:off x="6440066" y="6436815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B3BF31C-2B02-42A0-A0B6-0D6BE503B574}"/>
                  </a:ext>
                </a:extLst>
              </p:cNvPr>
              <p:cNvSpPr txBox="1"/>
              <p:nvPr/>
            </p:nvSpPr>
            <p:spPr>
              <a:xfrm>
                <a:off x="6440066" y="5035104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B3BF31C-2B02-42A0-A0B6-0D6BE503B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066" y="5035104"/>
                <a:ext cx="207621" cy="276999"/>
              </a:xfrm>
              <a:prstGeom prst="rect">
                <a:avLst/>
              </a:prstGeom>
              <a:blipFill>
                <a:blip r:embed="rId17"/>
                <a:stretch>
                  <a:fillRect l="-26471" r="-264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718603-D97A-4C9F-AFB3-3292C4AADA34}"/>
                  </a:ext>
                </a:extLst>
              </p:cNvPr>
              <p:cNvSpPr txBox="1"/>
              <p:nvPr/>
            </p:nvSpPr>
            <p:spPr>
              <a:xfrm>
                <a:off x="6412634" y="6062468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718603-D97A-4C9F-AFB3-3292C4AAD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634" y="6062468"/>
                <a:ext cx="198003" cy="276999"/>
              </a:xfrm>
              <a:prstGeom prst="rect">
                <a:avLst/>
              </a:prstGeom>
              <a:blipFill>
                <a:blip r:embed="rId18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43BB99DD-EC0D-4169-849E-3D593AD037FF}"/>
              </a:ext>
            </a:extLst>
          </p:cNvPr>
          <p:cNvSpPr/>
          <p:nvPr/>
        </p:nvSpPr>
        <p:spPr>
          <a:xfrm>
            <a:off x="7125493" y="527552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E045D65-1895-48E0-8848-7E6B87BA6511}"/>
              </a:ext>
            </a:extLst>
          </p:cNvPr>
          <p:cNvSpPr/>
          <p:nvPr/>
        </p:nvSpPr>
        <p:spPr>
          <a:xfrm>
            <a:off x="7658163" y="527552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277CAF0-FD7E-4D37-B7E8-64C555F8B732}"/>
              </a:ext>
            </a:extLst>
          </p:cNvPr>
          <p:cNvSpPr/>
          <p:nvPr/>
        </p:nvSpPr>
        <p:spPr>
          <a:xfrm>
            <a:off x="8627053" y="527552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A7A0D1-8F05-4FE2-9895-3BA781338A8A}"/>
              </a:ext>
            </a:extLst>
          </p:cNvPr>
          <p:cNvSpPr/>
          <p:nvPr/>
        </p:nvSpPr>
        <p:spPr>
          <a:xfrm>
            <a:off x="7121456" y="639109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85252AA-DD36-46AC-A3F9-67135251F14A}"/>
              </a:ext>
            </a:extLst>
          </p:cNvPr>
          <p:cNvSpPr/>
          <p:nvPr/>
        </p:nvSpPr>
        <p:spPr>
          <a:xfrm>
            <a:off x="8218736" y="639109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F9E8876-B317-4493-9469-0B3BFD3CAE62}"/>
              </a:ext>
            </a:extLst>
          </p:cNvPr>
          <p:cNvSpPr/>
          <p:nvPr/>
        </p:nvSpPr>
        <p:spPr>
          <a:xfrm>
            <a:off x="7713027" y="638195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32E655B-0CDD-4272-A1D7-BECC9925141B}"/>
              </a:ext>
            </a:extLst>
          </p:cNvPr>
          <p:cNvSpPr/>
          <p:nvPr/>
        </p:nvSpPr>
        <p:spPr>
          <a:xfrm>
            <a:off x="8627053" y="639109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2F84D10-0E3F-4C53-A891-20E50228E4DF}"/>
              </a:ext>
            </a:extLst>
          </p:cNvPr>
          <p:cNvSpPr/>
          <p:nvPr/>
        </p:nvSpPr>
        <p:spPr>
          <a:xfrm>
            <a:off x="9512438" y="528373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9F2B97E-FB64-429C-88A8-84841C5660A2}"/>
              </a:ext>
            </a:extLst>
          </p:cNvPr>
          <p:cNvSpPr/>
          <p:nvPr/>
        </p:nvSpPr>
        <p:spPr>
          <a:xfrm>
            <a:off x="9971221" y="640481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C2C37F2-DD57-4157-BF42-FB835733C51E}"/>
                  </a:ext>
                </a:extLst>
              </p:cNvPr>
              <p:cNvSpPr txBox="1"/>
              <p:nvPr/>
            </p:nvSpPr>
            <p:spPr>
              <a:xfrm>
                <a:off x="8144975" y="6521006"/>
                <a:ext cx="2572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C2C37F2-DD57-4157-BF42-FB835733C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975" y="6521006"/>
                <a:ext cx="257250" cy="276999"/>
              </a:xfrm>
              <a:prstGeom prst="rect">
                <a:avLst/>
              </a:prstGeom>
              <a:blipFill>
                <a:blip r:embed="rId19"/>
                <a:stretch>
                  <a:fillRect l="-23810" r="-47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F95DB4-CAAC-425D-9207-E997D0CC90A3}"/>
                  </a:ext>
                </a:extLst>
              </p:cNvPr>
              <p:cNvSpPr txBox="1"/>
              <p:nvPr/>
            </p:nvSpPr>
            <p:spPr>
              <a:xfrm>
                <a:off x="8560118" y="4984810"/>
                <a:ext cx="278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F95DB4-CAAC-425D-9207-E997D0CC9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118" y="4984810"/>
                <a:ext cx="278731" cy="276999"/>
              </a:xfrm>
              <a:prstGeom prst="rect">
                <a:avLst/>
              </a:prstGeom>
              <a:blipFill>
                <a:blip r:embed="rId20"/>
                <a:stretch>
                  <a:fillRect l="-13043" r="-217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484FAAD-3354-45BC-97DF-BCC1B7F02078}"/>
                  </a:ext>
                </a:extLst>
              </p:cNvPr>
              <p:cNvSpPr txBox="1"/>
              <p:nvPr/>
            </p:nvSpPr>
            <p:spPr>
              <a:xfrm>
                <a:off x="9825636" y="6026289"/>
                <a:ext cx="250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484FAAD-3354-45BC-97DF-BCC1B7F02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636" y="6026289"/>
                <a:ext cx="250390" cy="276999"/>
              </a:xfrm>
              <a:prstGeom prst="rect">
                <a:avLst/>
              </a:prstGeom>
              <a:blipFill>
                <a:blip r:embed="rId21"/>
                <a:stretch>
                  <a:fillRect l="-24390" r="-73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88000DE8-A832-4AB9-949C-4FD1477C918B}"/>
              </a:ext>
            </a:extLst>
          </p:cNvPr>
          <p:cNvSpPr/>
          <p:nvPr/>
        </p:nvSpPr>
        <p:spPr>
          <a:xfrm>
            <a:off x="9757856" y="528559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E3D9D00-C786-4408-BD39-09A3A78327BB}"/>
                  </a:ext>
                </a:extLst>
              </p:cNvPr>
              <p:cNvSpPr txBox="1"/>
              <p:nvPr/>
            </p:nvSpPr>
            <p:spPr>
              <a:xfrm>
                <a:off x="9744858" y="4994409"/>
                <a:ext cx="631775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E3D9D00-C786-4408-BD39-09A3A7832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858" y="4994409"/>
                <a:ext cx="631775" cy="280205"/>
              </a:xfrm>
              <a:prstGeom prst="rect">
                <a:avLst/>
              </a:prstGeom>
              <a:blipFill>
                <a:blip r:embed="rId22"/>
                <a:stretch>
                  <a:fillRect l="-4854" r="-388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9DD46B1-830E-4F22-B77A-A0E59556F249}"/>
              </a:ext>
            </a:extLst>
          </p:cNvPr>
          <p:cNvCxnSpPr>
            <a:stCxn id="75" idx="4"/>
            <a:endCxn id="78" idx="0"/>
          </p:cNvCxnSpPr>
          <p:nvPr/>
        </p:nvCxnSpPr>
        <p:spPr>
          <a:xfrm flipH="1">
            <a:off x="7148888" y="5321245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302A16-9AD9-4F90-BF89-63C2E0B7D224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7690167" y="5283732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86D335-EC19-45E3-990E-70C754723C5F}"/>
              </a:ext>
            </a:extLst>
          </p:cNvPr>
          <p:cNvCxnSpPr>
            <a:cxnSpLocks/>
            <a:endCxn id="79" idx="6"/>
          </p:cNvCxnSpPr>
          <p:nvPr/>
        </p:nvCxnSpPr>
        <p:spPr>
          <a:xfrm flipH="1">
            <a:off x="8273600" y="5338592"/>
            <a:ext cx="387711" cy="10753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B3902BE-7A65-4381-B919-A31AD6D80E27}"/>
              </a:ext>
            </a:extLst>
          </p:cNvPr>
          <p:cNvCxnSpPr>
            <a:cxnSpLocks/>
            <a:stCxn id="82" idx="5"/>
            <a:endCxn id="81" idx="4"/>
          </p:cNvCxnSpPr>
          <p:nvPr/>
        </p:nvCxnSpPr>
        <p:spPr>
          <a:xfrm flipH="1">
            <a:off x="8654485" y="5322756"/>
            <a:ext cx="904782" cy="111405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B8E20E00-9C35-4666-BB9C-CDBA89FB6071}"/>
              </a:ext>
            </a:extLst>
          </p:cNvPr>
          <p:cNvSpPr/>
          <p:nvPr/>
        </p:nvSpPr>
        <p:spPr>
          <a:xfrm>
            <a:off x="10623632" y="639779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DB07CB5-7735-4864-B84A-E6173C5A9E76}"/>
                  </a:ext>
                </a:extLst>
              </p:cNvPr>
              <p:cNvSpPr txBox="1"/>
              <p:nvPr/>
            </p:nvSpPr>
            <p:spPr>
              <a:xfrm>
                <a:off x="9275977" y="4984341"/>
                <a:ext cx="412164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DB07CB5-7735-4864-B84A-E6173C5A9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977" y="4984341"/>
                <a:ext cx="412164" cy="280205"/>
              </a:xfrm>
              <a:prstGeom prst="rect">
                <a:avLst/>
              </a:prstGeom>
              <a:blipFill>
                <a:blip r:embed="rId23"/>
                <a:stretch>
                  <a:fillRect l="-7463" r="-149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18A36D1-F2AA-44B6-B598-7A357DC5242F}"/>
              </a:ext>
            </a:extLst>
          </p:cNvPr>
          <p:cNvCxnSpPr>
            <a:cxnSpLocks/>
            <a:endCxn id="83" idx="7"/>
          </p:cNvCxnSpPr>
          <p:nvPr/>
        </p:nvCxnSpPr>
        <p:spPr>
          <a:xfrm>
            <a:off x="9803901" y="5331705"/>
            <a:ext cx="214149" cy="107980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08E948C-EE4D-46A1-914C-07363C90BBA2}"/>
              </a:ext>
            </a:extLst>
          </p:cNvPr>
          <p:cNvSpPr txBox="1"/>
          <p:nvPr/>
        </p:nvSpPr>
        <p:spPr>
          <a:xfrm>
            <a:off x="5971032" y="4752098"/>
            <a:ext cx="82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2: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D0FCA89-ECE0-4CF6-B130-2D3A2CC4E03E}"/>
              </a:ext>
            </a:extLst>
          </p:cNvPr>
          <p:cNvSpPr txBox="1"/>
          <p:nvPr/>
        </p:nvSpPr>
        <p:spPr>
          <a:xfrm>
            <a:off x="7863252" y="85653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conflict: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5015E-DA9E-4F79-8003-3134B6DEE1C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54528" y="915371"/>
            <a:ext cx="4401164" cy="5191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747121-5616-4498-8287-E81BCB16C3EF}"/>
                  </a:ext>
                </a:extLst>
              </p:cNvPr>
              <p:cNvSpPr txBox="1"/>
              <p:nvPr/>
            </p:nvSpPr>
            <p:spPr>
              <a:xfrm>
                <a:off x="9661453" y="4370090"/>
                <a:ext cx="679930" cy="337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747121-5616-4498-8287-E81BCB16C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453" y="4370090"/>
                <a:ext cx="679930" cy="337272"/>
              </a:xfrm>
              <a:prstGeom prst="rect">
                <a:avLst/>
              </a:prstGeom>
              <a:blipFill>
                <a:blip r:embed="rId25"/>
                <a:stretch>
                  <a:fillRect l="-8108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F86383F-C5E9-493E-A186-952DCC93B4AA}"/>
                  </a:ext>
                </a:extLst>
              </p:cNvPr>
              <p:cNvSpPr txBox="1"/>
              <p:nvPr/>
            </p:nvSpPr>
            <p:spPr>
              <a:xfrm>
                <a:off x="10418476" y="4389970"/>
                <a:ext cx="899542" cy="337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F86383F-C5E9-493E-A186-952DCC93B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476" y="4389970"/>
                <a:ext cx="899542" cy="337272"/>
              </a:xfrm>
              <a:prstGeom prst="rect">
                <a:avLst/>
              </a:prstGeom>
              <a:blipFill>
                <a:blip r:embed="rId26"/>
                <a:stretch>
                  <a:fillRect l="-6081" r="-2703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DFABEC9-C1CB-45EA-B2FE-C14CE461C3C8}"/>
                  </a:ext>
                </a:extLst>
              </p:cNvPr>
              <p:cNvSpPr txBox="1"/>
              <p:nvPr/>
            </p:nvSpPr>
            <p:spPr>
              <a:xfrm>
                <a:off x="9661453" y="6447341"/>
                <a:ext cx="679930" cy="337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DFABEC9-C1CB-45EA-B2FE-C14CE461C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453" y="6447341"/>
                <a:ext cx="679930" cy="337272"/>
              </a:xfrm>
              <a:prstGeom prst="rect">
                <a:avLst/>
              </a:prstGeom>
              <a:blipFill>
                <a:blip r:embed="rId27"/>
                <a:stretch>
                  <a:fillRect l="-8108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5094252-8B97-4D08-B148-8F8E8CEA0B2F}"/>
              </a:ext>
            </a:extLst>
          </p:cNvPr>
          <p:cNvSpPr/>
          <p:nvPr/>
        </p:nvSpPr>
        <p:spPr>
          <a:xfrm>
            <a:off x="5539844" y="1984248"/>
            <a:ext cx="796948" cy="1527048"/>
          </a:xfrm>
          <a:custGeom>
            <a:avLst/>
            <a:gdLst>
              <a:gd name="connsiteX0" fmla="*/ 641500 w 796948"/>
              <a:gd name="connsiteY0" fmla="*/ 0 h 1527048"/>
              <a:gd name="connsiteX1" fmla="*/ 1420 w 796948"/>
              <a:gd name="connsiteY1" fmla="*/ 594360 h 1527048"/>
              <a:gd name="connsiteX2" fmla="*/ 796948 w 796948"/>
              <a:gd name="connsiteY2" fmla="*/ 1527048 h 152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948" h="1527048">
                <a:moveTo>
                  <a:pt x="641500" y="0"/>
                </a:moveTo>
                <a:cubicBezTo>
                  <a:pt x="308506" y="169926"/>
                  <a:pt x="-24488" y="339852"/>
                  <a:pt x="1420" y="594360"/>
                </a:cubicBezTo>
                <a:cubicBezTo>
                  <a:pt x="27328" y="848868"/>
                  <a:pt x="658264" y="1363980"/>
                  <a:pt x="796948" y="1527048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A4AA36B-F5F3-4EB7-8FBC-C6B970D78F18}"/>
              </a:ext>
            </a:extLst>
          </p:cNvPr>
          <p:cNvSpPr/>
          <p:nvPr/>
        </p:nvSpPr>
        <p:spPr>
          <a:xfrm>
            <a:off x="5059953" y="1536192"/>
            <a:ext cx="1386567" cy="4233672"/>
          </a:xfrm>
          <a:custGeom>
            <a:avLst/>
            <a:gdLst>
              <a:gd name="connsiteX0" fmla="*/ 1267695 w 1386567"/>
              <a:gd name="connsiteY0" fmla="*/ 0 h 4233672"/>
              <a:gd name="connsiteX1" fmla="*/ 14967 w 1386567"/>
              <a:gd name="connsiteY1" fmla="*/ 1143000 h 4233672"/>
              <a:gd name="connsiteX2" fmla="*/ 627615 w 1386567"/>
              <a:gd name="connsiteY2" fmla="*/ 3419856 h 4233672"/>
              <a:gd name="connsiteX3" fmla="*/ 1386567 w 1386567"/>
              <a:gd name="connsiteY3" fmla="*/ 4233672 h 423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567" h="4233672">
                <a:moveTo>
                  <a:pt x="1267695" y="0"/>
                </a:moveTo>
                <a:cubicBezTo>
                  <a:pt x="694671" y="286512"/>
                  <a:pt x="121647" y="573024"/>
                  <a:pt x="14967" y="1143000"/>
                </a:cubicBezTo>
                <a:cubicBezTo>
                  <a:pt x="-91713" y="1712976"/>
                  <a:pt x="399015" y="2904744"/>
                  <a:pt x="627615" y="3419856"/>
                </a:cubicBezTo>
                <a:cubicBezTo>
                  <a:pt x="856215" y="3934968"/>
                  <a:pt x="1121391" y="4084320"/>
                  <a:pt x="1386567" y="4233672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70C94E5-8F3A-4F12-8AF0-240665D5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49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E972-8B43-48A9-A33F-055FEC6A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75648" cy="457835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for 1D OPT (version 1)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D3D495-C180-462D-BCBA-F459E722A4C0}"/>
              </a:ext>
            </a:extLst>
          </p:cNvPr>
          <p:cNvCxnSpPr/>
          <p:nvPr/>
        </p:nvCxnSpPr>
        <p:spPr>
          <a:xfrm>
            <a:off x="1830138" y="1819660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12E308-896C-452F-A3B7-24F30947CDC6}"/>
              </a:ext>
            </a:extLst>
          </p:cNvPr>
          <p:cNvCxnSpPr/>
          <p:nvPr/>
        </p:nvCxnSpPr>
        <p:spPr>
          <a:xfrm>
            <a:off x="1857570" y="2944372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2C122F-2A65-4246-815B-632C24AE6A9D}"/>
                  </a:ext>
                </a:extLst>
              </p:cNvPr>
              <p:cNvSpPr txBox="1"/>
              <p:nvPr/>
            </p:nvSpPr>
            <p:spPr>
              <a:xfrm>
                <a:off x="1857570" y="1542661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2C122F-2A65-4246-815B-632C24AE6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70" y="1542661"/>
                <a:ext cx="207621" cy="276999"/>
              </a:xfrm>
              <a:prstGeom prst="rect">
                <a:avLst/>
              </a:prstGeom>
              <a:blipFill>
                <a:blip r:embed="rId2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2671EF-B8DE-4FDB-9136-B1BD4E84FFE1}"/>
                  </a:ext>
                </a:extLst>
              </p:cNvPr>
              <p:cNvSpPr txBox="1"/>
              <p:nvPr/>
            </p:nvSpPr>
            <p:spPr>
              <a:xfrm>
                <a:off x="1830138" y="2570025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2671EF-B8DE-4FDB-9136-B1BD4E84F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38" y="2570025"/>
                <a:ext cx="19800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C12B6ABC-1015-4C8A-9FAB-D748BAEABAAD}"/>
              </a:ext>
            </a:extLst>
          </p:cNvPr>
          <p:cNvSpPr/>
          <p:nvPr/>
        </p:nvSpPr>
        <p:spPr>
          <a:xfrm>
            <a:off x="2542997" y="178308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72A772-B89C-46BA-9C68-FF31BB937F4C}"/>
              </a:ext>
            </a:extLst>
          </p:cNvPr>
          <p:cNvSpPr/>
          <p:nvPr/>
        </p:nvSpPr>
        <p:spPr>
          <a:xfrm>
            <a:off x="3075667" y="178308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6C712F-C9BB-4E66-8DF1-5584838F2860}"/>
              </a:ext>
            </a:extLst>
          </p:cNvPr>
          <p:cNvSpPr/>
          <p:nvPr/>
        </p:nvSpPr>
        <p:spPr>
          <a:xfrm>
            <a:off x="4044557" y="178308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FC2E63-7A29-4209-96BC-9CFDC87268C5}"/>
              </a:ext>
            </a:extLst>
          </p:cNvPr>
          <p:cNvSpPr/>
          <p:nvPr/>
        </p:nvSpPr>
        <p:spPr>
          <a:xfrm>
            <a:off x="2538960" y="289865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E9B22D-2893-4D8C-BB46-D95ABF33524A}"/>
              </a:ext>
            </a:extLst>
          </p:cNvPr>
          <p:cNvSpPr/>
          <p:nvPr/>
        </p:nvSpPr>
        <p:spPr>
          <a:xfrm>
            <a:off x="3636240" y="289865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CCFF1D-4179-48AD-87BC-06DFCF2E61E7}"/>
              </a:ext>
            </a:extLst>
          </p:cNvPr>
          <p:cNvSpPr/>
          <p:nvPr/>
        </p:nvSpPr>
        <p:spPr>
          <a:xfrm>
            <a:off x="3130531" y="28895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EA1FB4-95EA-4EBC-A99C-A671AD19A975}"/>
              </a:ext>
            </a:extLst>
          </p:cNvPr>
          <p:cNvSpPr/>
          <p:nvPr/>
        </p:nvSpPr>
        <p:spPr>
          <a:xfrm>
            <a:off x="4044557" y="289865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649188-DD51-4DC9-A35C-EE94528DD4D8}"/>
              </a:ext>
            </a:extLst>
          </p:cNvPr>
          <p:cNvSpPr/>
          <p:nvPr/>
        </p:nvSpPr>
        <p:spPr>
          <a:xfrm>
            <a:off x="4929942" y="179128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13D504-AD78-45C0-B2D4-500231789D6C}"/>
              </a:ext>
            </a:extLst>
          </p:cNvPr>
          <p:cNvSpPr/>
          <p:nvPr/>
        </p:nvSpPr>
        <p:spPr>
          <a:xfrm>
            <a:off x="5388725" y="291237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70B265-4135-4EE0-81F8-89C8E9D3F075}"/>
                  </a:ext>
                </a:extLst>
              </p:cNvPr>
              <p:cNvSpPr txBox="1"/>
              <p:nvPr/>
            </p:nvSpPr>
            <p:spPr>
              <a:xfrm>
                <a:off x="5290962" y="2981825"/>
                <a:ext cx="347339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70B265-4135-4EE0-81F8-89C8E9D3F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962" y="2981825"/>
                <a:ext cx="347339" cy="303096"/>
              </a:xfrm>
              <a:prstGeom prst="rect">
                <a:avLst/>
              </a:prstGeom>
              <a:blipFill>
                <a:blip r:embed="rId4"/>
                <a:stretch>
                  <a:fillRect l="-17544" r="-1754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CB3CAF49-D672-4B70-AAEF-55ECE97161E8}"/>
              </a:ext>
            </a:extLst>
          </p:cNvPr>
          <p:cNvSpPr/>
          <p:nvPr/>
        </p:nvSpPr>
        <p:spPr>
          <a:xfrm>
            <a:off x="5175360" y="179315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989163-BC57-4136-BE8A-F393E23C9E48}"/>
                  </a:ext>
                </a:extLst>
              </p:cNvPr>
              <p:cNvSpPr txBox="1"/>
              <p:nvPr/>
            </p:nvSpPr>
            <p:spPr>
              <a:xfrm>
                <a:off x="5162362" y="1501966"/>
                <a:ext cx="29117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989163-BC57-4136-BE8A-F393E23C9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362" y="1501966"/>
                <a:ext cx="291170" cy="276999"/>
              </a:xfrm>
              <a:prstGeom prst="rect">
                <a:avLst/>
              </a:prstGeom>
              <a:blipFill>
                <a:blip r:embed="rId5"/>
                <a:stretch>
                  <a:fillRect l="-12500" r="-6250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388723-7EF7-4BE7-9307-1D49914F3848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2566392" y="1828802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457748-52DA-4F9C-96E8-58B57D469FD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107671" y="1791289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494235-1739-4D35-B0F3-2A2553C26228}"/>
              </a:ext>
            </a:extLst>
          </p:cNvPr>
          <p:cNvCxnSpPr>
            <a:cxnSpLocks/>
            <a:endCxn id="17" idx="7"/>
          </p:cNvCxnSpPr>
          <p:nvPr/>
        </p:nvCxnSpPr>
        <p:spPr>
          <a:xfrm>
            <a:off x="4078815" y="1846149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2F67E8-B42B-40FE-9A30-41CE6F2823F6}"/>
              </a:ext>
            </a:extLst>
          </p:cNvPr>
          <p:cNvCxnSpPr>
            <a:cxnSpLocks/>
          </p:cNvCxnSpPr>
          <p:nvPr/>
        </p:nvCxnSpPr>
        <p:spPr>
          <a:xfrm>
            <a:off x="5194757" y="1840905"/>
            <a:ext cx="226381" cy="106283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62226DA-B517-4DB9-B6EC-CD53533B71F4}"/>
              </a:ext>
            </a:extLst>
          </p:cNvPr>
          <p:cNvSpPr/>
          <p:nvPr/>
        </p:nvSpPr>
        <p:spPr>
          <a:xfrm>
            <a:off x="6041136" y="290534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7D155F-F235-4A27-8215-78A450A53E9A}"/>
                  </a:ext>
                </a:extLst>
              </p:cNvPr>
              <p:cNvSpPr txBox="1"/>
              <p:nvPr/>
            </p:nvSpPr>
            <p:spPr>
              <a:xfrm>
                <a:off x="4693481" y="1491898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7D155F-F235-4A27-8215-78A450A53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481" y="1491898"/>
                <a:ext cx="510781" cy="276999"/>
              </a:xfrm>
              <a:prstGeom prst="rect">
                <a:avLst/>
              </a:prstGeom>
              <a:blipFill>
                <a:blip r:embed="rId6"/>
                <a:stretch>
                  <a:fillRect l="-5952" r="-357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AC39DD-C951-4AB9-B365-979DFDCA9DDD}"/>
              </a:ext>
            </a:extLst>
          </p:cNvPr>
          <p:cNvCxnSpPr>
            <a:cxnSpLocks/>
            <a:endCxn id="85" idx="6"/>
          </p:cNvCxnSpPr>
          <p:nvPr/>
        </p:nvCxnSpPr>
        <p:spPr>
          <a:xfrm>
            <a:off x="4983510" y="1831706"/>
            <a:ext cx="5592" cy="1096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6AC809-5EB7-45AF-BB64-7EE2AD82F007}"/>
                  </a:ext>
                </a:extLst>
              </p:cNvPr>
              <p:cNvSpPr txBox="1"/>
              <p:nvPr/>
            </p:nvSpPr>
            <p:spPr>
              <a:xfrm>
                <a:off x="4712716" y="2980799"/>
                <a:ext cx="523670" cy="305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6AC809-5EB7-45AF-BB64-7EE2AD82F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16" y="2980799"/>
                <a:ext cx="523670" cy="305148"/>
              </a:xfrm>
              <a:prstGeom prst="rect">
                <a:avLst/>
              </a:prstGeom>
              <a:blipFill>
                <a:blip r:embed="rId7"/>
                <a:stretch>
                  <a:fillRect l="-10465" r="-2326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B806E86-4861-46ED-89CA-32A68D55EBE4}"/>
              </a:ext>
            </a:extLst>
          </p:cNvPr>
          <p:cNvSpPr txBox="1"/>
          <p:nvPr/>
        </p:nvSpPr>
        <p:spPr>
          <a:xfrm>
            <a:off x="1993392" y="1088136"/>
            <a:ext cx="126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conflict: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33FE62-5DEC-47DC-A5B4-E376C4688F48}"/>
              </a:ext>
            </a:extLst>
          </p:cNvPr>
          <p:cNvCxnSpPr/>
          <p:nvPr/>
        </p:nvCxnSpPr>
        <p:spPr>
          <a:xfrm>
            <a:off x="1775274" y="4398272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BD68543-B4BF-4053-9DC6-4EB1E4F4FB36}"/>
              </a:ext>
            </a:extLst>
          </p:cNvPr>
          <p:cNvCxnSpPr/>
          <p:nvPr/>
        </p:nvCxnSpPr>
        <p:spPr>
          <a:xfrm>
            <a:off x="1802706" y="5522984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5F3716-9580-48B6-B79C-8BA32470DEB6}"/>
                  </a:ext>
                </a:extLst>
              </p:cNvPr>
              <p:cNvSpPr txBox="1"/>
              <p:nvPr/>
            </p:nvSpPr>
            <p:spPr>
              <a:xfrm>
                <a:off x="1802706" y="4121273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5F3716-9580-48B6-B79C-8BA32470D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706" y="4121273"/>
                <a:ext cx="207621" cy="276999"/>
              </a:xfrm>
              <a:prstGeom prst="rect">
                <a:avLst/>
              </a:prstGeom>
              <a:blipFill>
                <a:blip r:embed="rId2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99345E-883E-47DE-8EFD-FA549BDC01DE}"/>
                  </a:ext>
                </a:extLst>
              </p:cNvPr>
              <p:cNvSpPr txBox="1"/>
              <p:nvPr/>
            </p:nvSpPr>
            <p:spPr>
              <a:xfrm>
                <a:off x="1775274" y="5148637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99345E-883E-47DE-8EFD-FA549BDC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274" y="5148637"/>
                <a:ext cx="19800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D377E8A6-7A83-4123-A18F-9962624EFF48}"/>
              </a:ext>
            </a:extLst>
          </p:cNvPr>
          <p:cNvSpPr/>
          <p:nvPr/>
        </p:nvSpPr>
        <p:spPr>
          <a:xfrm>
            <a:off x="2488133" y="436169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DABBD5-B99F-4B0A-A07E-54E838F748FC}"/>
              </a:ext>
            </a:extLst>
          </p:cNvPr>
          <p:cNvSpPr/>
          <p:nvPr/>
        </p:nvSpPr>
        <p:spPr>
          <a:xfrm>
            <a:off x="3020803" y="436169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2FD8389-3CC4-48B5-84ED-4B45EFD70147}"/>
              </a:ext>
            </a:extLst>
          </p:cNvPr>
          <p:cNvSpPr/>
          <p:nvPr/>
        </p:nvSpPr>
        <p:spPr>
          <a:xfrm>
            <a:off x="3989693" y="436169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2B06E6A-BA85-44B0-A56D-71ED4921613E}"/>
              </a:ext>
            </a:extLst>
          </p:cNvPr>
          <p:cNvSpPr/>
          <p:nvPr/>
        </p:nvSpPr>
        <p:spPr>
          <a:xfrm>
            <a:off x="2484096" y="547726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3268F5-BECB-4EF5-844E-E66518D1F9C8}"/>
              </a:ext>
            </a:extLst>
          </p:cNvPr>
          <p:cNvSpPr/>
          <p:nvPr/>
        </p:nvSpPr>
        <p:spPr>
          <a:xfrm>
            <a:off x="3581376" y="547726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0B85BC4-9A97-4FD7-9589-B3DAE12CEEA7}"/>
              </a:ext>
            </a:extLst>
          </p:cNvPr>
          <p:cNvSpPr/>
          <p:nvPr/>
        </p:nvSpPr>
        <p:spPr>
          <a:xfrm>
            <a:off x="3075667" y="546812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7D915DC-8FA8-4441-A569-7C9E81208E71}"/>
              </a:ext>
            </a:extLst>
          </p:cNvPr>
          <p:cNvSpPr/>
          <p:nvPr/>
        </p:nvSpPr>
        <p:spPr>
          <a:xfrm>
            <a:off x="3989693" y="547726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CFEE61-0C4B-4DEE-BF82-3E6A3AB29BB6}"/>
              </a:ext>
            </a:extLst>
          </p:cNvPr>
          <p:cNvSpPr/>
          <p:nvPr/>
        </p:nvSpPr>
        <p:spPr>
          <a:xfrm>
            <a:off x="4875078" y="436990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2F18E42-DBC2-4A30-A0DE-B5A047F6755A}"/>
              </a:ext>
            </a:extLst>
          </p:cNvPr>
          <p:cNvSpPr/>
          <p:nvPr/>
        </p:nvSpPr>
        <p:spPr>
          <a:xfrm>
            <a:off x="5333861" y="549098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F8A2A0-3082-4CE7-8C79-B6938344D6A1}"/>
                  </a:ext>
                </a:extLst>
              </p:cNvPr>
              <p:cNvSpPr txBox="1"/>
              <p:nvPr/>
            </p:nvSpPr>
            <p:spPr>
              <a:xfrm>
                <a:off x="5236098" y="5560437"/>
                <a:ext cx="347339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F8A2A0-3082-4CE7-8C79-B6938344D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098" y="5560437"/>
                <a:ext cx="347339" cy="303096"/>
              </a:xfrm>
              <a:prstGeom prst="rect">
                <a:avLst/>
              </a:prstGeom>
              <a:blipFill>
                <a:blip r:embed="rId4"/>
                <a:stretch>
                  <a:fillRect l="-17544" r="-1754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8E59A22D-7011-44A5-8CFD-4947B2B97E41}"/>
              </a:ext>
            </a:extLst>
          </p:cNvPr>
          <p:cNvSpPr/>
          <p:nvPr/>
        </p:nvSpPr>
        <p:spPr>
          <a:xfrm>
            <a:off x="5120496" y="437176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23B292-506D-4761-B4C3-2865136F7537}"/>
              </a:ext>
            </a:extLst>
          </p:cNvPr>
          <p:cNvCxnSpPr>
            <a:stCxn id="39" idx="4"/>
            <a:endCxn id="42" idx="0"/>
          </p:cNvCxnSpPr>
          <p:nvPr/>
        </p:nvCxnSpPr>
        <p:spPr>
          <a:xfrm flipH="1">
            <a:off x="2511528" y="4407414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58F7CD5-3FA1-4F33-A4E0-DEC6F976DF75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052807" y="4369901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22D3CE9-A270-40C5-96B1-FDDEC64DB6BE}"/>
              </a:ext>
            </a:extLst>
          </p:cNvPr>
          <p:cNvCxnSpPr>
            <a:cxnSpLocks/>
            <a:endCxn id="45" idx="7"/>
          </p:cNvCxnSpPr>
          <p:nvPr/>
        </p:nvCxnSpPr>
        <p:spPr>
          <a:xfrm>
            <a:off x="4023951" y="4424761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068FC31-524D-42AF-8A40-E08CB063ACE6}"/>
              </a:ext>
            </a:extLst>
          </p:cNvPr>
          <p:cNvSpPr/>
          <p:nvPr/>
        </p:nvSpPr>
        <p:spPr>
          <a:xfrm>
            <a:off x="5986272" y="548396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840FE5-934A-49F4-9309-D70E3EE0F421}"/>
              </a:ext>
            </a:extLst>
          </p:cNvPr>
          <p:cNvCxnSpPr>
            <a:cxnSpLocks/>
            <a:endCxn id="86" idx="5"/>
          </p:cNvCxnSpPr>
          <p:nvPr/>
        </p:nvCxnSpPr>
        <p:spPr>
          <a:xfrm flipH="1">
            <a:off x="4914176" y="4410318"/>
            <a:ext cx="14470" cy="111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6A5F8E-70EA-4B68-A078-FF21E8E11F7C}"/>
                  </a:ext>
                </a:extLst>
              </p:cNvPr>
              <p:cNvSpPr txBox="1"/>
              <p:nvPr/>
            </p:nvSpPr>
            <p:spPr>
              <a:xfrm>
                <a:off x="4704390" y="5631831"/>
                <a:ext cx="523670" cy="305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6A5F8E-70EA-4B68-A078-FF21E8E11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390" y="5631831"/>
                <a:ext cx="523670" cy="305148"/>
              </a:xfrm>
              <a:prstGeom prst="rect">
                <a:avLst/>
              </a:prstGeom>
              <a:blipFill>
                <a:blip r:embed="rId8"/>
                <a:stretch>
                  <a:fillRect l="-10465" r="-116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62A37AA-EDAB-4CF5-954D-0C455A685E4A}"/>
                  </a:ext>
                </a:extLst>
              </p:cNvPr>
              <p:cNvSpPr txBox="1"/>
              <p:nvPr/>
            </p:nvSpPr>
            <p:spPr>
              <a:xfrm>
                <a:off x="4472729" y="3998808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62A37AA-EDAB-4CF5-954D-0C455A68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729" y="3998808"/>
                <a:ext cx="510781" cy="276999"/>
              </a:xfrm>
              <a:prstGeom prst="rect">
                <a:avLst/>
              </a:prstGeom>
              <a:blipFill>
                <a:blip r:embed="rId9"/>
                <a:stretch>
                  <a:fillRect l="-5952" r="-357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F286E94-C584-45BD-A4DE-997D2B07594F}"/>
                  </a:ext>
                </a:extLst>
              </p:cNvPr>
              <p:cNvSpPr txBox="1"/>
              <p:nvPr/>
            </p:nvSpPr>
            <p:spPr>
              <a:xfrm>
                <a:off x="5099500" y="3978203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F286E94-C584-45BD-A4DE-997D2B075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500" y="3978203"/>
                <a:ext cx="291170" cy="276999"/>
              </a:xfrm>
              <a:prstGeom prst="rect">
                <a:avLst/>
              </a:prstGeom>
              <a:blipFill>
                <a:blip r:embed="rId10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5C10678-693C-491D-8A84-06AAD46C308D}"/>
              </a:ext>
            </a:extLst>
          </p:cNvPr>
          <p:cNvCxnSpPr/>
          <p:nvPr/>
        </p:nvCxnSpPr>
        <p:spPr>
          <a:xfrm>
            <a:off x="7077512" y="4424761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0DC74F0-D3E9-4E8D-9013-1B12E10F11A0}"/>
              </a:ext>
            </a:extLst>
          </p:cNvPr>
          <p:cNvCxnSpPr/>
          <p:nvPr/>
        </p:nvCxnSpPr>
        <p:spPr>
          <a:xfrm>
            <a:off x="7104944" y="5549473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6890C77-BA70-4557-AD16-050BA376C696}"/>
                  </a:ext>
                </a:extLst>
              </p:cNvPr>
              <p:cNvSpPr txBox="1"/>
              <p:nvPr/>
            </p:nvSpPr>
            <p:spPr>
              <a:xfrm>
                <a:off x="7104944" y="4147762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6890C77-BA70-4557-AD16-050BA376C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944" y="4147762"/>
                <a:ext cx="207621" cy="276999"/>
              </a:xfrm>
              <a:prstGeom prst="rect">
                <a:avLst/>
              </a:prstGeom>
              <a:blipFill>
                <a:blip r:embed="rId12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8E7FFF-77EB-4A84-AAEA-6B35B50C60F5}"/>
                  </a:ext>
                </a:extLst>
              </p:cNvPr>
              <p:cNvSpPr txBox="1"/>
              <p:nvPr/>
            </p:nvSpPr>
            <p:spPr>
              <a:xfrm>
                <a:off x="7077512" y="5175126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8E7FFF-77EB-4A84-AAEA-6B35B50C6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512" y="5175126"/>
                <a:ext cx="198003" cy="276999"/>
              </a:xfrm>
              <a:prstGeom prst="rect">
                <a:avLst/>
              </a:prstGeom>
              <a:blipFill>
                <a:blip r:embed="rId13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25855428-FF14-4285-B371-2B7C671A5C4B}"/>
              </a:ext>
            </a:extLst>
          </p:cNvPr>
          <p:cNvSpPr/>
          <p:nvPr/>
        </p:nvSpPr>
        <p:spPr>
          <a:xfrm>
            <a:off x="7790371" y="438818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B80C928-CEC8-4D1D-9CD9-2D4B5CAB9C39}"/>
              </a:ext>
            </a:extLst>
          </p:cNvPr>
          <p:cNvSpPr/>
          <p:nvPr/>
        </p:nvSpPr>
        <p:spPr>
          <a:xfrm>
            <a:off x="8323041" y="438818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2B58565-B194-4C7A-AC57-7AD8E99323E8}"/>
              </a:ext>
            </a:extLst>
          </p:cNvPr>
          <p:cNvSpPr/>
          <p:nvPr/>
        </p:nvSpPr>
        <p:spPr>
          <a:xfrm>
            <a:off x="9291931" y="438818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F6B6ECB-E062-4148-864A-0A23E6160C2F}"/>
              </a:ext>
            </a:extLst>
          </p:cNvPr>
          <p:cNvSpPr/>
          <p:nvPr/>
        </p:nvSpPr>
        <p:spPr>
          <a:xfrm>
            <a:off x="7786334" y="550375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8F64EE8-A1F2-48D7-8683-CA22FD192C82}"/>
              </a:ext>
            </a:extLst>
          </p:cNvPr>
          <p:cNvSpPr/>
          <p:nvPr/>
        </p:nvSpPr>
        <p:spPr>
          <a:xfrm>
            <a:off x="8883614" y="550375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7864CDB-001C-4A94-845E-1D9ED430BC3A}"/>
              </a:ext>
            </a:extLst>
          </p:cNvPr>
          <p:cNvSpPr/>
          <p:nvPr/>
        </p:nvSpPr>
        <p:spPr>
          <a:xfrm>
            <a:off x="8377905" y="549461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6E39DA4-07EF-406E-BBFE-4829FC2066B6}"/>
              </a:ext>
            </a:extLst>
          </p:cNvPr>
          <p:cNvSpPr/>
          <p:nvPr/>
        </p:nvSpPr>
        <p:spPr>
          <a:xfrm>
            <a:off x="9291931" y="550375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D66B79E-D717-4892-BBD2-C529DAE3D6C1}"/>
              </a:ext>
            </a:extLst>
          </p:cNvPr>
          <p:cNvSpPr/>
          <p:nvPr/>
        </p:nvSpPr>
        <p:spPr>
          <a:xfrm>
            <a:off x="10177316" y="439639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81AF23E-3CBA-4120-8FD5-323D1D4A07AF}"/>
              </a:ext>
            </a:extLst>
          </p:cNvPr>
          <p:cNvSpPr/>
          <p:nvPr/>
        </p:nvSpPr>
        <p:spPr>
          <a:xfrm>
            <a:off x="10636099" y="551747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19920D2-45E9-4FB2-B453-823C797D943F}"/>
                  </a:ext>
                </a:extLst>
              </p:cNvPr>
              <p:cNvSpPr txBox="1"/>
              <p:nvPr/>
            </p:nvSpPr>
            <p:spPr>
              <a:xfrm>
                <a:off x="10538336" y="5586926"/>
                <a:ext cx="347339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19920D2-45E9-4FB2-B453-823C797D9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336" y="5586926"/>
                <a:ext cx="347339" cy="303096"/>
              </a:xfrm>
              <a:prstGeom prst="rect">
                <a:avLst/>
              </a:prstGeom>
              <a:blipFill>
                <a:blip r:embed="rId14"/>
                <a:stretch>
                  <a:fillRect l="-17544" r="-1754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C3511496-720C-4E1E-B28B-A97AEAF8AAF9}"/>
              </a:ext>
            </a:extLst>
          </p:cNvPr>
          <p:cNvSpPr/>
          <p:nvPr/>
        </p:nvSpPr>
        <p:spPr>
          <a:xfrm>
            <a:off x="10422734" y="439825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C2315A-8EE7-4EFE-96B3-C1463522F474}"/>
              </a:ext>
            </a:extLst>
          </p:cNvPr>
          <p:cNvCxnSpPr>
            <a:stCxn id="64" idx="4"/>
            <a:endCxn id="67" idx="0"/>
          </p:cNvCxnSpPr>
          <p:nvPr/>
        </p:nvCxnSpPr>
        <p:spPr>
          <a:xfrm flipH="1">
            <a:off x="7813766" y="4433903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FE5307-B5D0-4CB3-AB85-D928938F3C08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355045" y="4396390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BDB7F5C-D6C8-4168-BAE3-5C5D4B3A0D05}"/>
              </a:ext>
            </a:extLst>
          </p:cNvPr>
          <p:cNvCxnSpPr>
            <a:cxnSpLocks/>
            <a:endCxn id="70" idx="7"/>
          </p:cNvCxnSpPr>
          <p:nvPr/>
        </p:nvCxnSpPr>
        <p:spPr>
          <a:xfrm>
            <a:off x="9326189" y="4451250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8EFA58A-F4AD-4D02-8D62-F5519836EC46}"/>
              </a:ext>
            </a:extLst>
          </p:cNvPr>
          <p:cNvCxnSpPr>
            <a:cxnSpLocks/>
          </p:cNvCxnSpPr>
          <p:nvPr/>
        </p:nvCxnSpPr>
        <p:spPr>
          <a:xfrm>
            <a:off x="10442131" y="4446006"/>
            <a:ext cx="226381" cy="10628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8A915019-4CA9-4823-9AA8-64E7D01C85C5}"/>
              </a:ext>
            </a:extLst>
          </p:cNvPr>
          <p:cNvSpPr/>
          <p:nvPr/>
        </p:nvSpPr>
        <p:spPr>
          <a:xfrm>
            <a:off x="11288510" y="551044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6F8D7DB-9854-448D-B39A-49B34022710C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0228337" y="4436807"/>
            <a:ext cx="2547" cy="111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C2395DE-E6F2-45C8-970F-1AAC3C809289}"/>
                  </a:ext>
                </a:extLst>
              </p:cNvPr>
              <p:cNvSpPr txBox="1"/>
              <p:nvPr/>
            </p:nvSpPr>
            <p:spPr>
              <a:xfrm>
                <a:off x="9966502" y="5584874"/>
                <a:ext cx="523670" cy="305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C2395DE-E6F2-45C8-970F-1AAC3C809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502" y="5584874"/>
                <a:ext cx="523670" cy="305148"/>
              </a:xfrm>
              <a:prstGeom prst="rect">
                <a:avLst/>
              </a:prstGeom>
              <a:blipFill>
                <a:blip r:embed="rId15"/>
                <a:stretch>
                  <a:fillRect l="-10465" r="-116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CC1E788-0B3B-4783-88B4-13C7B3BE6AE3}"/>
                  </a:ext>
                </a:extLst>
              </p:cNvPr>
              <p:cNvSpPr txBox="1"/>
              <p:nvPr/>
            </p:nvSpPr>
            <p:spPr>
              <a:xfrm>
                <a:off x="9847640" y="4079502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CC1E788-0B3B-4783-88B4-13C7B3BE6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640" y="4079502"/>
                <a:ext cx="510781" cy="276999"/>
              </a:xfrm>
              <a:prstGeom prst="rect">
                <a:avLst/>
              </a:prstGeom>
              <a:blipFill>
                <a:blip r:embed="rId16"/>
                <a:stretch>
                  <a:fillRect l="-5952" r="-47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9C185AB-1A71-4403-A47A-ABCFF85B0C8A}"/>
                  </a:ext>
                </a:extLst>
              </p:cNvPr>
              <p:cNvSpPr txBox="1"/>
              <p:nvPr/>
            </p:nvSpPr>
            <p:spPr>
              <a:xfrm>
                <a:off x="10366126" y="4070568"/>
                <a:ext cx="291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9C185AB-1A71-4403-A47A-ABCFF85B0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126" y="4070568"/>
                <a:ext cx="291169" cy="276999"/>
              </a:xfrm>
              <a:prstGeom prst="rect">
                <a:avLst/>
              </a:prstGeom>
              <a:blipFill>
                <a:blip r:embed="rId17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9944A9D5-F5F5-4FBC-8AB8-E7955CDAD8DD}"/>
              </a:ext>
            </a:extLst>
          </p:cNvPr>
          <p:cNvSpPr/>
          <p:nvPr/>
        </p:nvSpPr>
        <p:spPr>
          <a:xfrm>
            <a:off x="4934238" y="290534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7E6D089-83F5-490F-91DD-149C2CD5ED89}"/>
              </a:ext>
            </a:extLst>
          </p:cNvPr>
          <p:cNvSpPr/>
          <p:nvPr/>
        </p:nvSpPr>
        <p:spPr>
          <a:xfrm>
            <a:off x="4867347" y="548395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F34DCE7-C6E1-4C93-9126-A4234541AA95}"/>
              </a:ext>
            </a:extLst>
          </p:cNvPr>
          <p:cNvSpPr/>
          <p:nvPr/>
        </p:nvSpPr>
        <p:spPr>
          <a:xfrm>
            <a:off x="10173473" y="552967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0D0461-9D8A-45D5-83C7-C32EE6F66256}"/>
              </a:ext>
            </a:extLst>
          </p:cNvPr>
          <p:cNvCxnSpPr>
            <a:cxnSpLocks/>
          </p:cNvCxnSpPr>
          <p:nvPr/>
        </p:nvCxnSpPr>
        <p:spPr>
          <a:xfrm>
            <a:off x="5850944" y="3098700"/>
            <a:ext cx="46898" cy="1177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71D6BA7-8BAA-4C21-8D4F-BB8E51DFF38A}"/>
              </a:ext>
            </a:extLst>
          </p:cNvPr>
          <p:cNvCxnSpPr>
            <a:cxnSpLocks/>
          </p:cNvCxnSpPr>
          <p:nvPr/>
        </p:nvCxnSpPr>
        <p:spPr>
          <a:xfrm>
            <a:off x="6288420" y="2450979"/>
            <a:ext cx="2860235" cy="1568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3AFFB4-6AC1-4CF5-9789-EE10BE53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B11408D-8900-4D40-9CDD-0D300A9EA9BA}"/>
                  </a:ext>
                </a:extLst>
              </p:cNvPr>
              <p:cNvSpPr txBox="1"/>
              <p:nvPr/>
            </p:nvSpPr>
            <p:spPr>
              <a:xfrm>
                <a:off x="2338433" y="1462526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B11408D-8900-4D40-9CDD-0D300A9EA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433" y="1462526"/>
                <a:ext cx="276101" cy="276999"/>
              </a:xfrm>
              <a:prstGeom prst="rect">
                <a:avLst/>
              </a:prstGeom>
              <a:blipFill>
                <a:blip r:embed="rId19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37267A-3244-4F1B-AED4-A19CE07A2E5C}"/>
                  </a:ext>
                </a:extLst>
              </p:cNvPr>
              <p:cNvSpPr txBox="1"/>
              <p:nvPr/>
            </p:nvSpPr>
            <p:spPr>
              <a:xfrm>
                <a:off x="2417606" y="295425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37267A-3244-4F1B-AED4-A19CE07A2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606" y="2954255"/>
                <a:ext cx="277768" cy="276999"/>
              </a:xfrm>
              <a:prstGeom prst="rect">
                <a:avLst/>
              </a:prstGeom>
              <a:blipFill>
                <a:blip r:embed="rId20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73FA254-8E2A-4C3B-B0C5-431AB1849D3E}"/>
                  </a:ext>
                </a:extLst>
              </p:cNvPr>
              <p:cNvSpPr txBox="1"/>
              <p:nvPr/>
            </p:nvSpPr>
            <p:spPr>
              <a:xfrm>
                <a:off x="3005304" y="146252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73FA254-8E2A-4C3B-B0C5-431AB1849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304" y="1462525"/>
                <a:ext cx="281423" cy="276999"/>
              </a:xfrm>
              <a:prstGeom prst="rect">
                <a:avLst/>
              </a:prstGeom>
              <a:blipFill>
                <a:blip r:embed="rId21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DE7114F-A42F-4640-BB5B-987C732E56E9}"/>
                  </a:ext>
                </a:extLst>
              </p:cNvPr>
              <p:cNvSpPr txBox="1"/>
              <p:nvPr/>
            </p:nvSpPr>
            <p:spPr>
              <a:xfrm>
                <a:off x="3043345" y="2959985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DE7114F-A42F-4640-BB5B-987C732E5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345" y="2959985"/>
                <a:ext cx="283091" cy="276999"/>
              </a:xfrm>
              <a:prstGeom prst="rect">
                <a:avLst/>
              </a:prstGeom>
              <a:blipFill>
                <a:blip r:embed="rId22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8D330E6-4BCB-4B2C-BB48-D9B830169200}"/>
                  </a:ext>
                </a:extLst>
              </p:cNvPr>
              <p:cNvSpPr txBox="1"/>
              <p:nvPr/>
            </p:nvSpPr>
            <p:spPr>
              <a:xfrm>
                <a:off x="3522126" y="2980799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8D330E6-4BCB-4B2C-BB48-D9B830169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126" y="2980799"/>
                <a:ext cx="283091" cy="276999"/>
              </a:xfrm>
              <a:prstGeom prst="rect">
                <a:avLst/>
              </a:prstGeom>
              <a:blipFill>
                <a:blip r:embed="rId23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3AC74B7-F7A3-40AD-9767-D1A19DE468D7}"/>
                  </a:ext>
                </a:extLst>
              </p:cNvPr>
              <p:cNvSpPr txBox="1"/>
              <p:nvPr/>
            </p:nvSpPr>
            <p:spPr>
              <a:xfrm>
                <a:off x="3933500" y="3000605"/>
                <a:ext cx="273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3AC74B7-F7A3-40AD-9767-D1A19DE46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500" y="3000605"/>
                <a:ext cx="273215" cy="276999"/>
              </a:xfrm>
              <a:prstGeom prst="rect">
                <a:avLst/>
              </a:prstGeom>
              <a:blipFill>
                <a:blip r:embed="rId24"/>
                <a:stretch>
                  <a:fillRect l="-20000" r="-8889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E09904-ECB3-4AEE-822D-3585ECC168E8}"/>
                  </a:ext>
                </a:extLst>
              </p:cNvPr>
              <p:cNvSpPr txBox="1"/>
              <p:nvPr/>
            </p:nvSpPr>
            <p:spPr>
              <a:xfrm>
                <a:off x="3969639" y="149189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E09904-ECB3-4AEE-822D-3585ECC16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639" y="1491898"/>
                <a:ext cx="281423" cy="276999"/>
              </a:xfrm>
              <a:prstGeom prst="rect">
                <a:avLst/>
              </a:prstGeom>
              <a:blipFill>
                <a:blip r:embed="rId25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A25AD10A-D606-41B6-BAB5-192600EE0458}"/>
              </a:ext>
            </a:extLst>
          </p:cNvPr>
          <p:cNvSpPr txBox="1"/>
          <p:nvPr/>
        </p:nvSpPr>
        <p:spPr>
          <a:xfrm rot="1508693">
            <a:off x="7779623" y="3063218"/>
            <a:ext cx="11965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cost 1n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262AA97-EB10-416A-88EF-E35A627EF682}"/>
                  </a:ext>
                </a:extLst>
              </p:cNvPr>
              <p:cNvSpPr txBox="1"/>
              <p:nvPr/>
            </p:nvSpPr>
            <p:spPr>
              <a:xfrm>
                <a:off x="3280255" y="6351636"/>
                <a:ext cx="6094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0,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262AA97-EB10-416A-88EF-E35A627EF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255" y="6351636"/>
                <a:ext cx="609447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6B08370-566D-4AE4-89E3-E13B1B5CD236}"/>
              </a:ext>
            </a:extLst>
          </p:cNvPr>
          <p:cNvSpPr txBox="1"/>
          <p:nvPr/>
        </p:nvSpPr>
        <p:spPr>
          <a:xfrm>
            <a:off x="5078370" y="3585136"/>
            <a:ext cx="73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cost 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69DFA6-2ED1-48BF-AFAA-32E147C6C2B0}"/>
                  </a:ext>
                </a:extLst>
              </p:cNvPr>
              <p:cNvSpPr txBox="1"/>
              <p:nvPr/>
            </p:nvSpPr>
            <p:spPr>
              <a:xfrm>
                <a:off x="7275515" y="1344168"/>
                <a:ext cx="2728824" cy="505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69DFA6-2ED1-48BF-AFAA-32E147C6C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515" y="1344168"/>
                <a:ext cx="2728824" cy="505651"/>
              </a:xfrm>
              <a:prstGeom prst="rect">
                <a:avLst/>
              </a:prstGeom>
              <a:blipFill>
                <a:blip r:embed="rId27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96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DE7C-6382-4819-A4A1-78AFA6FF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01" y="108840"/>
            <a:ext cx="7382256" cy="354829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for 1D OPT (v1)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9FD432-E834-4095-AAEA-22A0296CD6D4}"/>
              </a:ext>
            </a:extLst>
          </p:cNvPr>
          <p:cNvCxnSpPr/>
          <p:nvPr/>
        </p:nvCxnSpPr>
        <p:spPr>
          <a:xfrm>
            <a:off x="1335996" y="1228144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79A1BB-0AF4-4CB0-96ED-9A21D5061EA4}"/>
              </a:ext>
            </a:extLst>
          </p:cNvPr>
          <p:cNvCxnSpPr/>
          <p:nvPr/>
        </p:nvCxnSpPr>
        <p:spPr>
          <a:xfrm>
            <a:off x="1363428" y="2352856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4EEA76-7C4B-4ECE-B3EF-B748065DC23B}"/>
                  </a:ext>
                </a:extLst>
              </p:cNvPr>
              <p:cNvSpPr txBox="1"/>
              <p:nvPr/>
            </p:nvSpPr>
            <p:spPr>
              <a:xfrm>
                <a:off x="1363428" y="951145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4EEA76-7C4B-4ECE-B3EF-B748065DC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428" y="951145"/>
                <a:ext cx="207621" cy="276999"/>
              </a:xfrm>
              <a:prstGeom prst="rect">
                <a:avLst/>
              </a:prstGeom>
              <a:blipFill>
                <a:blip r:embed="rId2"/>
                <a:stretch>
                  <a:fillRect l="-29412" r="-2352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9D66BF-DA65-4D74-BDC9-DB5949A35051}"/>
                  </a:ext>
                </a:extLst>
              </p:cNvPr>
              <p:cNvSpPr txBox="1"/>
              <p:nvPr/>
            </p:nvSpPr>
            <p:spPr>
              <a:xfrm>
                <a:off x="1335996" y="1978509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9D66BF-DA65-4D74-BDC9-DB5949A35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996" y="1978509"/>
                <a:ext cx="19800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38DFACE-9489-431D-BA5B-6210974E2AC6}"/>
              </a:ext>
            </a:extLst>
          </p:cNvPr>
          <p:cNvSpPr/>
          <p:nvPr/>
        </p:nvSpPr>
        <p:spPr>
          <a:xfrm>
            <a:off x="2048855" y="119156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25AB26-ACC0-460A-848B-FBE9F15584E5}"/>
              </a:ext>
            </a:extLst>
          </p:cNvPr>
          <p:cNvSpPr/>
          <p:nvPr/>
        </p:nvSpPr>
        <p:spPr>
          <a:xfrm>
            <a:off x="2581525" y="119156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778523-9CB2-4527-B237-04D8163DF19A}"/>
              </a:ext>
            </a:extLst>
          </p:cNvPr>
          <p:cNvSpPr/>
          <p:nvPr/>
        </p:nvSpPr>
        <p:spPr>
          <a:xfrm>
            <a:off x="4027475" y="121805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61F93D-A195-464F-9ADF-511C1C2AAB1F}"/>
              </a:ext>
            </a:extLst>
          </p:cNvPr>
          <p:cNvSpPr/>
          <p:nvPr/>
        </p:nvSpPr>
        <p:spPr>
          <a:xfrm>
            <a:off x="2044818" y="230713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2CBB90-E389-4CF9-9527-C6F05A54FE27}"/>
              </a:ext>
            </a:extLst>
          </p:cNvPr>
          <p:cNvSpPr/>
          <p:nvPr/>
        </p:nvSpPr>
        <p:spPr>
          <a:xfrm>
            <a:off x="3142098" y="230713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0C6DFE-1FB6-4A56-ACE8-A1C9FB4177D5}"/>
              </a:ext>
            </a:extLst>
          </p:cNvPr>
          <p:cNvSpPr/>
          <p:nvPr/>
        </p:nvSpPr>
        <p:spPr>
          <a:xfrm>
            <a:off x="2636389" y="229799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9A73EC-5385-4B44-8AD5-825976D66483}"/>
              </a:ext>
            </a:extLst>
          </p:cNvPr>
          <p:cNvSpPr/>
          <p:nvPr/>
        </p:nvSpPr>
        <p:spPr>
          <a:xfrm>
            <a:off x="4785276" y="232499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4A84D5-7F8C-4B81-8E4B-3FFE9CA0DA70}"/>
              </a:ext>
            </a:extLst>
          </p:cNvPr>
          <p:cNvSpPr/>
          <p:nvPr/>
        </p:nvSpPr>
        <p:spPr>
          <a:xfrm>
            <a:off x="4435800" y="119977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99B8D0-E97E-4FC8-B43D-BAFA6AE353B4}"/>
              </a:ext>
            </a:extLst>
          </p:cNvPr>
          <p:cNvSpPr/>
          <p:nvPr/>
        </p:nvSpPr>
        <p:spPr>
          <a:xfrm>
            <a:off x="4681218" y="120163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E86053-1E20-48E5-833E-2EFBA36F633A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2072250" y="1237286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18B278-442F-47B2-8B1C-642D6D3785F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613529" y="1199773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39DA29-7536-4F99-A344-D7DC26A9669D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4074304" y="1257082"/>
            <a:ext cx="738404" cy="108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038B693-22B6-4BEE-A15A-645E906CDE3F}"/>
              </a:ext>
            </a:extLst>
          </p:cNvPr>
          <p:cNvSpPr/>
          <p:nvPr/>
        </p:nvSpPr>
        <p:spPr>
          <a:xfrm>
            <a:off x="5546994" y="231383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6B7B8F-3202-42FB-BDBC-B3DF31E59594}"/>
              </a:ext>
            </a:extLst>
          </p:cNvPr>
          <p:cNvCxnSpPr>
            <a:cxnSpLocks/>
            <a:stCxn id="15" idx="5"/>
            <a:endCxn id="79" idx="5"/>
          </p:cNvCxnSpPr>
          <p:nvPr/>
        </p:nvCxnSpPr>
        <p:spPr>
          <a:xfrm>
            <a:off x="4482629" y="1238797"/>
            <a:ext cx="573296" cy="112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2197C1-DE05-4D26-BA68-6104E93A28F6}"/>
                  </a:ext>
                </a:extLst>
              </p:cNvPr>
              <p:cNvSpPr txBox="1"/>
              <p:nvPr/>
            </p:nvSpPr>
            <p:spPr>
              <a:xfrm>
                <a:off x="4881902" y="2380287"/>
                <a:ext cx="1240633" cy="303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2197C1-DE05-4D26-BA68-6104E93A2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02" y="2380287"/>
                <a:ext cx="1240633" cy="303096"/>
              </a:xfrm>
              <a:prstGeom prst="rect">
                <a:avLst/>
              </a:prstGeom>
              <a:blipFill>
                <a:blip r:embed="rId4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59ED940-312E-4479-9DC7-16D0C8108014}"/>
              </a:ext>
            </a:extLst>
          </p:cNvPr>
          <p:cNvSpPr txBox="1"/>
          <p:nvPr/>
        </p:nvSpPr>
        <p:spPr>
          <a:xfrm>
            <a:off x="867791" y="469519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conflict: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6C72F82-5CA8-4702-A4B2-17AC364187BC}"/>
              </a:ext>
            </a:extLst>
          </p:cNvPr>
          <p:cNvSpPr/>
          <p:nvPr/>
        </p:nvSpPr>
        <p:spPr>
          <a:xfrm>
            <a:off x="5009096" y="232085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37F2B2-CA3A-49D7-9BF0-A3D63B2E0855}"/>
              </a:ext>
            </a:extLst>
          </p:cNvPr>
          <p:cNvCxnSpPr>
            <a:cxnSpLocks/>
            <a:endCxn id="79" idx="4"/>
          </p:cNvCxnSpPr>
          <p:nvPr/>
        </p:nvCxnSpPr>
        <p:spPr>
          <a:xfrm>
            <a:off x="4696703" y="1190440"/>
            <a:ext cx="339825" cy="11761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0BB3564-DE5A-4C4A-9629-198A68E6E384}"/>
              </a:ext>
            </a:extLst>
          </p:cNvPr>
          <p:cNvCxnSpPr/>
          <p:nvPr/>
        </p:nvCxnSpPr>
        <p:spPr>
          <a:xfrm>
            <a:off x="5733560" y="1739618"/>
            <a:ext cx="13216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56C6DAD-4982-49E3-9B30-3F3860396BDA}"/>
                  </a:ext>
                </a:extLst>
              </p:cNvPr>
              <p:cNvSpPr txBox="1"/>
              <p:nvPr/>
            </p:nvSpPr>
            <p:spPr>
              <a:xfrm>
                <a:off x="6277951" y="1412845"/>
                <a:ext cx="633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56C6DAD-4982-49E3-9B30-3F3860396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951" y="1412845"/>
                <a:ext cx="633187" cy="276999"/>
              </a:xfrm>
              <a:prstGeom prst="rect">
                <a:avLst/>
              </a:prstGeom>
              <a:blipFill>
                <a:blip r:embed="rId5"/>
                <a:stretch>
                  <a:fillRect l="-4808" r="-86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EDA9828-CFCF-45D7-B3D8-93A73563506D}"/>
                  </a:ext>
                </a:extLst>
              </p:cNvPr>
              <p:cNvSpPr txBox="1"/>
              <p:nvPr/>
            </p:nvSpPr>
            <p:spPr>
              <a:xfrm>
                <a:off x="4615125" y="873882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EDA9828-CFCF-45D7-B3D8-93A735635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125" y="873882"/>
                <a:ext cx="291170" cy="276999"/>
              </a:xfrm>
              <a:prstGeom prst="rect">
                <a:avLst/>
              </a:prstGeom>
              <a:blipFill>
                <a:blip r:embed="rId6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B660818-80A2-42C7-A930-BD6EA9793993}"/>
                  </a:ext>
                </a:extLst>
              </p:cNvPr>
              <p:cNvSpPr txBox="1"/>
              <p:nvPr/>
            </p:nvSpPr>
            <p:spPr>
              <a:xfrm>
                <a:off x="4146244" y="863814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B660818-80A2-42C7-A930-BD6EA979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44" y="863814"/>
                <a:ext cx="510781" cy="276999"/>
              </a:xfrm>
              <a:prstGeom prst="rect">
                <a:avLst/>
              </a:prstGeom>
              <a:blipFill>
                <a:blip r:embed="rId7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6DC6864-09AE-41CC-9108-B7CBEFE056FA}"/>
                  </a:ext>
                </a:extLst>
              </p:cNvPr>
              <p:cNvSpPr txBox="1"/>
              <p:nvPr/>
            </p:nvSpPr>
            <p:spPr>
              <a:xfrm>
                <a:off x="3980202" y="3124050"/>
                <a:ext cx="7341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6DC6864-09AE-41CC-9108-B7CBEFE05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202" y="3124050"/>
                <a:ext cx="734175" cy="276999"/>
              </a:xfrm>
              <a:prstGeom prst="rect">
                <a:avLst/>
              </a:prstGeom>
              <a:blipFill>
                <a:blip r:embed="rId8"/>
                <a:stretch>
                  <a:fillRect l="-6667" r="-75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06147B6-BC51-4291-93D1-014A7872A6BC}"/>
              </a:ext>
            </a:extLst>
          </p:cNvPr>
          <p:cNvCxnSpPr/>
          <p:nvPr/>
        </p:nvCxnSpPr>
        <p:spPr>
          <a:xfrm>
            <a:off x="7034705" y="1280886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D29BDC-7B47-4270-8868-0FCECACE667F}"/>
              </a:ext>
            </a:extLst>
          </p:cNvPr>
          <p:cNvCxnSpPr/>
          <p:nvPr/>
        </p:nvCxnSpPr>
        <p:spPr>
          <a:xfrm>
            <a:off x="7062137" y="2405598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37812FD-6257-47C5-BEA1-B5A512F46B31}"/>
                  </a:ext>
                </a:extLst>
              </p:cNvPr>
              <p:cNvSpPr txBox="1"/>
              <p:nvPr/>
            </p:nvSpPr>
            <p:spPr>
              <a:xfrm>
                <a:off x="7062137" y="1003887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37812FD-6257-47C5-BEA1-B5A512F46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137" y="1003887"/>
                <a:ext cx="207621" cy="276999"/>
              </a:xfrm>
              <a:prstGeom prst="rect">
                <a:avLst/>
              </a:prstGeom>
              <a:blipFill>
                <a:blip r:embed="rId9"/>
                <a:stretch>
                  <a:fillRect l="-25714" r="-2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A244060-C46A-412F-A6AC-9ED2DF962ED7}"/>
                  </a:ext>
                </a:extLst>
              </p:cNvPr>
              <p:cNvSpPr txBox="1"/>
              <p:nvPr/>
            </p:nvSpPr>
            <p:spPr>
              <a:xfrm>
                <a:off x="7034705" y="2031251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A244060-C46A-412F-A6AC-9ED2DF962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705" y="2031251"/>
                <a:ext cx="198003" cy="276999"/>
              </a:xfrm>
              <a:prstGeom prst="rect">
                <a:avLst/>
              </a:prstGeom>
              <a:blipFill>
                <a:blip r:embed="rId10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Oval 153">
            <a:extLst>
              <a:ext uri="{FF2B5EF4-FFF2-40B4-BE49-F238E27FC236}">
                <a16:creationId xmlns:a16="http://schemas.microsoft.com/office/drawing/2014/main" id="{8665EF9B-2111-4C3A-AC17-875C32D02F08}"/>
              </a:ext>
            </a:extLst>
          </p:cNvPr>
          <p:cNvSpPr/>
          <p:nvPr/>
        </p:nvSpPr>
        <p:spPr>
          <a:xfrm>
            <a:off x="7747564" y="124430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8FFE899-25F3-4E9C-A3B3-E88C16C76738}"/>
              </a:ext>
            </a:extLst>
          </p:cNvPr>
          <p:cNvSpPr/>
          <p:nvPr/>
        </p:nvSpPr>
        <p:spPr>
          <a:xfrm>
            <a:off x="8280234" y="124430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108D304-53C6-4BEA-8B0E-3857E5C48041}"/>
              </a:ext>
            </a:extLst>
          </p:cNvPr>
          <p:cNvSpPr/>
          <p:nvPr/>
        </p:nvSpPr>
        <p:spPr>
          <a:xfrm>
            <a:off x="9726184" y="127080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9E36F4B-7D65-4E2D-B00C-6807D27BED5A}"/>
              </a:ext>
            </a:extLst>
          </p:cNvPr>
          <p:cNvSpPr/>
          <p:nvPr/>
        </p:nvSpPr>
        <p:spPr>
          <a:xfrm>
            <a:off x="7743527" y="235987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63B055E-AA80-43BD-A5AB-7C08D76272F3}"/>
              </a:ext>
            </a:extLst>
          </p:cNvPr>
          <p:cNvSpPr/>
          <p:nvPr/>
        </p:nvSpPr>
        <p:spPr>
          <a:xfrm>
            <a:off x="8840807" y="235987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8B241276-0C27-4630-B859-18560FBD4E0F}"/>
              </a:ext>
            </a:extLst>
          </p:cNvPr>
          <p:cNvSpPr/>
          <p:nvPr/>
        </p:nvSpPr>
        <p:spPr>
          <a:xfrm>
            <a:off x="8335098" y="235073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2C79DCAE-AD61-460A-BDB9-3E92FF9E1D6B}"/>
              </a:ext>
            </a:extLst>
          </p:cNvPr>
          <p:cNvSpPr/>
          <p:nvPr/>
        </p:nvSpPr>
        <p:spPr>
          <a:xfrm>
            <a:off x="10483985" y="237773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284FB98-4D6A-47C1-A1F3-252C65906476}"/>
              </a:ext>
            </a:extLst>
          </p:cNvPr>
          <p:cNvSpPr/>
          <p:nvPr/>
        </p:nvSpPr>
        <p:spPr>
          <a:xfrm>
            <a:off x="10134509" y="125251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2CA87BFC-DA63-4562-90FB-AF79E552A899}"/>
              </a:ext>
            </a:extLst>
          </p:cNvPr>
          <p:cNvSpPr/>
          <p:nvPr/>
        </p:nvSpPr>
        <p:spPr>
          <a:xfrm>
            <a:off x="10379927" y="125437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87471DF-7087-4E25-A106-B7BBF097ADAA}"/>
              </a:ext>
            </a:extLst>
          </p:cNvPr>
          <p:cNvCxnSpPr>
            <a:stCxn id="154" idx="4"/>
            <a:endCxn id="157" idx="0"/>
          </p:cNvCxnSpPr>
          <p:nvPr/>
        </p:nvCxnSpPr>
        <p:spPr>
          <a:xfrm flipH="1">
            <a:off x="7770959" y="1290028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B3881B9-046C-4984-AD81-89C40F1302BA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8312238" y="1252515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1DBFC301-C405-4FE1-A6F3-DBEDE10864CD}"/>
              </a:ext>
            </a:extLst>
          </p:cNvPr>
          <p:cNvCxnSpPr>
            <a:cxnSpLocks/>
            <a:stCxn id="156" idx="5"/>
          </p:cNvCxnSpPr>
          <p:nvPr/>
        </p:nvCxnSpPr>
        <p:spPr>
          <a:xfrm>
            <a:off x="9773013" y="1309824"/>
            <a:ext cx="738404" cy="108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A19F03F9-EAF7-4FA9-8D29-7D55F4FDD0C9}"/>
              </a:ext>
            </a:extLst>
          </p:cNvPr>
          <p:cNvSpPr/>
          <p:nvPr/>
        </p:nvSpPr>
        <p:spPr>
          <a:xfrm>
            <a:off x="11245703" y="236657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ACBB6B8-7F18-434C-9391-C8AF1B50A54B}"/>
              </a:ext>
            </a:extLst>
          </p:cNvPr>
          <p:cNvCxnSpPr>
            <a:cxnSpLocks/>
            <a:stCxn id="161" idx="5"/>
            <a:endCxn id="170" idx="5"/>
          </p:cNvCxnSpPr>
          <p:nvPr/>
        </p:nvCxnSpPr>
        <p:spPr>
          <a:xfrm>
            <a:off x="10181338" y="1291539"/>
            <a:ext cx="573296" cy="112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3F0D3F8-B943-4F3D-827F-5846FDB563BE}"/>
                  </a:ext>
                </a:extLst>
              </p:cNvPr>
              <p:cNvSpPr txBox="1"/>
              <p:nvPr/>
            </p:nvSpPr>
            <p:spPr>
              <a:xfrm>
                <a:off x="10517778" y="239639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3F0D3F8-B943-4F3D-827F-5846FDB5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778" y="2396393"/>
                <a:ext cx="538096" cy="303096"/>
              </a:xfrm>
              <a:prstGeom prst="rect">
                <a:avLst/>
              </a:prstGeom>
              <a:blipFill>
                <a:blip r:embed="rId11"/>
                <a:stretch>
                  <a:fillRect l="-10112" r="-224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Oval 169">
            <a:extLst>
              <a:ext uri="{FF2B5EF4-FFF2-40B4-BE49-F238E27FC236}">
                <a16:creationId xmlns:a16="http://schemas.microsoft.com/office/drawing/2014/main" id="{3E2994FD-DEA9-4059-9537-A9F78071B120}"/>
              </a:ext>
            </a:extLst>
          </p:cNvPr>
          <p:cNvSpPr/>
          <p:nvPr/>
        </p:nvSpPr>
        <p:spPr>
          <a:xfrm>
            <a:off x="10707805" y="237359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09B4E95-99A1-4C20-BB03-B11D59C1C8BD}"/>
                  </a:ext>
                </a:extLst>
              </p:cNvPr>
              <p:cNvSpPr txBox="1"/>
              <p:nvPr/>
            </p:nvSpPr>
            <p:spPr>
              <a:xfrm>
                <a:off x="10313834" y="926624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09B4E95-99A1-4C20-BB03-B11D59C1C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834" y="926624"/>
                <a:ext cx="291170" cy="276999"/>
              </a:xfrm>
              <a:prstGeom prst="rect">
                <a:avLst/>
              </a:prstGeom>
              <a:blipFill>
                <a:blip r:embed="rId12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AD287EB-74A1-44EB-A575-B59AD4339B55}"/>
                  </a:ext>
                </a:extLst>
              </p:cNvPr>
              <p:cNvSpPr txBox="1"/>
              <p:nvPr/>
            </p:nvSpPr>
            <p:spPr>
              <a:xfrm>
                <a:off x="9844953" y="916556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AD287EB-74A1-44EB-A575-B59AD4339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953" y="916556"/>
                <a:ext cx="510781" cy="276999"/>
              </a:xfrm>
              <a:prstGeom prst="rect">
                <a:avLst/>
              </a:prstGeom>
              <a:blipFill>
                <a:blip r:embed="rId13"/>
                <a:stretch>
                  <a:fillRect l="-5952" r="-357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41DB1FE-AE8D-4EA2-995B-5843A8E91EB3}"/>
              </a:ext>
            </a:extLst>
          </p:cNvPr>
          <p:cNvCxnSpPr/>
          <p:nvPr/>
        </p:nvCxnSpPr>
        <p:spPr>
          <a:xfrm>
            <a:off x="6821572" y="4205455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2C4ADBD-9C7C-4A30-9CE1-52E5FDB2EE9C}"/>
              </a:ext>
            </a:extLst>
          </p:cNvPr>
          <p:cNvCxnSpPr/>
          <p:nvPr/>
        </p:nvCxnSpPr>
        <p:spPr>
          <a:xfrm>
            <a:off x="6849004" y="5330167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EB9E55E-FF06-44CE-AEBB-D4039E171884}"/>
                  </a:ext>
                </a:extLst>
              </p:cNvPr>
              <p:cNvSpPr txBox="1"/>
              <p:nvPr/>
            </p:nvSpPr>
            <p:spPr>
              <a:xfrm>
                <a:off x="6849004" y="3928456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EB9E55E-FF06-44CE-AEBB-D4039E171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004" y="3928456"/>
                <a:ext cx="207621" cy="276999"/>
              </a:xfrm>
              <a:prstGeom prst="rect">
                <a:avLst/>
              </a:prstGeom>
              <a:blipFill>
                <a:blip r:embed="rId14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3FDD9C9-A9BC-404A-BF69-D14E04E1F911}"/>
                  </a:ext>
                </a:extLst>
              </p:cNvPr>
              <p:cNvSpPr txBox="1"/>
              <p:nvPr/>
            </p:nvSpPr>
            <p:spPr>
              <a:xfrm>
                <a:off x="6821572" y="4955820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3FDD9C9-A9BC-404A-BF69-D14E04E1F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572" y="4955820"/>
                <a:ext cx="198003" cy="276999"/>
              </a:xfrm>
              <a:prstGeom prst="rect">
                <a:avLst/>
              </a:prstGeom>
              <a:blipFill>
                <a:blip r:embed="rId15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Oval 177">
            <a:extLst>
              <a:ext uri="{FF2B5EF4-FFF2-40B4-BE49-F238E27FC236}">
                <a16:creationId xmlns:a16="http://schemas.microsoft.com/office/drawing/2014/main" id="{ECC669A8-B06A-4EAD-BE54-F076EEEF089F}"/>
              </a:ext>
            </a:extLst>
          </p:cNvPr>
          <p:cNvSpPr/>
          <p:nvPr/>
        </p:nvSpPr>
        <p:spPr>
          <a:xfrm>
            <a:off x="7534431" y="416887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F656D16-D0F2-4E08-A60D-124C9753D0A2}"/>
              </a:ext>
            </a:extLst>
          </p:cNvPr>
          <p:cNvSpPr/>
          <p:nvPr/>
        </p:nvSpPr>
        <p:spPr>
          <a:xfrm>
            <a:off x="8067101" y="416887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917DF073-12FF-4457-96B8-1788FDEF1873}"/>
              </a:ext>
            </a:extLst>
          </p:cNvPr>
          <p:cNvSpPr/>
          <p:nvPr/>
        </p:nvSpPr>
        <p:spPr>
          <a:xfrm>
            <a:off x="9513051" y="419536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6A7EEFF7-A71A-420F-B947-9535C4D270C6}"/>
              </a:ext>
            </a:extLst>
          </p:cNvPr>
          <p:cNvSpPr/>
          <p:nvPr/>
        </p:nvSpPr>
        <p:spPr>
          <a:xfrm>
            <a:off x="7530394" y="528444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2E265EA9-A02F-463B-8A64-26EC3DB29F0B}"/>
              </a:ext>
            </a:extLst>
          </p:cNvPr>
          <p:cNvSpPr/>
          <p:nvPr/>
        </p:nvSpPr>
        <p:spPr>
          <a:xfrm>
            <a:off x="8627674" y="528444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F05E2EA-BF09-4F80-AB0F-A30EEC2495BB}"/>
              </a:ext>
            </a:extLst>
          </p:cNvPr>
          <p:cNvSpPr/>
          <p:nvPr/>
        </p:nvSpPr>
        <p:spPr>
          <a:xfrm>
            <a:off x="8121965" y="527530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4CBC0F6A-4DD9-471E-9AC9-F52902DF3631}"/>
              </a:ext>
            </a:extLst>
          </p:cNvPr>
          <p:cNvSpPr/>
          <p:nvPr/>
        </p:nvSpPr>
        <p:spPr>
          <a:xfrm>
            <a:off x="10270852" y="530230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3C35AB17-0ABF-4AC9-8F7F-7AF904CAA657}"/>
              </a:ext>
            </a:extLst>
          </p:cNvPr>
          <p:cNvSpPr/>
          <p:nvPr/>
        </p:nvSpPr>
        <p:spPr>
          <a:xfrm>
            <a:off x="9921376" y="417708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790E2460-1F3B-409D-983B-9E869FB17D99}"/>
              </a:ext>
            </a:extLst>
          </p:cNvPr>
          <p:cNvSpPr/>
          <p:nvPr/>
        </p:nvSpPr>
        <p:spPr>
          <a:xfrm>
            <a:off x="10166794" y="417894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26736A3-40C7-47FF-9DD4-2F6FB5BF3B66}"/>
              </a:ext>
            </a:extLst>
          </p:cNvPr>
          <p:cNvCxnSpPr>
            <a:stCxn id="178" idx="4"/>
            <a:endCxn id="181" idx="0"/>
          </p:cNvCxnSpPr>
          <p:nvPr/>
        </p:nvCxnSpPr>
        <p:spPr>
          <a:xfrm flipH="1">
            <a:off x="7557826" y="4214597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498AA47-52D6-4F98-AB6F-EC1327E9F0B8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8099105" y="4177084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84D29DA-5AF9-41A9-93F6-85E6B4DD76A7}"/>
              </a:ext>
            </a:extLst>
          </p:cNvPr>
          <p:cNvCxnSpPr>
            <a:cxnSpLocks/>
            <a:stCxn id="180" idx="5"/>
            <a:endCxn id="184" idx="0"/>
          </p:cNvCxnSpPr>
          <p:nvPr/>
        </p:nvCxnSpPr>
        <p:spPr>
          <a:xfrm>
            <a:off x="9559880" y="4234393"/>
            <a:ext cx="738404" cy="1067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CC1E47F9-22DE-4370-8B2A-23DAB0276D5C}"/>
              </a:ext>
            </a:extLst>
          </p:cNvPr>
          <p:cNvSpPr/>
          <p:nvPr/>
        </p:nvSpPr>
        <p:spPr>
          <a:xfrm>
            <a:off x="11032570" y="529114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97B0741-EFF6-494C-B1F2-DFFE11A2966F}"/>
                  </a:ext>
                </a:extLst>
              </p:cNvPr>
              <p:cNvSpPr txBox="1"/>
              <p:nvPr/>
            </p:nvSpPr>
            <p:spPr>
              <a:xfrm>
                <a:off x="10449912" y="5320962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97B0741-EFF6-494C-B1F2-DFFE11A29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912" y="5320962"/>
                <a:ext cx="538096" cy="303096"/>
              </a:xfrm>
              <a:prstGeom prst="rect">
                <a:avLst/>
              </a:prstGeom>
              <a:blipFill>
                <a:blip r:embed="rId16"/>
                <a:stretch>
                  <a:fillRect l="-10227" r="-340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55085CE7-BEE7-43E1-BC29-F301A0045378}"/>
              </a:ext>
            </a:extLst>
          </p:cNvPr>
          <p:cNvSpPr/>
          <p:nvPr/>
        </p:nvSpPr>
        <p:spPr>
          <a:xfrm>
            <a:off x="10494672" y="529816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066240DD-9F9D-45D0-A2B8-C0CB90586256}"/>
                  </a:ext>
                </a:extLst>
              </p:cNvPr>
              <p:cNvSpPr txBox="1"/>
              <p:nvPr/>
            </p:nvSpPr>
            <p:spPr>
              <a:xfrm>
                <a:off x="10100701" y="3851193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066240DD-9F9D-45D0-A2B8-C0CB90586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701" y="3851193"/>
                <a:ext cx="291170" cy="276999"/>
              </a:xfrm>
              <a:prstGeom prst="rect">
                <a:avLst/>
              </a:prstGeom>
              <a:blipFill>
                <a:blip r:embed="rId17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DA503E5-DF83-41C0-922A-F9FF0EDAD214}"/>
                  </a:ext>
                </a:extLst>
              </p:cNvPr>
              <p:cNvSpPr txBox="1"/>
              <p:nvPr/>
            </p:nvSpPr>
            <p:spPr>
              <a:xfrm>
                <a:off x="9631820" y="3841125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DA503E5-DF83-41C0-922A-F9FF0EDAD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820" y="3841125"/>
                <a:ext cx="510781" cy="276999"/>
              </a:xfrm>
              <a:prstGeom prst="rect">
                <a:avLst/>
              </a:prstGeom>
              <a:blipFill>
                <a:blip r:embed="rId18"/>
                <a:stretch>
                  <a:fillRect l="-5952" r="-47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BA9FE12-B7D2-40C3-BCBA-E4D0907536B8}"/>
              </a:ext>
            </a:extLst>
          </p:cNvPr>
          <p:cNvCxnSpPr/>
          <p:nvPr/>
        </p:nvCxnSpPr>
        <p:spPr>
          <a:xfrm>
            <a:off x="1174500" y="4189619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2659DF1-5BDB-4D84-B1E9-B4F83BE0C9EA}"/>
              </a:ext>
            </a:extLst>
          </p:cNvPr>
          <p:cNvCxnSpPr/>
          <p:nvPr/>
        </p:nvCxnSpPr>
        <p:spPr>
          <a:xfrm>
            <a:off x="1201932" y="5314331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797FEED-A809-40D3-957A-F24744E2C735}"/>
                  </a:ext>
                </a:extLst>
              </p:cNvPr>
              <p:cNvSpPr txBox="1"/>
              <p:nvPr/>
            </p:nvSpPr>
            <p:spPr>
              <a:xfrm>
                <a:off x="1201932" y="3912620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797FEED-A809-40D3-957A-F24744E2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932" y="3912620"/>
                <a:ext cx="207621" cy="276999"/>
              </a:xfrm>
              <a:prstGeom prst="rect">
                <a:avLst/>
              </a:prstGeom>
              <a:blipFill>
                <a:blip r:embed="rId19"/>
                <a:stretch>
                  <a:fillRect l="-26471" r="-264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1F4CEC2C-5AB8-4FBD-8362-80CB7452E24C}"/>
                  </a:ext>
                </a:extLst>
              </p:cNvPr>
              <p:cNvSpPr txBox="1"/>
              <p:nvPr/>
            </p:nvSpPr>
            <p:spPr>
              <a:xfrm>
                <a:off x="1174500" y="4939984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1F4CEC2C-5AB8-4FBD-8362-80CB7452E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00" y="4939984"/>
                <a:ext cx="198003" cy="276999"/>
              </a:xfrm>
              <a:prstGeom prst="rect">
                <a:avLst/>
              </a:prstGeom>
              <a:blipFill>
                <a:blip r:embed="rId20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Oval 200">
            <a:extLst>
              <a:ext uri="{FF2B5EF4-FFF2-40B4-BE49-F238E27FC236}">
                <a16:creationId xmlns:a16="http://schemas.microsoft.com/office/drawing/2014/main" id="{B308F3A6-1BEF-4201-ADCB-AD8645352B18}"/>
              </a:ext>
            </a:extLst>
          </p:cNvPr>
          <p:cNvSpPr/>
          <p:nvPr/>
        </p:nvSpPr>
        <p:spPr>
          <a:xfrm>
            <a:off x="1887359" y="415304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40D45C8-3BAE-4DA7-AB9F-67AAF82CE8FC}"/>
              </a:ext>
            </a:extLst>
          </p:cNvPr>
          <p:cNvSpPr/>
          <p:nvPr/>
        </p:nvSpPr>
        <p:spPr>
          <a:xfrm>
            <a:off x="2420029" y="415304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B92CE69-5919-4512-B0C5-B4F556A31B9A}"/>
              </a:ext>
            </a:extLst>
          </p:cNvPr>
          <p:cNvSpPr/>
          <p:nvPr/>
        </p:nvSpPr>
        <p:spPr>
          <a:xfrm>
            <a:off x="3865979" y="417953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F733C1B8-FEE0-4DD1-BFE1-FE3929E43C22}"/>
              </a:ext>
            </a:extLst>
          </p:cNvPr>
          <p:cNvSpPr/>
          <p:nvPr/>
        </p:nvSpPr>
        <p:spPr>
          <a:xfrm>
            <a:off x="1883322" y="52686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FB0B69B4-ED26-4D5D-9700-ACC95BCBCE92}"/>
              </a:ext>
            </a:extLst>
          </p:cNvPr>
          <p:cNvSpPr/>
          <p:nvPr/>
        </p:nvSpPr>
        <p:spPr>
          <a:xfrm>
            <a:off x="2980602" y="52686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A1D8294D-79D8-4EB9-87AD-3CA3F7A551EE}"/>
              </a:ext>
            </a:extLst>
          </p:cNvPr>
          <p:cNvSpPr/>
          <p:nvPr/>
        </p:nvSpPr>
        <p:spPr>
          <a:xfrm>
            <a:off x="2474893" y="525947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EE78ACCB-D731-47FC-B5BC-14B8DB8F6BC0}"/>
              </a:ext>
            </a:extLst>
          </p:cNvPr>
          <p:cNvSpPr/>
          <p:nvPr/>
        </p:nvSpPr>
        <p:spPr>
          <a:xfrm>
            <a:off x="4623780" y="528647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8C8B5D55-B757-4F1B-9928-B33008A1D732}"/>
              </a:ext>
            </a:extLst>
          </p:cNvPr>
          <p:cNvSpPr/>
          <p:nvPr/>
        </p:nvSpPr>
        <p:spPr>
          <a:xfrm>
            <a:off x="4274304" y="416124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70EF219-12D7-4153-A69E-6FB05D5D9121}"/>
              </a:ext>
            </a:extLst>
          </p:cNvPr>
          <p:cNvSpPr/>
          <p:nvPr/>
        </p:nvSpPr>
        <p:spPr>
          <a:xfrm>
            <a:off x="4519722" y="416311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D671E47-EEC2-4483-B1D7-64B3423333F5}"/>
              </a:ext>
            </a:extLst>
          </p:cNvPr>
          <p:cNvCxnSpPr>
            <a:stCxn id="201" idx="4"/>
            <a:endCxn id="204" idx="0"/>
          </p:cNvCxnSpPr>
          <p:nvPr/>
        </p:nvCxnSpPr>
        <p:spPr>
          <a:xfrm flipH="1">
            <a:off x="1910754" y="4198761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A0145E31-4652-4D9A-844F-8403FA2CA00C}"/>
              </a:ext>
            </a:extLst>
          </p:cNvPr>
          <p:cNvCxnSpPr>
            <a:cxnSpLocks/>
            <a:endCxn id="206" idx="0"/>
          </p:cNvCxnSpPr>
          <p:nvPr/>
        </p:nvCxnSpPr>
        <p:spPr>
          <a:xfrm>
            <a:off x="2452033" y="4161248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CE555FD-9E10-4C47-A876-43236EF4FBB3}"/>
              </a:ext>
            </a:extLst>
          </p:cNvPr>
          <p:cNvCxnSpPr>
            <a:cxnSpLocks/>
            <a:stCxn id="203" idx="5"/>
          </p:cNvCxnSpPr>
          <p:nvPr/>
        </p:nvCxnSpPr>
        <p:spPr>
          <a:xfrm>
            <a:off x="3912808" y="4218557"/>
            <a:ext cx="738404" cy="108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id="{572255DD-544C-43A6-8FFD-8F9E848B4AF9}"/>
              </a:ext>
            </a:extLst>
          </p:cNvPr>
          <p:cNvSpPr/>
          <p:nvPr/>
        </p:nvSpPr>
        <p:spPr>
          <a:xfrm>
            <a:off x="5385498" y="527530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E800FAB4-D420-4902-9E08-83925D0852FB}"/>
              </a:ext>
            </a:extLst>
          </p:cNvPr>
          <p:cNvCxnSpPr>
            <a:cxnSpLocks/>
            <a:stCxn id="208" idx="5"/>
            <a:endCxn id="217" idx="5"/>
          </p:cNvCxnSpPr>
          <p:nvPr/>
        </p:nvCxnSpPr>
        <p:spPr>
          <a:xfrm>
            <a:off x="4321133" y="4200272"/>
            <a:ext cx="573296" cy="112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4DBC72EB-CBCE-4039-AF63-730E6E729DE6}"/>
                  </a:ext>
                </a:extLst>
              </p:cNvPr>
              <p:cNvSpPr txBox="1"/>
              <p:nvPr/>
            </p:nvSpPr>
            <p:spPr>
              <a:xfrm>
                <a:off x="4661021" y="5268612"/>
                <a:ext cx="532132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4DBC72EB-CBCE-4039-AF63-730E6E729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021" y="5268612"/>
                <a:ext cx="532132" cy="303096"/>
              </a:xfrm>
              <a:prstGeom prst="rect">
                <a:avLst/>
              </a:prstGeom>
              <a:blipFill>
                <a:blip r:embed="rId21"/>
                <a:stretch>
                  <a:fillRect l="-10345" r="-2299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Oval 216">
            <a:extLst>
              <a:ext uri="{FF2B5EF4-FFF2-40B4-BE49-F238E27FC236}">
                <a16:creationId xmlns:a16="http://schemas.microsoft.com/office/drawing/2014/main" id="{07E692EC-B42E-4106-9E51-5520CA217171}"/>
              </a:ext>
            </a:extLst>
          </p:cNvPr>
          <p:cNvSpPr/>
          <p:nvPr/>
        </p:nvSpPr>
        <p:spPr>
          <a:xfrm>
            <a:off x="4847600" y="528233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7B8B067F-9E46-4B14-A05C-9784D25B22FB}"/>
                  </a:ext>
                </a:extLst>
              </p:cNvPr>
              <p:cNvSpPr txBox="1"/>
              <p:nvPr/>
            </p:nvSpPr>
            <p:spPr>
              <a:xfrm>
                <a:off x="4453629" y="3835357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7B8B067F-9E46-4B14-A05C-9784D25B2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629" y="3835357"/>
                <a:ext cx="291170" cy="276999"/>
              </a:xfrm>
              <a:prstGeom prst="rect">
                <a:avLst/>
              </a:prstGeom>
              <a:blipFill>
                <a:blip r:embed="rId22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1D42381A-B367-4321-8BFE-C02A532F2BD7}"/>
                  </a:ext>
                </a:extLst>
              </p:cNvPr>
              <p:cNvSpPr txBox="1"/>
              <p:nvPr/>
            </p:nvSpPr>
            <p:spPr>
              <a:xfrm>
                <a:off x="3984748" y="3825289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1D42381A-B367-4321-8BFE-C02A532F2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748" y="3825289"/>
                <a:ext cx="510781" cy="276999"/>
              </a:xfrm>
              <a:prstGeom prst="rect">
                <a:avLst/>
              </a:prstGeom>
              <a:blipFill>
                <a:blip r:embed="rId23"/>
                <a:stretch>
                  <a:fillRect l="-6024" r="-481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ECDB4C36-D516-462E-86AB-6C81761BD971}"/>
              </a:ext>
            </a:extLst>
          </p:cNvPr>
          <p:cNvCxnSpPr>
            <a:cxnSpLocks/>
          </p:cNvCxnSpPr>
          <p:nvPr/>
        </p:nvCxnSpPr>
        <p:spPr>
          <a:xfrm>
            <a:off x="4557771" y="4199745"/>
            <a:ext cx="835942" cy="108715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6C551E04-000A-4C4B-9BC6-4DFB2C7421F2}"/>
                  </a:ext>
                </a:extLst>
              </p:cNvPr>
              <p:cNvSpPr txBox="1"/>
              <p:nvPr/>
            </p:nvSpPr>
            <p:spPr>
              <a:xfrm>
                <a:off x="5263291" y="5268612"/>
                <a:ext cx="757707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6C551E04-000A-4C4B-9BC6-4DFB2C742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291" y="5268612"/>
                <a:ext cx="757707" cy="303096"/>
              </a:xfrm>
              <a:prstGeom prst="rect">
                <a:avLst/>
              </a:prstGeom>
              <a:blipFill>
                <a:blip r:embed="rId25"/>
                <a:stretch>
                  <a:fillRect l="-7200" r="-32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4961B8C6-277B-446E-A8C2-C5510D423779}"/>
              </a:ext>
            </a:extLst>
          </p:cNvPr>
          <p:cNvCxnSpPr>
            <a:stCxn id="187" idx="4"/>
            <a:endCxn id="194" idx="7"/>
          </p:cNvCxnSpPr>
          <p:nvPr/>
        </p:nvCxnSpPr>
        <p:spPr>
          <a:xfrm>
            <a:off x="10194226" y="4224665"/>
            <a:ext cx="347275" cy="108019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79E15B62-1B5F-47C0-9ECA-089C676B7B3E}"/>
                  </a:ext>
                </a:extLst>
              </p:cNvPr>
              <p:cNvSpPr txBox="1"/>
              <p:nvPr/>
            </p:nvSpPr>
            <p:spPr>
              <a:xfrm>
                <a:off x="7312967" y="3079692"/>
                <a:ext cx="3108928" cy="466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79E15B62-1B5F-47C0-9ECA-089C676B7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67" y="3079692"/>
                <a:ext cx="3108928" cy="466538"/>
              </a:xfrm>
              <a:prstGeom prst="rect">
                <a:avLst/>
              </a:prstGeom>
              <a:blipFill>
                <a:blip r:embed="rId27"/>
                <a:stretch>
                  <a:fillRect l="-4706" t="-3896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A827C42A-7C23-45A5-8614-568A4E291E5E}"/>
              </a:ext>
            </a:extLst>
          </p:cNvPr>
          <p:cNvSpPr/>
          <p:nvPr/>
        </p:nvSpPr>
        <p:spPr>
          <a:xfrm>
            <a:off x="7245648" y="3770168"/>
            <a:ext cx="3146223" cy="2051936"/>
          </a:xfrm>
          <a:custGeom>
            <a:avLst/>
            <a:gdLst>
              <a:gd name="connsiteX0" fmla="*/ 141064 w 3146223"/>
              <a:gd name="connsiteY0" fmla="*/ 1917614 h 2051936"/>
              <a:gd name="connsiteX1" fmla="*/ 1000600 w 3146223"/>
              <a:gd name="connsiteY1" fmla="*/ 2045630 h 2051936"/>
              <a:gd name="connsiteX2" fmla="*/ 2289904 w 3146223"/>
              <a:gd name="connsiteY2" fmla="*/ 1972478 h 2051936"/>
              <a:gd name="connsiteX3" fmla="*/ 3131152 w 3146223"/>
              <a:gd name="connsiteY3" fmla="*/ 1707302 h 2051936"/>
              <a:gd name="connsiteX4" fmla="*/ 2820256 w 3146223"/>
              <a:gd name="connsiteY4" fmla="*/ 591734 h 2051936"/>
              <a:gd name="connsiteX5" fmla="*/ 2692240 w 3146223"/>
              <a:gd name="connsiteY5" fmla="*/ 52238 h 2051936"/>
              <a:gd name="connsiteX6" fmla="*/ 250792 w 3146223"/>
              <a:gd name="connsiteY6" fmla="*/ 116246 h 2051936"/>
              <a:gd name="connsiteX7" fmla="*/ 67912 w 3146223"/>
              <a:gd name="connsiteY7" fmla="*/ 893486 h 2051936"/>
              <a:gd name="connsiteX8" fmla="*/ 141064 w 3146223"/>
              <a:gd name="connsiteY8" fmla="*/ 1917614 h 205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6223" h="2051936">
                <a:moveTo>
                  <a:pt x="141064" y="1917614"/>
                </a:moveTo>
                <a:cubicBezTo>
                  <a:pt x="296512" y="2109638"/>
                  <a:pt x="642460" y="2036486"/>
                  <a:pt x="1000600" y="2045630"/>
                </a:cubicBezTo>
                <a:cubicBezTo>
                  <a:pt x="1358740" y="2054774"/>
                  <a:pt x="1934812" y="2028866"/>
                  <a:pt x="2289904" y="1972478"/>
                </a:cubicBezTo>
                <a:cubicBezTo>
                  <a:pt x="2644996" y="1916090"/>
                  <a:pt x="3042760" y="1937426"/>
                  <a:pt x="3131152" y="1707302"/>
                </a:cubicBezTo>
                <a:cubicBezTo>
                  <a:pt x="3219544" y="1477178"/>
                  <a:pt x="2893408" y="867578"/>
                  <a:pt x="2820256" y="591734"/>
                </a:cubicBezTo>
                <a:cubicBezTo>
                  <a:pt x="2747104" y="315890"/>
                  <a:pt x="3120484" y="131486"/>
                  <a:pt x="2692240" y="52238"/>
                </a:cubicBezTo>
                <a:cubicBezTo>
                  <a:pt x="2263996" y="-27010"/>
                  <a:pt x="688180" y="-23962"/>
                  <a:pt x="250792" y="116246"/>
                </a:cubicBezTo>
                <a:cubicBezTo>
                  <a:pt x="-186596" y="256454"/>
                  <a:pt x="84676" y="591734"/>
                  <a:pt x="67912" y="893486"/>
                </a:cubicBezTo>
                <a:cubicBezTo>
                  <a:pt x="51148" y="1195238"/>
                  <a:pt x="-14384" y="1725590"/>
                  <a:pt x="141064" y="1917614"/>
                </a:cubicBez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5B1A3CE9-A1A7-4DA9-8D83-6A941B71B412}"/>
              </a:ext>
            </a:extLst>
          </p:cNvPr>
          <p:cNvCxnSpPr/>
          <p:nvPr/>
        </p:nvCxnSpPr>
        <p:spPr>
          <a:xfrm flipV="1">
            <a:off x="8682538" y="3501101"/>
            <a:ext cx="158269" cy="27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152E904-7C16-4DCF-9412-4DCD961E87CA}"/>
                  </a:ext>
                </a:extLst>
              </p:cNvPr>
              <p:cNvSpPr txBox="1"/>
              <p:nvPr/>
            </p:nvSpPr>
            <p:spPr>
              <a:xfrm>
                <a:off x="7468162" y="387236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152E904-7C16-4DCF-9412-4DCD961E8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162" y="3872367"/>
                <a:ext cx="276101" cy="276999"/>
              </a:xfrm>
              <a:prstGeom prst="rect">
                <a:avLst/>
              </a:prstGeom>
              <a:blipFill>
                <a:blip r:embed="rId28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D01AA4B-0DF7-4BA8-9E28-9DD7F55791DE}"/>
                  </a:ext>
                </a:extLst>
              </p:cNvPr>
              <p:cNvSpPr txBox="1"/>
              <p:nvPr/>
            </p:nvSpPr>
            <p:spPr>
              <a:xfrm>
                <a:off x="7468162" y="5371081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D01AA4B-0DF7-4BA8-9E28-9DD7F5579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162" y="5371081"/>
                <a:ext cx="277768" cy="276999"/>
              </a:xfrm>
              <a:prstGeom prst="rect">
                <a:avLst/>
              </a:prstGeom>
              <a:blipFill>
                <a:blip r:embed="rId29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CD7857C-0F52-4218-A9E3-98AF6C71F9EE}"/>
              </a:ext>
            </a:extLst>
          </p:cNvPr>
          <p:cNvCxnSpPr>
            <a:cxnSpLocks/>
          </p:cNvCxnSpPr>
          <p:nvPr/>
        </p:nvCxnSpPr>
        <p:spPr>
          <a:xfrm>
            <a:off x="3865979" y="2419316"/>
            <a:ext cx="0" cy="1509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8556D76-16C4-4E0C-A0F4-C62DF7B77752}"/>
              </a:ext>
            </a:extLst>
          </p:cNvPr>
          <p:cNvCxnSpPr>
            <a:cxnSpLocks/>
          </p:cNvCxnSpPr>
          <p:nvPr/>
        </p:nvCxnSpPr>
        <p:spPr>
          <a:xfrm>
            <a:off x="5921659" y="2717702"/>
            <a:ext cx="1057000" cy="89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180E3-7D4E-4196-B79C-D63067A3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27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AB32CC-344E-4852-9785-BBF323D49410}"/>
              </a:ext>
            </a:extLst>
          </p:cNvPr>
          <p:cNvCxnSpPr>
            <a:stCxn id="185" idx="3"/>
            <a:endCxn id="194" idx="1"/>
          </p:cNvCxnSpPr>
          <p:nvPr/>
        </p:nvCxnSpPr>
        <p:spPr>
          <a:xfrm>
            <a:off x="9929411" y="4216108"/>
            <a:ext cx="573296" cy="10887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1246F12-4A8D-4E4F-AF96-FD73AE365B8A}"/>
                  </a:ext>
                </a:extLst>
              </p:cNvPr>
              <p:cNvSpPr txBox="1"/>
              <p:nvPr/>
            </p:nvSpPr>
            <p:spPr>
              <a:xfrm rot="2113184">
                <a:off x="6415647" y="2920332"/>
                <a:ext cx="7341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1246F12-4A8D-4E4F-AF96-FD73AE365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3184">
                <a:off x="6415647" y="2920332"/>
                <a:ext cx="734175" cy="276999"/>
              </a:xfrm>
              <a:prstGeom prst="rect">
                <a:avLst/>
              </a:prstGeom>
              <a:blipFill>
                <a:blip r:embed="rId30"/>
                <a:stretch>
                  <a:fillRect l="-5600" r="-4800"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8BFEAC3-A4E3-41D5-ACBD-328228F84D8D}"/>
                  </a:ext>
                </a:extLst>
              </p:cNvPr>
              <p:cNvSpPr txBox="1"/>
              <p:nvPr/>
            </p:nvSpPr>
            <p:spPr>
              <a:xfrm>
                <a:off x="3090478" y="6313087"/>
                <a:ext cx="6094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0,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8BFEAC3-A4E3-41D5-ACBD-328228F84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78" y="6313087"/>
                <a:ext cx="6094476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6D44924-0429-47E6-80D4-0B5CC6074DC8}"/>
                  </a:ext>
                </a:extLst>
              </p:cNvPr>
              <p:cNvSpPr txBox="1"/>
              <p:nvPr/>
            </p:nvSpPr>
            <p:spPr>
              <a:xfrm>
                <a:off x="6920573" y="228914"/>
                <a:ext cx="2728824" cy="505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6D44924-0429-47E6-80D4-0B5CC6074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573" y="228914"/>
                <a:ext cx="2728824" cy="505651"/>
              </a:xfrm>
              <a:prstGeom prst="rect">
                <a:avLst/>
              </a:prstGeom>
              <a:blipFill>
                <a:blip r:embed="rId32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726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348D-44C6-40D3-A100-A9713EB4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72" y="109093"/>
            <a:ext cx="9933432" cy="494411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for 1D OPT (version 1)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976B1B-BCD8-4785-BC40-BD85F6CE8FEC}"/>
                  </a:ext>
                </a:extLst>
              </p:cNvPr>
              <p:cNvSpPr txBox="1"/>
              <p:nvPr/>
            </p:nvSpPr>
            <p:spPr>
              <a:xfrm>
                <a:off x="5623187" y="951162"/>
                <a:ext cx="6225230" cy="1938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Notation: </a:t>
                </a:r>
              </a:p>
              <a:p>
                <a:r>
                  <a:rPr lang="en-US" dirty="0"/>
                  <a:t>Cost: optimal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: optimal transportation plan,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denotes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denotes we 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the index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which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𝑙𝑎𝑠𝑡</m:t>
                        </m:r>
                      </m:sub>
                    </m:sSub>
                  </m:oMath>
                </a14:m>
                <a:r>
                  <a:rPr lang="en-US" dirty="0"/>
                  <a:t>: the index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last assigned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976B1B-BCD8-4785-BC40-BD85F6CE8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87" y="951162"/>
                <a:ext cx="6225230" cy="1938608"/>
              </a:xfrm>
              <a:prstGeom prst="rect">
                <a:avLst/>
              </a:prstGeom>
              <a:blipFill>
                <a:blip r:embed="rId2"/>
                <a:stretch>
                  <a:fillRect l="-783" t="-1572" b="-4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7129B4-2EB4-4852-B3C2-1EE827E4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28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D6F043-4531-4C53-B524-B9118DAD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79" y="603504"/>
            <a:ext cx="4096322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5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6C92-5D03-4EAA-A558-A7E2F3AD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51" y="69779"/>
            <a:ext cx="9933006" cy="71422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17FA4-345E-47B8-8BD7-2A6650EAF2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651" y="1051559"/>
                <a:ext cx="10917757" cy="47548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Accuracy: </a:t>
                </a:r>
                <a:br>
                  <a:rPr lang="en-US" dirty="0"/>
                </a:br>
                <a:r>
                  <a:rPr lang="en-US" dirty="0"/>
                  <a:t>Theorem: After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OPT-1D-V1 solve the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Proof it by induction. </a:t>
                </a:r>
              </a:p>
              <a:p>
                <a:r>
                  <a:rPr lang="en-US" dirty="0"/>
                  <a:t>Time complexity. </a:t>
                </a:r>
                <a:br>
                  <a:rPr lang="en-US" dirty="0"/>
                </a:br>
                <a:r>
                  <a:rPr lang="en-US" dirty="0"/>
                  <a:t>Best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  (No conflict)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Worst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17FA4-345E-47B8-8BD7-2A6650EAF2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651" y="1051559"/>
                <a:ext cx="10917757" cy="4754882"/>
              </a:xfrm>
              <a:blipFill>
                <a:blip r:embed="rId2"/>
                <a:stretch>
                  <a:fillRect l="-1005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64EEC-16D0-4B85-A18A-5FF862B2902C}"/>
              </a:ext>
            </a:extLst>
          </p:cNvPr>
          <p:cNvCxnSpPr/>
          <p:nvPr/>
        </p:nvCxnSpPr>
        <p:spPr>
          <a:xfrm>
            <a:off x="6263260" y="2946807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CC1A25-8C3E-4709-958A-EA9E884CE404}"/>
              </a:ext>
            </a:extLst>
          </p:cNvPr>
          <p:cNvCxnSpPr/>
          <p:nvPr/>
        </p:nvCxnSpPr>
        <p:spPr>
          <a:xfrm>
            <a:off x="6345308" y="3861308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8C6E3C-BD04-49D8-B64F-E5F59A8D0C5F}"/>
                  </a:ext>
                </a:extLst>
              </p:cNvPr>
              <p:cNvSpPr txBox="1"/>
              <p:nvPr/>
            </p:nvSpPr>
            <p:spPr>
              <a:xfrm>
                <a:off x="6203958" y="2679050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8C6E3C-BD04-49D8-B64F-E5F59A8D0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958" y="2679050"/>
                <a:ext cx="207621" cy="276999"/>
              </a:xfrm>
              <a:prstGeom prst="rect">
                <a:avLst/>
              </a:prstGeom>
              <a:blipFill>
                <a:blip r:embed="rId3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F9659-FD14-4C27-8F7F-DCEBB7666BED}"/>
                  </a:ext>
                </a:extLst>
              </p:cNvPr>
              <p:cNvSpPr txBox="1"/>
              <p:nvPr/>
            </p:nvSpPr>
            <p:spPr>
              <a:xfrm>
                <a:off x="6203958" y="3634400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F9659-FD14-4C27-8F7F-DCEBB7666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958" y="3634400"/>
                <a:ext cx="198003" cy="276999"/>
              </a:xfrm>
              <a:prstGeom prst="rect">
                <a:avLst/>
              </a:prstGeom>
              <a:blipFill>
                <a:blip r:embed="rId4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256DA8F2-2809-4D96-B211-4759E40E68AD}"/>
              </a:ext>
            </a:extLst>
          </p:cNvPr>
          <p:cNvSpPr/>
          <p:nvPr/>
        </p:nvSpPr>
        <p:spPr>
          <a:xfrm>
            <a:off x="6950786" y="289184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466E49-5438-41C9-9E5D-FC0CDC3CA4B2}"/>
              </a:ext>
            </a:extLst>
          </p:cNvPr>
          <p:cNvSpPr/>
          <p:nvPr/>
        </p:nvSpPr>
        <p:spPr>
          <a:xfrm>
            <a:off x="7876443" y="291033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7159EB-FA4F-4ECD-927C-5A7E11ED2EA1}"/>
              </a:ext>
            </a:extLst>
          </p:cNvPr>
          <p:cNvSpPr/>
          <p:nvPr/>
        </p:nvSpPr>
        <p:spPr>
          <a:xfrm>
            <a:off x="10225793" y="291470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0E0408-E777-493B-B284-E91EAF037323}"/>
              </a:ext>
            </a:extLst>
          </p:cNvPr>
          <p:cNvSpPr/>
          <p:nvPr/>
        </p:nvSpPr>
        <p:spPr>
          <a:xfrm>
            <a:off x="6963537" y="381548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60FDCE-71CD-4971-9EA7-29154355AB2A}"/>
              </a:ext>
            </a:extLst>
          </p:cNvPr>
          <p:cNvSpPr/>
          <p:nvPr/>
        </p:nvSpPr>
        <p:spPr>
          <a:xfrm>
            <a:off x="8015982" y="382472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D91C5B-1B52-4CD9-8334-DAE036479EEC}"/>
              </a:ext>
            </a:extLst>
          </p:cNvPr>
          <p:cNvSpPr/>
          <p:nvPr/>
        </p:nvSpPr>
        <p:spPr>
          <a:xfrm>
            <a:off x="8724861" y="383377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F40965-E27C-4479-BDF4-6E4503010860}"/>
              </a:ext>
            </a:extLst>
          </p:cNvPr>
          <p:cNvSpPr/>
          <p:nvPr/>
        </p:nvSpPr>
        <p:spPr>
          <a:xfrm>
            <a:off x="10218333" y="381548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BF9C17-91DC-4502-8C30-1DB334965FE3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6970758" y="2937566"/>
            <a:ext cx="7460" cy="91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934C65-5C13-4327-8FFB-A13D0ECC08ED}"/>
              </a:ext>
            </a:extLst>
          </p:cNvPr>
          <p:cNvCxnSpPr>
            <a:cxnSpLocks/>
          </p:cNvCxnSpPr>
          <p:nvPr/>
        </p:nvCxnSpPr>
        <p:spPr>
          <a:xfrm>
            <a:off x="7897779" y="2960426"/>
            <a:ext cx="138234" cy="887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FBA92A-D3F0-4D35-96E7-9499A9A99FB9}"/>
              </a:ext>
            </a:extLst>
          </p:cNvPr>
          <p:cNvCxnSpPr>
            <a:cxnSpLocks/>
          </p:cNvCxnSpPr>
          <p:nvPr/>
        </p:nvCxnSpPr>
        <p:spPr>
          <a:xfrm>
            <a:off x="10233194" y="2874964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5689FF9-1E9D-4D61-8C82-F6D18EDC3BC3}"/>
              </a:ext>
            </a:extLst>
          </p:cNvPr>
          <p:cNvSpPr/>
          <p:nvPr/>
        </p:nvSpPr>
        <p:spPr>
          <a:xfrm>
            <a:off x="9523437" y="380405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497C3B-302F-42AC-B025-FC1B7B0F1A7B}"/>
              </a:ext>
            </a:extLst>
          </p:cNvPr>
          <p:cNvCxnSpPr/>
          <p:nvPr/>
        </p:nvCxnSpPr>
        <p:spPr>
          <a:xfrm>
            <a:off x="6351557" y="4696063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F01D81-5E73-41B4-98E5-447030A7289B}"/>
              </a:ext>
            </a:extLst>
          </p:cNvPr>
          <p:cNvCxnSpPr/>
          <p:nvPr/>
        </p:nvCxnSpPr>
        <p:spPr>
          <a:xfrm>
            <a:off x="6433605" y="5610564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379A56-DA61-4382-A440-71C97DE57691}"/>
                  </a:ext>
                </a:extLst>
              </p:cNvPr>
              <p:cNvSpPr txBox="1"/>
              <p:nvPr/>
            </p:nvSpPr>
            <p:spPr>
              <a:xfrm>
                <a:off x="6329794" y="4364104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379A56-DA61-4382-A440-71C97DE5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794" y="4364104"/>
                <a:ext cx="207621" cy="276999"/>
              </a:xfrm>
              <a:prstGeom prst="rect">
                <a:avLst/>
              </a:prstGeom>
              <a:blipFill>
                <a:blip r:embed="rId5"/>
                <a:stretch>
                  <a:fillRect l="-26471" r="-264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B0B0C2E-BD37-4503-AC2B-50862327581F}"/>
                  </a:ext>
                </a:extLst>
              </p:cNvPr>
              <p:cNvSpPr txBox="1"/>
              <p:nvPr/>
            </p:nvSpPr>
            <p:spPr>
              <a:xfrm>
                <a:off x="6263260" y="5383656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B0B0C2E-BD37-4503-AC2B-508623275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260" y="5383656"/>
                <a:ext cx="198003" cy="276999"/>
              </a:xfrm>
              <a:prstGeom prst="rect">
                <a:avLst/>
              </a:prstGeom>
              <a:blipFill>
                <a:blip r:embed="rId6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BDB2A4DB-A7A6-4DDE-91B2-9F0EFA826E22}"/>
              </a:ext>
            </a:extLst>
          </p:cNvPr>
          <p:cNvSpPr/>
          <p:nvPr/>
        </p:nvSpPr>
        <p:spPr>
          <a:xfrm>
            <a:off x="7039083" y="464110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22B216C-1EEE-4BCC-8E08-149E926E50C7}"/>
              </a:ext>
            </a:extLst>
          </p:cNvPr>
          <p:cNvSpPr/>
          <p:nvPr/>
        </p:nvSpPr>
        <p:spPr>
          <a:xfrm>
            <a:off x="7493113" y="465958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E45B2B8-33DE-4F01-A2D1-8628A96F2DEE}"/>
              </a:ext>
            </a:extLst>
          </p:cNvPr>
          <p:cNvSpPr/>
          <p:nvPr/>
        </p:nvSpPr>
        <p:spPr>
          <a:xfrm>
            <a:off x="7891203" y="468244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1CA9BEA-28E1-40FA-B9AF-38C78686342F}"/>
              </a:ext>
            </a:extLst>
          </p:cNvPr>
          <p:cNvSpPr/>
          <p:nvPr/>
        </p:nvSpPr>
        <p:spPr>
          <a:xfrm>
            <a:off x="9246667" y="559257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9CDC467-AC6F-45CA-8DC1-3A765A7E3C00}"/>
              </a:ext>
            </a:extLst>
          </p:cNvPr>
          <p:cNvSpPr/>
          <p:nvPr/>
        </p:nvSpPr>
        <p:spPr>
          <a:xfrm>
            <a:off x="8813158" y="558303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548928-2308-49BA-9A35-1D925DAAAC9E}"/>
              </a:ext>
            </a:extLst>
          </p:cNvPr>
          <p:cNvSpPr/>
          <p:nvPr/>
        </p:nvSpPr>
        <p:spPr>
          <a:xfrm>
            <a:off x="10306630" y="556474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21EE7F-5939-4FCE-9127-8C21D50CB722}"/>
              </a:ext>
            </a:extLst>
          </p:cNvPr>
          <p:cNvCxnSpPr>
            <a:cxnSpLocks/>
            <a:stCxn id="37" idx="4"/>
            <a:endCxn id="42" idx="3"/>
          </p:cNvCxnSpPr>
          <p:nvPr/>
        </p:nvCxnSpPr>
        <p:spPr>
          <a:xfrm>
            <a:off x="7066515" y="4686822"/>
            <a:ext cx="1754678" cy="93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1316AA5-673D-4878-8590-D7CAD66E7779}"/>
              </a:ext>
            </a:extLst>
          </p:cNvPr>
          <p:cNvCxnSpPr>
            <a:cxnSpLocks/>
            <a:stCxn id="38" idx="5"/>
            <a:endCxn id="42" idx="3"/>
          </p:cNvCxnSpPr>
          <p:nvPr/>
        </p:nvCxnSpPr>
        <p:spPr>
          <a:xfrm>
            <a:off x="7539942" y="4698610"/>
            <a:ext cx="1281251" cy="9234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55B6FC-0CDA-4405-84FB-8A8F8D21334F}"/>
              </a:ext>
            </a:extLst>
          </p:cNvPr>
          <p:cNvCxnSpPr>
            <a:cxnSpLocks/>
            <a:stCxn id="39" idx="0"/>
            <a:endCxn id="42" idx="3"/>
          </p:cNvCxnSpPr>
          <p:nvPr/>
        </p:nvCxnSpPr>
        <p:spPr>
          <a:xfrm>
            <a:off x="7918635" y="4682445"/>
            <a:ext cx="902558" cy="9396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CEE3EDE-9CB4-49AC-8E7D-56C0FDB8B96C}"/>
              </a:ext>
            </a:extLst>
          </p:cNvPr>
          <p:cNvSpPr/>
          <p:nvPr/>
        </p:nvSpPr>
        <p:spPr>
          <a:xfrm>
            <a:off x="9663215" y="559217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1815385-102A-4B86-A37D-11A85550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7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B705-19C3-4A28-95C3-4BD0ACE1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/>
          <a:lstStyle/>
          <a:p>
            <a:r>
              <a:rPr lang="en-US" dirty="0"/>
              <a:t>Applications of 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7082A2-7025-4810-ADAF-5375F4DFE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584"/>
                <a:ext cx="10515600" cy="493337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</a:t>
                </a:r>
                <a:r>
                  <a:rPr lang="en-US" b="1" dirty="0"/>
                  <a:t>computer vision</a:t>
                </a:r>
                <a:r>
                  <a:rPr lang="en-US" dirty="0"/>
                  <a:t>, OT defines a similarity measure between the images using the Wasserstein distance (Earth Mover’s distance).</a:t>
                </a:r>
              </a:p>
              <a:p>
                <a:r>
                  <a:rPr lang="en-US" dirty="0"/>
                  <a:t>In </a:t>
                </a:r>
                <a:r>
                  <a:rPr lang="en-US" b="1" dirty="0"/>
                  <a:t>unsupervised learning </a:t>
                </a:r>
                <a:r>
                  <a:rPr lang="en-US" dirty="0"/>
                  <a:t>tasks (e.g. GAN, variational auto-Encoder), OT defines a distance between two distributions. </a:t>
                </a:r>
              </a:p>
              <a:p>
                <a:pPr lvl="1"/>
                <a:r>
                  <a:rPr lang="en-US" dirty="0"/>
                  <a:t>Wasserstein GAN: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Wasserstein variational auto-encoder: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US" dirty="0"/>
                </a:br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is defined by prior-knowledge. </a:t>
                </a:r>
              </a:p>
              <a:p>
                <a:r>
                  <a:rPr lang="en-US" dirty="0"/>
                  <a:t>In </a:t>
                </a:r>
                <a:r>
                  <a:rPr lang="en-US" b="1" dirty="0"/>
                  <a:t>Graph interference</a:t>
                </a:r>
                <a:r>
                  <a:rPr lang="en-US" dirty="0"/>
                  <a:t>, the optimal OT mappings can be used to embed graphs in a vector space.  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7082A2-7025-4810-ADAF-5375F4DFE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584"/>
                <a:ext cx="10515600" cy="4933379"/>
              </a:xfrm>
              <a:blipFill>
                <a:blip r:embed="rId2"/>
                <a:stretch>
                  <a:fillRect l="-1043" t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130F2-F173-4074-9F10-6C59D80D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22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41BB-9B6B-4FBA-A242-AB854D5B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93352" cy="540131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1: OPT and 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DE2AE-1297-434A-B848-8E919180E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2666"/>
                <a:ext cx="10427208" cy="671062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</a:rPr>
                  <a:t>Set-up: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𝑈𝑛𝑖𝑓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=25,</m:t>
                    </m:r>
                  </m:oMath>
                </a14:m>
                <a:br>
                  <a:rPr lang="en-US" sz="2000" b="0" i="1" dirty="0">
                    <a:ea typeface="Cambria Math" panose="02040503050406030204" pitchFamily="18" charset="0"/>
                  </a:rPr>
                </a:br>
                <a:r>
                  <a:rPr lang="en-US" sz="2000" b="0" i="1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𝑈𝑛𝑖𝑓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5,20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DE2AE-1297-434A-B848-8E919180E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2666"/>
                <a:ext cx="10427208" cy="671062"/>
              </a:xfrm>
              <a:blipFill>
                <a:blip r:embed="rId2"/>
                <a:stretch>
                  <a:fillRect l="-526" t="-9009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34C23-A4D5-4EE1-B855-D651EB47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 descr="Venn diagram&#10;&#10;Description automatically generated with low confidence">
            <a:extLst>
              <a:ext uri="{FF2B5EF4-FFF2-40B4-BE49-F238E27FC236}">
                <a16:creationId xmlns:a16="http://schemas.microsoft.com/office/drawing/2014/main" id="{F82848E4-FA0C-40DB-BEEE-EA4AB049D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76" y="1673728"/>
            <a:ext cx="7182921" cy="51332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9CDDB1-65C5-46E1-BBF6-42899B11913B}"/>
                  </a:ext>
                </a:extLst>
              </p:cNvPr>
              <p:cNvSpPr txBox="1"/>
              <p:nvPr/>
            </p:nvSpPr>
            <p:spPr>
              <a:xfrm>
                <a:off x="8455152" y="3594045"/>
                <a:ext cx="39298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for OPT we have one more choice.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9CDDB1-65C5-46E1-BBF6-42899B119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152" y="3594045"/>
                <a:ext cx="3929858" cy="646331"/>
              </a:xfrm>
              <a:prstGeom prst="rect">
                <a:avLst/>
              </a:prstGeom>
              <a:blipFill>
                <a:blip r:embed="rId4"/>
                <a:stretch>
                  <a:fillRect l="-1240" t="-5660" r="-46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498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41BB-9B6B-4FBA-A242-AB854D5B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93352" cy="540131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2: OPT and POT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DE2AE-1297-434A-B848-8E919180E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2665"/>
                <a:ext cx="10427208" cy="1109599"/>
              </a:xfrm>
            </p:spPr>
            <p:txBody>
              <a:bodyPr/>
              <a:lstStyle/>
              <a:p>
                <a:r>
                  <a:rPr lang="en-US" sz="2400" dirty="0"/>
                  <a:t>Set-up: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:r>
                  <a:rPr lang="en-US" sz="2400" b="0" i="1" dirty="0">
                    <a:latin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5,20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DE2AE-1297-434A-B848-8E919180E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2665"/>
                <a:ext cx="10427208" cy="1109599"/>
              </a:xfrm>
              <a:blipFill>
                <a:blip r:embed="rId2"/>
                <a:stretch>
                  <a:fillRect l="-819" t="-7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284E5-0D32-4230-9530-514A6091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31</a:t>
            </a:fld>
            <a:endParaRPr lang="en-US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9ADF2DC0-ABAA-4045-9A3E-CE10309A4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039" y="1770969"/>
            <a:ext cx="6716265" cy="479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07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0831-64FD-4BD4-AFA5-1B116A24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/>
          </a:bodyPr>
          <a:lstStyle/>
          <a:p>
            <a:r>
              <a:rPr lang="en-US" sz="3600" dirty="0"/>
              <a:t>Algorithm for 1D OTP (Version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51A70-51A3-4DDF-A76E-FAF9945ED3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6152"/>
                <a:ext cx="10418064" cy="49608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Motivation: How to improve the computational performance of OPT-v1? </a:t>
                </a:r>
              </a:p>
              <a:p>
                <a:pPr marL="0" indent="0">
                  <a:buNone/>
                </a:pPr>
                <a:r>
                  <a:rPr lang="en-US" dirty="0"/>
                  <a:t>The key point is, in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the subproblem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we need an efficient way to solve it:</a:t>
                </a:r>
                <a:br>
                  <a:rPr lang="en-US" dirty="0"/>
                </a:br>
                <a:r>
                  <a:rPr lang="en-US" dirty="0"/>
                  <a:t>either reduce the problem-size or solve it based on the solution in previous iteration.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51A70-51A3-4DDF-A76E-FAF9945ED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6152"/>
                <a:ext cx="10418064" cy="4960811"/>
              </a:xfrm>
              <a:blipFill>
                <a:blip r:embed="rId2"/>
                <a:stretch>
                  <a:fillRect l="-1229" t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5C821-1C6C-4660-9679-0EE038AD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54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D533-9031-4684-9A16-D7C743CD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18300"/>
            <a:ext cx="10390632" cy="91503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Reduce the problem size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56630-6716-4C7E-8209-15ED5A062E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7992" y="1022414"/>
                <a:ext cx="10655808" cy="22768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Theorem 1: For problem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200" dirty="0"/>
                  <a:t>, 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200" dirty="0"/>
                  <a:t> be one optimal plan and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200" dirty="0"/>
                  <a:t>, then for problem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200" dirty="0"/>
                  <a:t>, there exists an optimal plan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 such that 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1: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.    </a:t>
                </a:r>
              </a:p>
              <a:p>
                <a:pPr marL="0" indent="0">
                  <a:buNone/>
                </a:pPr>
                <a:r>
                  <a:rPr lang="en-US" sz="2000" dirty="0"/>
                  <a:t>Proof: 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56630-6716-4C7E-8209-15ED5A062E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7992" y="1022414"/>
                <a:ext cx="10655808" cy="2276855"/>
              </a:xfrm>
              <a:blipFill>
                <a:blip r:embed="rId2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9EA52B-FCE7-4A23-B70C-839FECABB789}"/>
              </a:ext>
            </a:extLst>
          </p:cNvPr>
          <p:cNvCxnSpPr/>
          <p:nvPr/>
        </p:nvCxnSpPr>
        <p:spPr>
          <a:xfrm>
            <a:off x="1200270" y="4091497"/>
            <a:ext cx="832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F06EF2-BE3F-4A0E-BFEF-ABB69F418626}"/>
              </a:ext>
            </a:extLst>
          </p:cNvPr>
          <p:cNvCxnSpPr/>
          <p:nvPr/>
        </p:nvCxnSpPr>
        <p:spPr>
          <a:xfrm>
            <a:off x="1161288" y="6036721"/>
            <a:ext cx="832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E76C43-A237-45C7-ACDF-91C40D5F4B80}"/>
              </a:ext>
            </a:extLst>
          </p:cNvPr>
          <p:cNvSpPr/>
          <p:nvPr/>
        </p:nvSpPr>
        <p:spPr>
          <a:xfrm>
            <a:off x="1636776" y="406161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757E0E-EC06-4987-ACE4-1B390388F162}"/>
              </a:ext>
            </a:extLst>
          </p:cNvPr>
          <p:cNvSpPr/>
          <p:nvPr/>
        </p:nvSpPr>
        <p:spPr>
          <a:xfrm>
            <a:off x="4621054" y="406161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359103-ED49-4806-82A8-A35FD85D210F}"/>
              </a:ext>
            </a:extLst>
          </p:cNvPr>
          <p:cNvSpPr/>
          <p:nvPr/>
        </p:nvSpPr>
        <p:spPr>
          <a:xfrm>
            <a:off x="3962400" y="406161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374350-E63F-4084-8248-CF3C4ECAF2EE}"/>
              </a:ext>
            </a:extLst>
          </p:cNvPr>
          <p:cNvSpPr/>
          <p:nvPr/>
        </p:nvSpPr>
        <p:spPr>
          <a:xfrm>
            <a:off x="1970532" y="600957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C6A95D-313A-4BEB-B906-892E140F05F8}"/>
              </a:ext>
            </a:extLst>
          </p:cNvPr>
          <p:cNvSpPr/>
          <p:nvPr/>
        </p:nvSpPr>
        <p:spPr>
          <a:xfrm>
            <a:off x="3208020" y="605529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5DD112-86DC-436A-8D06-96A4752571C6}"/>
                  </a:ext>
                </a:extLst>
              </p:cNvPr>
              <p:cNvSpPr txBox="1"/>
              <p:nvPr/>
            </p:nvSpPr>
            <p:spPr>
              <a:xfrm>
                <a:off x="3801987" y="3598405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5DD112-86DC-436A-8D06-96A475257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987" y="3598405"/>
                <a:ext cx="362984" cy="280205"/>
              </a:xfrm>
              <a:prstGeom prst="rect">
                <a:avLst/>
              </a:prstGeom>
              <a:blipFill>
                <a:blip r:embed="rId3"/>
                <a:stretch>
                  <a:fillRect l="-8475" r="-169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559753-9736-4F18-8A53-086BE0D469A5}"/>
                  </a:ext>
                </a:extLst>
              </p:cNvPr>
              <p:cNvSpPr txBox="1"/>
              <p:nvPr/>
            </p:nvSpPr>
            <p:spPr>
              <a:xfrm>
                <a:off x="4495936" y="3665547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559753-9736-4F18-8A53-086BE0D46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936" y="3665547"/>
                <a:ext cx="621837" cy="302199"/>
              </a:xfrm>
              <a:prstGeom prst="rect">
                <a:avLst/>
              </a:prstGeom>
              <a:blipFill>
                <a:blip r:embed="rId4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2BAC8AFA-5457-4E63-A9D2-EA408C90022C}"/>
              </a:ext>
            </a:extLst>
          </p:cNvPr>
          <p:cNvSpPr/>
          <p:nvPr/>
        </p:nvSpPr>
        <p:spPr>
          <a:xfrm>
            <a:off x="3008376" y="406161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34196-1B83-40BA-9610-0DC6EB611A2A}"/>
              </a:ext>
            </a:extLst>
          </p:cNvPr>
          <p:cNvCxnSpPr>
            <a:stCxn id="7" idx="4"/>
            <a:endCxn id="10" idx="3"/>
          </p:cNvCxnSpPr>
          <p:nvPr/>
        </p:nvCxnSpPr>
        <p:spPr>
          <a:xfrm>
            <a:off x="1659636" y="4107336"/>
            <a:ext cx="317592" cy="194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364556-4A8F-4E56-A778-8906DF9AAA3A}"/>
              </a:ext>
            </a:extLst>
          </p:cNvPr>
          <p:cNvCxnSpPr>
            <a:cxnSpLocks/>
            <a:stCxn id="14" idx="4"/>
            <a:endCxn id="11" idx="0"/>
          </p:cNvCxnSpPr>
          <p:nvPr/>
        </p:nvCxnSpPr>
        <p:spPr>
          <a:xfrm>
            <a:off x="3031236" y="4107336"/>
            <a:ext cx="199644" cy="194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3F2C51-8BC3-441C-B3CC-D733C7941FD0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4660078" y="4100641"/>
            <a:ext cx="367898" cy="193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DE566E-0E54-4FC0-9B6A-3F70B25077DE}"/>
              </a:ext>
            </a:extLst>
          </p:cNvPr>
          <p:cNvCxnSpPr>
            <a:cxnSpLocks/>
          </p:cNvCxnSpPr>
          <p:nvPr/>
        </p:nvCxnSpPr>
        <p:spPr>
          <a:xfrm flipH="1">
            <a:off x="3585672" y="3410855"/>
            <a:ext cx="721058" cy="30451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3D8A25E-15B3-45C2-BD12-B7A2817042AA}"/>
              </a:ext>
            </a:extLst>
          </p:cNvPr>
          <p:cNvSpPr/>
          <p:nvPr/>
        </p:nvSpPr>
        <p:spPr>
          <a:xfrm>
            <a:off x="4039294" y="602543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1FDE71-DB03-4F08-B615-C7AD18900FB7}"/>
              </a:ext>
            </a:extLst>
          </p:cNvPr>
          <p:cNvSpPr/>
          <p:nvPr/>
        </p:nvSpPr>
        <p:spPr>
          <a:xfrm>
            <a:off x="5798820" y="403875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A492CF-ECBD-4EE6-BED4-6CEDA683CC54}"/>
                  </a:ext>
                </a:extLst>
              </p:cNvPr>
              <p:cNvSpPr txBox="1"/>
              <p:nvPr/>
            </p:nvSpPr>
            <p:spPr>
              <a:xfrm>
                <a:off x="5640324" y="3740255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A492CF-ECBD-4EE6-BED4-6CEDA683C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324" y="3740255"/>
                <a:ext cx="510781" cy="276999"/>
              </a:xfrm>
              <a:prstGeom prst="rect">
                <a:avLst/>
              </a:prstGeom>
              <a:blipFill>
                <a:blip r:embed="rId5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2470872-D3AE-4332-B268-64DF02D13A09}"/>
              </a:ext>
            </a:extLst>
          </p:cNvPr>
          <p:cNvSpPr/>
          <p:nvPr/>
        </p:nvSpPr>
        <p:spPr>
          <a:xfrm>
            <a:off x="5013960" y="599089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4D39C5-134F-4CCC-B77F-D959F17E340B}"/>
              </a:ext>
            </a:extLst>
          </p:cNvPr>
          <p:cNvSpPr/>
          <p:nvPr/>
        </p:nvSpPr>
        <p:spPr>
          <a:xfrm>
            <a:off x="6414516" y="599910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09F2AA-C935-4A2C-8C48-DF953F95818B}"/>
              </a:ext>
            </a:extLst>
          </p:cNvPr>
          <p:cNvCxnSpPr>
            <a:cxnSpLocks/>
          </p:cNvCxnSpPr>
          <p:nvPr/>
        </p:nvCxnSpPr>
        <p:spPr>
          <a:xfrm>
            <a:off x="5833952" y="4073173"/>
            <a:ext cx="615696" cy="1936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4D4727-D69D-4B42-8938-CE8076E9A6B6}"/>
              </a:ext>
            </a:extLst>
          </p:cNvPr>
          <p:cNvSpPr txBox="1"/>
          <p:nvPr/>
        </p:nvSpPr>
        <p:spPr>
          <a:xfrm>
            <a:off x="1318326" y="3566510"/>
            <a:ext cx="18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CF8E3D-264C-4D7C-9168-F90212AC2A91}"/>
                  </a:ext>
                </a:extLst>
              </p:cNvPr>
              <p:cNvSpPr txBox="1"/>
              <p:nvPr/>
            </p:nvSpPr>
            <p:spPr>
              <a:xfrm>
                <a:off x="3860477" y="6078154"/>
                <a:ext cx="62292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CF8E3D-264C-4D7C-9168-F90212AC2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477" y="6078154"/>
                <a:ext cx="622927" cy="302199"/>
              </a:xfrm>
              <a:prstGeom prst="rect">
                <a:avLst/>
              </a:prstGeom>
              <a:blipFill>
                <a:blip r:embed="rId6"/>
                <a:stretch>
                  <a:fillRect l="-8824" r="-1961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676FB908-9CAF-4BAF-9E09-185EB87FBD1E}"/>
              </a:ext>
            </a:extLst>
          </p:cNvPr>
          <p:cNvSpPr/>
          <p:nvPr/>
        </p:nvSpPr>
        <p:spPr>
          <a:xfrm>
            <a:off x="5187077" y="404577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B5F0F1-9282-40B4-9D51-D19AB54D90B9}"/>
              </a:ext>
            </a:extLst>
          </p:cNvPr>
          <p:cNvSpPr/>
          <p:nvPr/>
        </p:nvSpPr>
        <p:spPr>
          <a:xfrm>
            <a:off x="6783418" y="407778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33D94D-C13A-4AE8-9571-91F1CDCCE9F7}"/>
                  </a:ext>
                </a:extLst>
              </p:cNvPr>
              <p:cNvSpPr txBox="1"/>
              <p:nvPr/>
            </p:nvSpPr>
            <p:spPr>
              <a:xfrm>
                <a:off x="6563448" y="3729722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33D94D-C13A-4AE8-9571-91F1CDCCE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448" y="3729722"/>
                <a:ext cx="291170" cy="276999"/>
              </a:xfrm>
              <a:prstGeom prst="rect">
                <a:avLst/>
              </a:prstGeom>
              <a:blipFill>
                <a:blip r:embed="rId7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CDBC7D37-E5FA-4F30-B579-497AF3DAAB48}"/>
              </a:ext>
            </a:extLst>
          </p:cNvPr>
          <p:cNvSpPr/>
          <p:nvPr/>
        </p:nvSpPr>
        <p:spPr>
          <a:xfrm>
            <a:off x="7103817" y="599478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586ABB-BD12-432A-8962-2058BB50AF16}"/>
              </a:ext>
            </a:extLst>
          </p:cNvPr>
          <p:cNvSpPr/>
          <p:nvPr/>
        </p:nvSpPr>
        <p:spPr>
          <a:xfrm>
            <a:off x="7800705" y="599910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47BC2F7-8B0A-4A0E-8B82-5338100BA0BB}"/>
              </a:ext>
            </a:extLst>
          </p:cNvPr>
          <p:cNvSpPr/>
          <p:nvPr/>
        </p:nvSpPr>
        <p:spPr>
          <a:xfrm>
            <a:off x="8414132" y="601764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F3B630A-7255-4465-8AF8-9EEAB94A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51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B9D2-DEB1-44B8-B812-295DDA83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91" y="54810"/>
            <a:ext cx="10515600" cy="851027"/>
          </a:xfrm>
        </p:spPr>
        <p:txBody>
          <a:bodyPr>
            <a:normAutofit/>
          </a:bodyPr>
          <a:lstStyle/>
          <a:p>
            <a:r>
              <a:rPr lang="en-US" sz="3600" dirty="0"/>
              <a:t>Proof of theorem 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4E757B-A239-46CC-8B01-10E0DE97DEE4}"/>
              </a:ext>
            </a:extLst>
          </p:cNvPr>
          <p:cNvCxnSpPr/>
          <p:nvPr/>
        </p:nvCxnSpPr>
        <p:spPr>
          <a:xfrm>
            <a:off x="842206" y="1265558"/>
            <a:ext cx="832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EA77C1-AE1D-479E-A9DD-3904A6A11C4C}"/>
              </a:ext>
            </a:extLst>
          </p:cNvPr>
          <p:cNvCxnSpPr/>
          <p:nvPr/>
        </p:nvCxnSpPr>
        <p:spPr>
          <a:xfrm>
            <a:off x="754381" y="2562001"/>
            <a:ext cx="832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E11FA0E-0C69-4E07-BA85-17D317795B77}"/>
              </a:ext>
            </a:extLst>
          </p:cNvPr>
          <p:cNvSpPr/>
          <p:nvPr/>
        </p:nvSpPr>
        <p:spPr>
          <a:xfrm>
            <a:off x="1274706" y="124526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8B500E-112A-41E6-96FA-3F8F3BC62CB9}"/>
              </a:ext>
            </a:extLst>
          </p:cNvPr>
          <p:cNvSpPr/>
          <p:nvPr/>
        </p:nvSpPr>
        <p:spPr>
          <a:xfrm>
            <a:off x="4258984" y="124526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A42303-BF4F-477B-AA29-D0CB6690E27C}"/>
              </a:ext>
            </a:extLst>
          </p:cNvPr>
          <p:cNvSpPr/>
          <p:nvPr/>
        </p:nvSpPr>
        <p:spPr>
          <a:xfrm>
            <a:off x="3600330" y="124526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B4CE8B-4798-4D3D-9D1E-F2E8D1C82DB9}"/>
              </a:ext>
            </a:extLst>
          </p:cNvPr>
          <p:cNvSpPr/>
          <p:nvPr/>
        </p:nvSpPr>
        <p:spPr>
          <a:xfrm>
            <a:off x="1478410" y="253914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D43295-1902-4B06-9ADE-C842222CF8FC}"/>
              </a:ext>
            </a:extLst>
          </p:cNvPr>
          <p:cNvSpPr/>
          <p:nvPr/>
        </p:nvSpPr>
        <p:spPr>
          <a:xfrm>
            <a:off x="2508864" y="252771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2FED50-012A-4425-9516-342CDBF2373F}"/>
                  </a:ext>
                </a:extLst>
              </p:cNvPr>
              <p:cNvSpPr txBox="1"/>
              <p:nvPr/>
            </p:nvSpPr>
            <p:spPr>
              <a:xfrm>
                <a:off x="4133866" y="84919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2FED50-012A-4425-9516-342CDBF23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866" y="849195"/>
                <a:ext cx="281423" cy="276999"/>
              </a:xfrm>
              <a:prstGeom prst="rect">
                <a:avLst/>
              </a:prstGeom>
              <a:blipFill>
                <a:blip r:embed="rId2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A226B16F-7FD5-4EA1-95C1-867896D2C77D}"/>
              </a:ext>
            </a:extLst>
          </p:cNvPr>
          <p:cNvSpPr/>
          <p:nvPr/>
        </p:nvSpPr>
        <p:spPr>
          <a:xfrm>
            <a:off x="2646306" y="124526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B06967-158A-4883-B70A-A090DC1B73BD}"/>
              </a:ext>
            </a:extLst>
          </p:cNvPr>
          <p:cNvCxnSpPr>
            <a:stCxn id="9" idx="4"/>
            <a:endCxn id="12" idx="3"/>
          </p:cNvCxnSpPr>
          <p:nvPr/>
        </p:nvCxnSpPr>
        <p:spPr>
          <a:xfrm>
            <a:off x="1297566" y="1290984"/>
            <a:ext cx="187540" cy="1287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B581EE-75DD-4E83-8FDB-8C0721D6922C}"/>
              </a:ext>
            </a:extLst>
          </p:cNvPr>
          <p:cNvCxnSpPr>
            <a:cxnSpLocks/>
            <a:stCxn id="16" idx="4"/>
            <a:endCxn id="13" idx="0"/>
          </p:cNvCxnSpPr>
          <p:nvPr/>
        </p:nvCxnSpPr>
        <p:spPr>
          <a:xfrm flipH="1">
            <a:off x="2531724" y="1290984"/>
            <a:ext cx="137442" cy="12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04BEF8-605F-460D-8580-D3DFC9D80662}"/>
              </a:ext>
            </a:extLst>
          </p:cNvPr>
          <p:cNvCxnSpPr>
            <a:cxnSpLocks/>
            <a:stCxn id="10" idx="5"/>
            <a:endCxn id="23" idx="5"/>
          </p:cNvCxnSpPr>
          <p:nvPr/>
        </p:nvCxnSpPr>
        <p:spPr>
          <a:xfrm flipH="1">
            <a:off x="4176668" y="1284289"/>
            <a:ext cx="121340" cy="1266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55AFDEB-2CBA-4435-A01B-F320EA3F508F}"/>
              </a:ext>
            </a:extLst>
          </p:cNvPr>
          <p:cNvSpPr/>
          <p:nvPr/>
        </p:nvSpPr>
        <p:spPr>
          <a:xfrm>
            <a:off x="3466499" y="252041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9FC861-B5E1-49B3-BF35-9D4679AABD9A}"/>
              </a:ext>
            </a:extLst>
          </p:cNvPr>
          <p:cNvSpPr/>
          <p:nvPr/>
        </p:nvSpPr>
        <p:spPr>
          <a:xfrm>
            <a:off x="5436750" y="122240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64EEAF-28DE-48E4-8E64-7D00F0F9968D}"/>
                  </a:ext>
                </a:extLst>
              </p:cNvPr>
              <p:cNvSpPr txBox="1"/>
              <p:nvPr/>
            </p:nvSpPr>
            <p:spPr>
              <a:xfrm>
                <a:off x="5278254" y="923903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64EEAF-28DE-48E4-8E64-7D00F0F99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254" y="923903"/>
                <a:ext cx="510781" cy="276999"/>
              </a:xfrm>
              <a:prstGeom prst="rect">
                <a:avLst/>
              </a:prstGeom>
              <a:blipFill>
                <a:blip r:embed="rId3"/>
                <a:stretch>
                  <a:fillRect l="-5952" r="-357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FBF2346D-B8D4-4A70-BE1A-501E9538684C}"/>
              </a:ext>
            </a:extLst>
          </p:cNvPr>
          <p:cNvSpPr/>
          <p:nvPr/>
        </p:nvSpPr>
        <p:spPr>
          <a:xfrm>
            <a:off x="4137644" y="251215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F54A46-B1FE-4EDB-989E-F25F673A7F3F}"/>
              </a:ext>
            </a:extLst>
          </p:cNvPr>
          <p:cNvSpPr/>
          <p:nvPr/>
        </p:nvSpPr>
        <p:spPr>
          <a:xfrm>
            <a:off x="4782528" y="255057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AA0B91-5C2C-463B-965C-B23DCE27668C}"/>
              </a:ext>
            </a:extLst>
          </p:cNvPr>
          <p:cNvCxnSpPr>
            <a:cxnSpLocks/>
            <a:stCxn id="27" idx="5"/>
          </p:cNvCxnSpPr>
          <p:nvPr/>
        </p:nvCxnSpPr>
        <p:spPr>
          <a:xfrm flipH="1">
            <a:off x="4825007" y="1268450"/>
            <a:ext cx="39024" cy="12821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D30E5A-FCE0-4D51-A55C-424287530645}"/>
                  </a:ext>
                </a:extLst>
              </p:cNvPr>
              <p:cNvSpPr txBox="1"/>
              <p:nvPr/>
            </p:nvSpPr>
            <p:spPr>
              <a:xfrm>
                <a:off x="3330757" y="2545836"/>
                <a:ext cx="273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D30E5A-FCE0-4D51-A55C-424287530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57" y="2545836"/>
                <a:ext cx="273215" cy="276999"/>
              </a:xfrm>
              <a:prstGeom prst="rect">
                <a:avLst/>
              </a:prstGeom>
              <a:blipFill>
                <a:blip r:embed="rId4"/>
                <a:stretch>
                  <a:fillRect l="-20000" r="-888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80937A5C-4AC0-4414-B8B3-B7FFE6ACA1AB}"/>
              </a:ext>
            </a:extLst>
          </p:cNvPr>
          <p:cNvSpPr/>
          <p:nvPr/>
        </p:nvSpPr>
        <p:spPr>
          <a:xfrm>
            <a:off x="4825007" y="122942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17198C4-48C5-44AB-83DD-25CA1CB75CED}"/>
              </a:ext>
            </a:extLst>
          </p:cNvPr>
          <p:cNvSpPr/>
          <p:nvPr/>
        </p:nvSpPr>
        <p:spPr>
          <a:xfrm>
            <a:off x="6173747" y="122697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28FE63-2D8E-4FC5-B967-D7FDFE970F3C}"/>
                  </a:ext>
                </a:extLst>
              </p:cNvPr>
              <p:cNvSpPr txBox="1"/>
              <p:nvPr/>
            </p:nvSpPr>
            <p:spPr>
              <a:xfrm>
                <a:off x="6073882" y="930684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28FE63-2D8E-4FC5-B967-D7FDFE970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882" y="930684"/>
                <a:ext cx="291170" cy="276999"/>
              </a:xfrm>
              <a:prstGeom prst="rect">
                <a:avLst/>
              </a:prstGeom>
              <a:blipFill>
                <a:blip r:embed="rId5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59EE376C-933C-495A-84A1-AD59141232FC}"/>
              </a:ext>
            </a:extLst>
          </p:cNvPr>
          <p:cNvSpPr/>
          <p:nvPr/>
        </p:nvSpPr>
        <p:spPr>
          <a:xfrm>
            <a:off x="8929886" y="254355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B444A1-28C1-491A-BC3C-5E106713B225}"/>
                  </a:ext>
                </a:extLst>
              </p:cNvPr>
              <p:cNvSpPr txBox="1"/>
              <p:nvPr/>
            </p:nvSpPr>
            <p:spPr>
              <a:xfrm>
                <a:off x="1093909" y="87543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B444A1-28C1-491A-BC3C-5E106713B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9" y="875433"/>
                <a:ext cx="276101" cy="276999"/>
              </a:xfrm>
              <a:prstGeom prst="rect">
                <a:avLst/>
              </a:prstGeom>
              <a:blipFill>
                <a:blip r:embed="rId6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AC8AC0-52B3-4B54-9D67-099B450E8705}"/>
                  </a:ext>
                </a:extLst>
              </p:cNvPr>
              <p:cNvSpPr txBox="1"/>
              <p:nvPr/>
            </p:nvSpPr>
            <p:spPr>
              <a:xfrm>
                <a:off x="1391336" y="2590670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AC8AC0-52B3-4B54-9D67-099B450E8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336" y="2590670"/>
                <a:ext cx="283091" cy="276999"/>
              </a:xfrm>
              <a:prstGeom prst="rect">
                <a:avLst/>
              </a:prstGeom>
              <a:blipFill>
                <a:blip r:embed="rId7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0A3B2D-918B-4FCA-9751-7689CD1DFFE4}"/>
                  </a:ext>
                </a:extLst>
              </p:cNvPr>
              <p:cNvSpPr txBox="1"/>
              <p:nvPr/>
            </p:nvSpPr>
            <p:spPr>
              <a:xfrm>
                <a:off x="2367318" y="2561085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0A3B2D-918B-4FCA-9751-7689CD1DF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318" y="2561085"/>
                <a:ext cx="283091" cy="276999"/>
              </a:xfrm>
              <a:prstGeom prst="rect">
                <a:avLst/>
              </a:prstGeom>
              <a:blipFill>
                <a:blip r:embed="rId8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D904947-3B82-4A65-B347-F38B90109A06}"/>
                  </a:ext>
                </a:extLst>
              </p:cNvPr>
              <p:cNvSpPr txBox="1"/>
              <p:nvPr/>
            </p:nvSpPr>
            <p:spPr>
              <a:xfrm>
                <a:off x="2527620" y="88090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D904947-3B82-4A65-B347-F38B9010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620" y="880900"/>
                <a:ext cx="281423" cy="276999"/>
              </a:xfrm>
              <a:prstGeom prst="rect">
                <a:avLst/>
              </a:prstGeom>
              <a:blipFill>
                <a:blip r:embed="rId9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C62F9D-B131-4BD2-87BC-8EBE56DEBBB1}"/>
                  </a:ext>
                </a:extLst>
              </p:cNvPr>
              <p:cNvSpPr txBox="1"/>
              <p:nvPr/>
            </p:nvSpPr>
            <p:spPr>
              <a:xfrm>
                <a:off x="3482478" y="895227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C62F9D-B131-4BD2-87BC-8EBE56DEB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478" y="895227"/>
                <a:ext cx="281423" cy="276999"/>
              </a:xfrm>
              <a:prstGeom prst="rect">
                <a:avLst/>
              </a:prstGeom>
              <a:blipFill>
                <a:blip r:embed="rId10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AFD070-D26E-4006-9098-9C9D9F1DD354}"/>
              </a:ext>
            </a:extLst>
          </p:cNvPr>
          <p:cNvCxnSpPr>
            <a:cxnSpLocks/>
          </p:cNvCxnSpPr>
          <p:nvPr/>
        </p:nvCxnSpPr>
        <p:spPr>
          <a:xfrm flipH="1">
            <a:off x="3493462" y="1265558"/>
            <a:ext cx="123904" cy="1307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F6E1F0B-E8B7-4C5F-BAAD-EEBDA91C050D}"/>
                  </a:ext>
                </a:extLst>
              </p:cNvPr>
              <p:cNvSpPr txBox="1"/>
              <p:nvPr/>
            </p:nvSpPr>
            <p:spPr>
              <a:xfrm>
                <a:off x="4697610" y="86654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F6E1F0B-E8B7-4C5F-BAAD-EEBDA91C0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610" y="866541"/>
                <a:ext cx="281423" cy="276999"/>
              </a:xfrm>
              <a:prstGeom prst="rect">
                <a:avLst/>
              </a:prstGeom>
              <a:blipFill>
                <a:blip r:embed="rId11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00D6E3-5FE1-49BF-AF44-0476E2E38857}"/>
                  </a:ext>
                </a:extLst>
              </p:cNvPr>
              <p:cNvSpPr txBox="1"/>
              <p:nvPr/>
            </p:nvSpPr>
            <p:spPr>
              <a:xfrm>
                <a:off x="4021613" y="2581369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00D6E3-5FE1-49BF-AF44-0476E2E3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13" y="2581369"/>
                <a:ext cx="283091" cy="276999"/>
              </a:xfrm>
              <a:prstGeom prst="rect">
                <a:avLst/>
              </a:prstGeom>
              <a:blipFill>
                <a:blip r:embed="rId12"/>
                <a:stretch>
                  <a:fillRect l="-21739" r="-869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5B95A4F-0A38-45CF-8A57-6854F38DF9F7}"/>
                  </a:ext>
                </a:extLst>
              </p:cNvPr>
              <p:cNvSpPr txBox="1"/>
              <p:nvPr/>
            </p:nvSpPr>
            <p:spPr>
              <a:xfrm>
                <a:off x="4632542" y="2590669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5B95A4F-0A38-45CF-8A57-6854F38DF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542" y="2590669"/>
                <a:ext cx="538096" cy="303096"/>
              </a:xfrm>
              <a:prstGeom prst="rect">
                <a:avLst/>
              </a:prstGeom>
              <a:blipFill>
                <a:blip r:embed="rId13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A4BD03-E572-45D7-9EE4-E0551675D554}"/>
              </a:ext>
            </a:extLst>
          </p:cNvPr>
          <p:cNvCxnSpPr>
            <a:cxnSpLocks/>
            <a:endCxn id="28" idx="4"/>
          </p:cNvCxnSpPr>
          <p:nvPr/>
        </p:nvCxnSpPr>
        <p:spPr>
          <a:xfrm flipV="1">
            <a:off x="4793664" y="1272694"/>
            <a:ext cx="1402943" cy="13165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B24DBB98-2D41-49EB-B6D4-886E374F1110}"/>
              </a:ext>
            </a:extLst>
          </p:cNvPr>
          <p:cNvSpPr/>
          <p:nvPr/>
        </p:nvSpPr>
        <p:spPr>
          <a:xfrm>
            <a:off x="1092516" y="252041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C662709-EFCC-47FC-A5B5-CAFE649C5EB8}"/>
              </a:ext>
            </a:extLst>
          </p:cNvPr>
          <p:cNvSpPr/>
          <p:nvPr/>
        </p:nvSpPr>
        <p:spPr>
          <a:xfrm>
            <a:off x="194103" y="768872"/>
            <a:ext cx="5812282" cy="2331404"/>
          </a:xfrm>
          <a:custGeom>
            <a:avLst/>
            <a:gdLst>
              <a:gd name="connsiteX0" fmla="*/ 5642287 w 5812282"/>
              <a:gd name="connsiteY0" fmla="*/ 226043 h 2331404"/>
              <a:gd name="connsiteX1" fmla="*/ 4563295 w 5812282"/>
              <a:gd name="connsiteY1" fmla="*/ 1341611 h 2331404"/>
              <a:gd name="connsiteX2" fmla="*/ 3731191 w 5812282"/>
              <a:gd name="connsiteY2" fmla="*/ 2228579 h 2331404"/>
              <a:gd name="connsiteX3" fmla="*/ 393631 w 5812282"/>
              <a:gd name="connsiteY3" fmla="*/ 2082275 h 2331404"/>
              <a:gd name="connsiteX4" fmla="*/ 649663 w 5812282"/>
              <a:gd name="connsiteY4" fmla="*/ 171179 h 2331404"/>
              <a:gd name="connsiteX5" fmla="*/ 5642287 w 5812282"/>
              <a:gd name="connsiteY5" fmla="*/ 226043 h 233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2282" h="2331404">
                <a:moveTo>
                  <a:pt x="5642287" y="226043"/>
                </a:moveTo>
                <a:cubicBezTo>
                  <a:pt x="6294559" y="421115"/>
                  <a:pt x="4881811" y="1007855"/>
                  <a:pt x="4563295" y="1341611"/>
                </a:cubicBezTo>
                <a:cubicBezTo>
                  <a:pt x="4244779" y="1675367"/>
                  <a:pt x="4426135" y="2105135"/>
                  <a:pt x="3731191" y="2228579"/>
                </a:cubicBezTo>
                <a:cubicBezTo>
                  <a:pt x="3036247" y="2352023"/>
                  <a:pt x="907219" y="2425175"/>
                  <a:pt x="393631" y="2082275"/>
                </a:cubicBezTo>
                <a:cubicBezTo>
                  <a:pt x="-119957" y="1739375"/>
                  <a:pt x="-223589" y="482075"/>
                  <a:pt x="649663" y="171179"/>
                </a:cubicBezTo>
                <a:cubicBezTo>
                  <a:pt x="1522915" y="-139717"/>
                  <a:pt x="4990015" y="30971"/>
                  <a:pt x="5642287" y="22604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BCE001-6BB1-4533-B795-657169B9A3CF}"/>
              </a:ext>
            </a:extLst>
          </p:cNvPr>
          <p:cNvCxnSpPr/>
          <p:nvPr/>
        </p:nvCxnSpPr>
        <p:spPr>
          <a:xfrm>
            <a:off x="791336" y="4339152"/>
            <a:ext cx="832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89E59F3-74C9-490D-A0E1-6AC1C57AF138}"/>
              </a:ext>
            </a:extLst>
          </p:cNvPr>
          <p:cNvCxnSpPr/>
          <p:nvPr/>
        </p:nvCxnSpPr>
        <p:spPr>
          <a:xfrm>
            <a:off x="703511" y="5635595"/>
            <a:ext cx="832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B7FB9221-3E76-4D7A-89AC-B38872432EAD}"/>
              </a:ext>
            </a:extLst>
          </p:cNvPr>
          <p:cNvSpPr/>
          <p:nvPr/>
        </p:nvSpPr>
        <p:spPr>
          <a:xfrm>
            <a:off x="1223836" y="431885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9C9D8A0-A790-4D9E-B7DC-7EE0FFF13741}"/>
              </a:ext>
            </a:extLst>
          </p:cNvPr>
          <p:cNvSpPr/>
          <p:nvPr/>
        </p:nvSpPr>
        <p:spPr>
          <a:xfrm>
            <a:off x="4208114" y="431885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BA81299-2924-4287-86DF-4C66872074EF}"/>
              </a:ext>
            </a:extLst>
          </p:cNvPr>
          <p:cNvSpPr/>
          <p:nvPr/>
        </p:nvSpPr>
        <p:spPr>
          <a:xfrm>
            <a:off x="3549460" y="431885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F64278D-5D89-430E-9DE0-CAB4567AAABD}"/>
              </a:ext>
            </a:extLst>
          </p:cNvPr>
          <p:cNvSpPr/>
          <p:nvPr/>
        </p:nvSpPr>
        <p:spPr>
          <a:xfrm>
            <a:off x="1427540" y="561273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448E582-6B65-4C7B-A77F-B0F1C9D66E6A}"/>
              </a:ext>
            </a:extLst>
          </p:cNvPr>
          <p:cNvSpPr/>
          <p:nvPr/>
        </p:nvSpPr>
        <p:spPr>
          <a:xfrm>
            <a:off x="2457994" y="560130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DD4C8E-F2A1-4DB4-AA79-C920BEBB74E7}"/>
                  </a:ext>
                </a:extLst>
              </p:cNvPr>
              <p:cNvSpPr txBox="1"/>
              <p:nvPr/>
            </p:nvSpPr>
            <p:spPr>
              <a:xfrm>
                <a:off x="4082996" y="392278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DD4C8E-F2A1-4DB4-AA79-C920BEBB7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996" y="3922789"/>
                <a:ext cx="281423" cy="276999"/>
              </a:xfrm>
              <a:prstGeom prst="rect">
                <a:avLst/>
              </a:prstGeom>
              <a:blipFill>
                <a:blip r:embed="rId1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4ECB3244-278A-4556-9E2E-91A4D26365C9}"/>
              </a:ext>
            </a:extLst>
          </p:cNvPr>
          <p:cNvSpPr/>
          <p:nvPr/>
        </p:nvSpPr>
        <p:spPr>
          <a:xfrm>
            <a:off x="2595436" y="431885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5F2A82-6AC3-48FD-8E25-EEC7085EC35F}"/>
              </a:ext>
            </a:extLst>
          </p:cNvPr>
          <p:cNvCxnSpPr>
            <a:cxnSpLocks/>
            <a:stCxn id="62" idx="4"/>
            <a:endCxn id="93" idx="5"/>
          </p:cNvCxnSpPr>
          <p:nvPr/>
        </p:nvCxnSpPr>
        <p:spPr>
          <a:xfrm flipH="1">
            <a:off x="1080670" y="4364578"/>
            <a:ext cx="166026" cy="126845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375F536-DC12-4804-827E-959FB3D70BC1}"/>
              </a:ext>
            </a:extLst>
          </p:cNvPr>
          <p:cNvCxnSpPr>
            <a:cxnSpLocks/>
            <a:stCxn id="68" idx="4"/>
            <a:endCxn id="84" idx="0"/>
          </p:cNvCxnSpPr>
          <p:nvPr/>
        </p:nvCxnSpPr>
        <p:spPr>
          <a:xfrm flipH="1">
            <a:off x="1482012" y="4364578"/>
            <a:ext cx="1136284" cy="129968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B6A86BA-131F-47FB-ADE7-BAEF3C2DB288}"/>
              </a:ext>
            </a:extLst>
          </p:cNvPr>
          <p:cNvCxnSpPr>
            <a:cxnSpLocks/>
            <a:stCxn id="63" idx="5"/>
            <a:endCxn id="72" idx="6"/>
          </p:cNvCxnSpPr>
          <p:nvPr/>
        </p:nvCxnSpPr>
        <p:spPr>
          <a:xfrm flipH="1">
            <a:off x="3461349" y="4357883"/>
            <a:ext cx="785789" cy="12589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F4D8789-2E3C-49CE-B8EF-B34E58B810AA}"/>
              </a:ext>
            </a:extLst>
          </p:cNvPr>
          <p:cNvSpPr/>
          <p:nvPr/>
        </p:nvSpPr>
        <p:spPr>
          <a:xfrm>
            <a:off x="3415629" y="559400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AA1CE7A-51E3-44D7-BDAB-10A5F804E0CB}"/>
              </a:ext>
            </a:extLst>
          </p:cNvPr>
          <p:cNvSpPr/>
          <p:nvPr/>
        </p:nvSpPr>
        <p:spPr>
          <a:xfrm>
            <a:off x="5385880" y="429599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CA30AB-0C78-437D-8423-BD7CDE69E04D}"/>
                  </a:ext>
                </a:extLst>
              </p:cNvPr>
              <p:cNvSpPr txBox="1"/>
              <p:nvPr/>
            </p:nvSpPr>
            <p:spPr>
              <a:xfrm>
                <a:off x="5227384" y="3997497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CA30AB-0C78-437D-8423-BD7CDE69E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84" y="3997497"/>
                <a:ext cx="510781" cy="276999"/>
              </a:xfrm>
              <a:prstGeom prst="rect">
                <a:avLst/>
              </a:prstGeom>
              <a:blipFill>
                <a:blip r:embed="rId15"/>
                <a:stretch>
                  <a:fillRect l="-6024" r="-481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56101B81-A91F-4EC1-A133-141F2FB901B9}"/>
              </a:ext>
            </a:extLst>
          </p:cNvPr>
          <p:cNvSpPr/>
          <p:nvPr/>
        </p:nvSpPr>
        <p:spPr>
          <a:xfrm>
            <a:off x="4086774" y="558574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BB08F2F-067B-45C4-A946-7F8AB0F95D55}"/>
              </a:ext>
            </a:extLst>
          </p:cNvPr>
          <p:cNvSpPr/>
          <p:nvPr/>
        </p:nvSpPr>
        <p:spPr>
          <a:xfrm>
            <a:off x="4731658" y="562416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F22C2C2-9648-43EC-9A74-49D3BE9D36CD}"/>
              </a:ext>
            </a:extLst>
          </p:cNvPr>
          <p:cNvCxnSpPr>
            <a:cxnSpLocks/>
            <a:stCxn id="79" idx="5"/>
            <a:endCxn id="75" idx="6"/>
          </p:cNvCxnSpPr>
          <p:nvPr/>
        </p:nvCxnSpPr>
        <p:spPr>
          <a:xfrm flipH="1">
            <a:off x="4132494" y="4342044"/>
            <a:ext cx="680667" cy="12665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BC84475-8F79-45F3-B527-CC64F922CA6D}"/>
                  </a:ext>
                </a:extLst>
              </p:cNvPr>
              <p:cNvSpPr txBox="1"/>
              <p:nvPr/>
            </p:nvSpPr>
            <p:spPr>
              <a:xfrm>
                <a:off x="3279887" y="5619430"/>
                <a:ext cx="273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BC84475-8F79-45F3-B527-CC64F922C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887" y="5619430"/>
                <a:ext cx="273215" cy="276999"/>
              </a:xfrm>
              <a:prstGeom prst="rect">
                <a:avLst/>
              </a:prstGeom>
              <a:blipFill>
                <a:blip r:embed="rId16"/>
                <a:stretch>
                  <a:fillRect l="-20000" r="-888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68A84304-5171-4369-B388-0634FCCEEBBE}"/>
              </a:ext>
            </a:extLst>
          </p:cNvPr>
          <p:cNvSpPr/>
          <p:nvPr/>
        </p:nvSpPr>
        <p:spPr>
          <a:xfrm>
            <a:off x="4774137" y="43030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6D71CCC-CF7C-4469-BE1A-7B754F5FE665}"/>
              </a:ext>
            </a:extLst>
          </p:cNvPr>
          <p:cNvSpPr/>
          <p:nvPr/>
        </p:nvSpPr>
        <p:spPr>
          <a:xfrm>
            <a:off x="6122877" y="430056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53288E-919A-447A-B452-E7EA01F9AF22}"/>
                  </a:ext>
                </a:extLst>
              </p:cNvPr>
              <p:cNvSpPr txBox="1"/>
              <p:nvPr/>
            </p:nvSpPr>
            <p:spPr>
              <a:xfrm>
                <a:off x="6052710" y="4004840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53288E-919A-447A-B452-E7EA01F9A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710" y="4004840"/>
                <a:ext cx="291170" cy="276999"/>
              </a:xfrm>
              <a:prstGeom prst="rect">
                <a:avLst/>
              </a:prstGeom>
              <a:blipFill>
                <a:blip r:embed="rId17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95A06E79-FD89-4064-9F9C-F98877CDCA4A}"/>
              </a:ext>
            </a:extLst>
          </p:cNvPr>
          <p:cNvSpPr/>
          <p:nvPr/>
        </p:nvSpPr>
        <p:spPr>
          <a:xfrm>
            <a:off x="8879016" y="561714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438D320-45A8-4935-BB3F-14CDE1FF0544}"/>
                  </a:ext>
                </a:extLst>
              </p:cNvPr>
              <p:cNvSpPr txBox="1"/>
              <p:nvPr/>
            </p:nvSpPr>
            <p:spPr>
              <a:xfrm>
                <a:off x="1043039" y="394902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438D320-45A8-4935-BB3F-14CDE1FF0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39" y="3949027"/>
                <a:ext cx="276101" cy="276999"/>
              </a:xfrm>
              <a:prstGeom prst="rect">
                <a:avLst/>
              </a:prstGeom>
              <a:blipFill>
                <a:blip r:embed="rId18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F7B5675-2EC1-4DD4-A692-40C28AA7E3AD}"/>
                  </a:ext>
                </a:extLst>
              </p:cNvPr>
              <p:cNvSpPr txBox="1"/>
              <p:nvPr/>
            </p:nvSpPr>
            <p:spPr>
              <a:xfrm>
                <a:off x="1340466" y="566426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F7B5675-2EC1-4DD4-A692-40C28AA7E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466" y="5664264"/>
                <a:ext cx="283091" cy="276999"/>
              </a:xfrm>
              <a:prstGeom prst="rect">
                <a:avLst/>
              </a:prstGeom>
              <a:blipFill>
                <a:blip r:embed="rId19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BD4A7A1-D7FA-464C-9DF7-236A4A7EED21}"/>
                  </a:ext>
                </a:extLst>
              </p:cNvPr>
              <p:cNvSpPr txBox="1"/>
              <p:nvPr/>
            </p:nvSpPr>
            <p:spPr>
              <a:xfrm>
                <a:off x="2316448" y="5634679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BD4A7A1-D7FA-464C-9DF7-236A4A7EE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48" y="5634679"/>
                <a:ext cx="283091" cy="276999"/>
              </a:xfrm>
              <a:prstGeom prst="rect">
                <a:avLst/>
              </a:prstGeom>
              <a:blipFill>
                <a:blip r:embed="rId20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165718-4907-42AE-A327-4F5010280960}"/>
                  </a:ext>
                </a:extLst>
              </p:cNvPr>
              <p:cNvSpPr txBox="1"/>
              <p:nvPr/>
            </p:nvSpPr>
            <p:spPr>
              <a:xfrm>
                <a:off x="2476750" y="395449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165718-4907-42AE-A327-4F5010280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750" y="3954494"/>
                <a:ext cx="281423" cy="276999"/>
              </a:xfrm>
              <a:prstGeom prst="rect">
                <a:avLst/>
              </a:prstGeom>
              <a:blipFill>
                <a:blip r:embed="rId21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3A23DB5-A19C-4DD1-A9E2-9B667F7B2C45}"/>
                  </a:ext>
                </a:extLst>
              </p:cNvPr>
              <p:cNvSpPr txBox="1"/>
              <p:nvPr/>
            </p:nvSpPr>
            <p:spPr>
              <a:xfrm>
                <a:off x="3431608" y="396882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3A23DB5-A19C-4DD1-A9E2-9B667F7B2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608" y="3968821"/>
                <a:ext cx="281423" cy="276999"/>
              </a:xfrm>
              <a:prstGeom prst="rect">
                <a:avLst/>
              </a:prstGeom>
              <a:blipFill>
                <a:blip r:embed="rId22"/>
                <a:stretch>
                  <a:fillRect l="-13043" r="-65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89CC321-6EEE-4DBB-98BA-7F448FE9FB51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2457994" y="4339152"/>
            <a:ext cx="1108502" cy="129552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C908318-1F3B-4002-8B11-C7BEB997981A}"/>
                  </a:ext>
                </a:extLst>
              </p:cNvPr>
              <p:cNvSpPr txBox="1"/>
              <p:nvPr/>
            </p:nvSpPr>
            <p:spPr>
              <a:xfrm>
                <a:off x="4646740" y="394013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C908318-1F3B-4002-8B11-C7BEB9979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740" y="3940135"/>
                <a:ext cx="281423" cy="276999"/>
              </a:xfrm>
              <a:prstGeom prst="rect">
                <a:avLst/>
              </a:prstGeom>
              <a:blipFill>
                <a:blip r:embed="rId23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730522A-E896-4C0B-8DB8-A18A909D8B1B}"/>
                  </a:ext>
                </a:extLst>
              </p:cNvPr>
              <p:cNvSpPr txBox="1"/>
              <p:nvPr/>
            </p:nvSpPr>
            <p:spPr>
              <a:xfrm>
                <a:off x="3970743" y="5654963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730522A-E896-4C0B-8DB8-A18A909D8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43" y="5654963"/>
                <a:ext cx="283091" cy="276999"/>
              </a:xfrm>
              <a:prstGeom prst="rect">
                <a:avLst/>
              </a:prstGeom>
              <a:blipFill>
                <a:blip r:embed="rId24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26F2DA7-556E-4304-8E2D-662DAAD0784C}"/>
                  </a:ext>
                </a:extLst>
              </p:cNvPr>
              <p:cNvSpPr txBox="1"/>
              <p:nvPr/>
            </p:nvSpPr>
            <p:spPr>
              <a:xfrm>
                <a:off x="4581672" y="5664263"/>
                <a:ext cx="574965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26F2DA7-556E-4304-8E2D-662DAAD0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672" y="5664263"/>
                <a:ext cx="574965" cy="303096"/>
              </a:xfrm>
              <a:prstGeom prst="rect">
                <a:avLst/>
              </a:prstGeom>
              <a:blipFill>
                <a:blip r:embed="rId25"/>
                <a:stretch>
                  <a:fillRect l="-9574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F37370F-8716-4DCF-992B-98C524CA1C44}"/>
              </a:ext>
            </a:extLst>
          </p:cNvPr>
          <p:cNvCxnSpPr>
            <a:cxnSpLocks/>
            <a:endCxn id="80" idx="4"/>
          </p:cNvCxnSpPr>
          <p:nvPr/>
        </p:nvCxnSpPr>
        <p:spPr>
          <a:xfrm flipV="1">
            <a:off x="4742794" y="4346288"/>
            <a:ext cx="1402943" cy="13165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00B03742-83C4-464A-9C8E-06B2E43487D0}"/>
              </a:ext>
            </a:extLst>
          </p:cNvPr>
          <p:cNvSpPr/>
          <p:nvPr/>
        </p:nvSpPr>
        <p:spPr>
          <a:xfrm>
            <a:off x="1041646" y="559400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711C9580-C784-4918-88CE-C68C3A28F5B0}"/>
              </a:ext>
            </a:extLst>
          </p:cNvPr>
          <p:cNvSpPr/>
          <p:nvPr/>
        </p:nvSpPr>
        <p:spPr>
          <a:xfrm>
            <a:off x="62767" y="3851629"/>
            <a:ext cx="5812282" cy="2331404"/>
          </a:xfrm>
          <a:custGeom>
            <a:avLst/>
            <a:gdLst>
              <a:gd name="connsiteX0" fmla="*/ 5642287 w 5812282"/>
              <a:gd name="connsiteY0" fmla="*/ 226043 h 2331404"/>
              <a:gd name="connsiteX1" fmla="*/ 4563295 w 5812282"/>
              <a:gd name="connsiteY1" fmla="*/ 1341611 h 2331404"/>
              <a:gd name="connsiteX2" fmla="*/ 3731191 w 5812282"/>
              <a:gd name="connsiteY2" fmla="*/ 2228579 h 2331404"/>
              <a:gd name="connsiteX3" fmla="*/ 393631 w 5812282"/>
              <a:gd name="connsiteY3" fmla="*/ 2082275 h 2331404"/>
              <a:gd name="connsiteX4" fmla="*/ 649663 w 5812282"/>
              <a:gd name="connsiteY4" fmla="*/ 171179 h 2331404"/>
              <a:gd name="connsiteX5" fmla="*/ 5642287 w 5812282"/>
              <a:gd name="connsiteY5" fmla="*/ 226043 h 233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2282" h="2331404">
                <a:moveTo>
                  <a:pt x="5642287" y="226043"/>
                </a:moveTo>
                <a:cubicBezTo>
                  <a:pt x="6294559" y="421115"/>
                  <a:pt x="4881811" y="1007855"/>
                  <a:pt x="4563295" y="1341611"/>
                </a:cubicBezTo>
                <a:cubicBezTo>
                  <a:pt x="4244779" y="1675367"/>
                  <a:pt x="4426135" y="2105135"/>
                  <a:pt x="3731191" y="2228579"/>
                </a:cubicBezTo>
                <a:cubicBezTo>
                  <a:pt x="3036247" y="2352023"/>
                  <a:pt x="907219" y="2425175"/>
                  <a:pt x="393631" y="2082275"/>
                </a:cubicBezTo>
                <a:cubicBezTo>
                  <a:pt x="-119957" y="1739375"/>
                  <a:pt x="-223589" y="482075"/>
                  <a:pt x="649663" y="171179"/>
                </a:cubicBezTo>
                <a:cubicBezTo>
                  <a:pt x="1522915" y="-139717"/>
                  <a:pt x="4990015" y="30971"/>
                  <a:pt x="5642287" y="22604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89652DB-2F5D-435F-8A49-C61D87CA500A}"/>
                  </a:ext>
                </a:extLst>
              </p:cNvPr>
              <p:cNvSpPr txBox="1"/>
              <p:nvPr/>
            </p:nvSpPr>
            <p:spPr>
              <a:xfrm>
                <a:off x="6799812" y="3491931"/>
                <a:ext cx="4239854" cy="672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we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𝑙𝑎𝑠𝑡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occupied by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this plan is not the optimal!</a:t>
                </a: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89652DB-2F5D-435F-8A49-C61D87CA5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812" y="3491931"/>
                <a:ext cx="4239854" cy="672428"/>
              </a:xfrm>
              <a:prstGeom prst="rect">
                <a:avLst/>
              </a:prstGeom>
              <a:blipFill>
                <a:blip r:embed="rId26"/>
                <a:stretch>
                  <a:fillRect l="-1149"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4E48958-A5C6-460F-9696-4221CB6AAA01}"/>
                  </a:ext>
                </a:extLst>
              </p:cNvPr>
              <p:cNvSpPr txBox="1"/>
              <p:nvPr/>
            </p:nvSpPr>
            <p:spPr>
              <a:xfrm>
                <a:off x="934810" y="259829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4E48958-A5C6-460F-9696-4221CB6AA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10" y="2598295"/>
                <a:ext cx="277768" cy="276999"/>
              </a:xfrm>
              <a:prstGeom prst="rect">
                <a:avLst/>
              </a:prstGeom>
              <a:blipFill>
                <a:blip r:embed="rId27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B86DCA-9469-44FC-ABCD-81806F4F536D}"/>
                  </a:ext>
                </a:extLst>
              </p:cNvPr>
              <p:cNvSpPr txBox="1"/>
              <p:nvPr/>
            </p:nvSpPr>
            <p:spPr>
              <a:xfrm>
                <a:off x="853878" y="5677311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B86DCA-9469-44FC-ABCD-81806F4F5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78" y="5677311"/>
                <a:ext cx="277768" cy="276999"/>
              </a:xfrm>
              <a:prstGeom prst="rect">
                <a:avLst/>
              </a:prstGeom>
              <a:blipFill>
                <a:blip r:embed="rId28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849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DD4D-9272-452E-A81D-CB74348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03" y="200209"/>
            <a:ext cx="7918704" cy="474593"/>
          </a:xfrm>
        </p:spPr>
        <p:txBody>
          <a:bodyPr>
            <a:noAutofit/>
          </a:bodyPr>
          <a:lstStyle/>
          <a:p>
            <a:r>
              <a:rPr lang="en-US" sz="3600" dirty="0"/>
              <a:t>Algorithm: 1D OPT (V2)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AC1733-F96E-4F10-B45C-32F83D20D044}"/>
              </a:ext>
            </a:extLst>
          </p:cNvPr>
          <p:cNvCxnSpPr>
            <a:cxnSpLocks/>
          </p:cNvCxnSpPr>
          <p:nvPr/>
        </p:nvCxnSpPr>
        <p:spPr>
          <a:xfrm>
            <a:off x="760643" y="1321631"/>
            <a:ext cx="4661731" cy="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8A2EE2-96E2-466B-B262-D281187F205B}"/>
              </a:ext>
            </a:extLst>
          </p:cNvPr>
          <p:cNvCxnSpPr>
            <a:cxnSpLocks/>
          </p:cNvCxnSpPr>
          <p:nvPr/>
        </p:nvCxnSpPr>
        <p:spPr>
          <a:xfrm flipV="1">
            <a:off x="1042463" y="2562213"/>
            <a:ext cx="4839597" cy="7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F4F29E1-324A-46AD-8AEA-BC03F6C37654}"/>
              </a:ext>
            </a:extLst>
          </p:cNvPr>
          <p:cNvSpPr/>
          <p:nvPr/>
        </p:nvSpPr>
        <p:spPr>
          <a:xfrm>
            <a:off x="1333859" y="130767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818312-D5FA-4E2D-9984-B639BD0CD509}"/>
              </a:ext>
            </a:extLst>
          </p:cNvPr>
          <p:cNvSpPr/>
          <p:nvPr/>
        </p:nvSpPr>
        <p:spPr>
          <a:xfrm>
            <a:off x="3495729" y="129877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CFBBA5-DA12-4A8B-A341-2EECAE70561F}"/>
              </a:ext>
            </a:extLst>
          </p:cNvPr>
          <p:cNvSpPr/>
          <p:nvPr/>
        </p:nvSpPr>
        <p:spPr>
          <a:xfrm>
            <a:off x="2615639" y="132942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DC7AB0-4028-4A73-BBD4-F1B4FDFA2AAB}"/>
              </a:ext>
            </a:extLst>
          </p:cNvPr>
          <p:cNvSpPr/>
          <p:nvPr/>
        </p:nvSpPr>
        <p:spPr>
          <a:xfrm>
            <a:off x="1514632" y="253266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4AEE9C-638A-4EB2-A571-DCE630DAC69C}"/>
              </a:ext>
            </a:extLst>
          </p:cNvPr>
          <p:cNvSpPr/>
          <p:nvPr/>
        </p:nvSpPr>
        <p:spPr>
          <a:xfrm>
            <a:off x="2077141" y="254752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078C3F-6E4B-49AB-9964-95E897818949}"/>
                  </a:ext>
                </a:extLst>
              </p:cNvPr>
              <p:cNvSpPr txBox="1"/>
              <p:nvPr/>
            </p:nvSpPr>
            <p:spPr>
              <a:xfrm>
                <a:off x="2466701" y="975489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078C3F-6E4B-49AB-9964-95E897818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701" y="975489"/>
                <a:ext cx="362984" cy="280205"/>
              </a:xfrm>
              <a:prstGeom prst="rect">
                <a:avLst/>
              </a:prstGeom>
              <a:blipFill>
                <a:blip r:embed="rId2"/>
                <a:stretch>
                  <a:fillRect l="-8475" r="-169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9BE438-8C9C-4F75-BB64-46B878266603}"/>
                  </a:ext>
                </a:extLst>
              </p:cNvPr>
              <p:cNvSpPr txBox="1"/>
              <p:nvPr/>
            </p:nvSpPr>
            <p:spPr>
              <a:xfrm>
                <a:off x="3340463" y="985245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9BE438-8C9C-4F75-BB64-46B878266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463" y="985245"/>
                <a:ext cx="621837" cy="302199"/>
              </a:xfrm>
              <a:prstGeom prst="rect">
                <a:avLst/>
              </a:prstGeom>
              <a:blipFill>
                <a:blip r:embed="rId3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0515A32A-C25B-4B9E-B891-7D4850AA0944}"/>
              </a:ext>
            </a:extLst>
          </p:cNvPr>
          <p:cNvSpPr/>
          <p:nvPr/>
        </p:nvSpPr>
        <p:spPr>
          <a:xfrm>
            <a:off x="1910983" y="129675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163676-A496-4A36-96A4-60FCF8472992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356719" y="1353394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0F2163-2DF0-450D-9CBA-0C7A6C7F2F42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1933843" y="1342476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B3D268-9206-4250-BE22-F728FA736D10}"/>
              </a:ext>
            </a:extLst>
          </p:cNvPr>
          <p:cNvCxnSpPr>
            <a:cxnSpLocks/>
          </p:cNvCxnSpPr>
          <p:nvPr/>
        </p:nvCxnSpPr>
        <p:spPr>
          <a:xfrm>
            <a:off x="3518589" y="1327939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28E5F80-C6B4-41CF-BF10-5F8FE7D43A65}"/>
              </a:ext>
            </a:extLst>
          </p:cNvPr>
          <p:cNvSpPr/>
          <p:nvPr/>
        </p:nvSpPr>
        <p:spPr>
          <a:xfrm>
            <a:off x="4752017" y="130308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6A7A0F-1B97-4CFA-AC73-1C9C2061DE3C}"/>
                  </a:ext>
                </a:extLst>
              </p:cNvPr>
              <p:cNvSpPr txBox="1"/>
              <p:nvPr/>
            </p:nvSpPr>
            <p:spPr>
              <a:xfrm>
                <a:off x="5131204" y="1005109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6A7A0F-1B97-4CFA-AC73-1C9C2061D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04" y="1005109"/>
                <a:ext cx="291170" cy="276999"/>
              </a:xfrm>
              <a:prstGeom prst="rect">
                <a:avLst/>
              </a:prstGeom>
              <a:blipFill>
                <a:blip r:embed="rId4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081FD639-0265-4607-8A1D-E3176F3F7770}"/>
              </a:ext>
            </a:extLst>
          </p:cNvPr>
          <p:cNvSpPr/>
          <p:nvPr/>
        </p:nvSpPr>
        <p:spPr>
          <a:xfrm>
            <a:off x="3560037" y="253608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D94D0D-84C2-489A-8708-9C186A9E117E}"/>
              </a:ext>
            </a:extLst>
          </p:cNvPr>
          <p:cNvSpPr/>
          <p:nvPr/>
        </p:nvSpPr>
        <p:spPr>
          <a:xfrm>
            <a:off x="4861988" y="252467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DD70AC-7BAD-4307-8586-C9A9DD7F2FAB}"/>
              </a:ext>
            </a:extLst>
          </p:cNvPr>
          <p:cNvCxnSpPr>
            <a:cxnSpLocks/>
          </p:cNvCxnSpPr>
          <p:nvPr/>
        </p:nvCxnSpPr>
        <p:spPr>
          <a:xfrm>
            <a:off x="4774877" y="1346506"/>
            <a:ext cx="109971" cy="123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EF367B-1F1F-4055-9DF5-11E2CE6D8D4F}"/>
              </a:ext>
            </a:extLst>
          </p:cNvPr>
          <p:cNvCxnSpPr>
            <a:cxnSpLocks/>
          </p:cNvCxnSpPr>
          <p:nvPr/>
        </p:nvCxnSpPr>
        <p:spPr>
          <a:xfrm flipH="1">
            <a:off x="2304957" y="866299"/>
            <a:ext cx="951604" cy="21187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C6EAEEB-C4B1-4CC5-B91D-D5E0E605B46B}"/>
              </a:ext>
            </a:extLst>
          </p:cNvPr>
          <p:cNvSpPr txBox="1"/>
          <p:nvPr/>
        </p:nvSpPr>
        <p:spPr>
          <a:xfrm>
            <a:off x="946578" y="803024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018E47-08C5-4C44-9ADB-E3E72926DA10}"/>
                  </a:ext>
                </a:extLst>
              </p:cNvPr>
              <p:cNvSpPr txBox="1"/>
              <p:nvPr/>
            </p:nvSpPr>
            <p:spPr>
              <a:xfrm>
                <a:off x="4669713" y="261880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018E47-08C5-4C44-9ADB-E3E72926D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713" y="2618803"/>
                <a:ext cx="538096" cy="303096"/>
              </a:xfrm>
              <a:prstGeom prst="rect">
                <a:avLst/>
              </a:prstGeom>
              <a:blipFill>
                <a:blip r:embed="rId5"/>
                <a:stretch>
                  <a:fillRect l="-10227" r="-340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0DA8F6-3BED-4F2F-91D0-30B2B3AA38AA}"/>
                  </a:ext>
                </a:extLst>
              </p:cNvPr>
              <p:cNvSpPr txBox="1"/>
              <p:nvPr/>
            </p:nvSpPr>
            <p:spPr>
              <a:xfrm>
                <a:off x="4654772" y="995234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0DA8F6-3BED-4F2F-91D0-30B2B3AA3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772" y="995234"/>
                <a:ext cx="510781" cy="276999"/>
              </a:xfrm>
              <a:prstGeom prst="rect">
                <a:avLst/>
              </a:prstGeom>
              <a:blipFill>
                <a:blip r:embed="rId7"/>
                <a:stretch>
                  <a:fillRect l="-6024" r="-481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547235-302E-4770-92C3-4E6C64409A40}"/>
              </a:ext>
            </a:extLst>
          </p:cNvPr>
          <p:cNvCxnSpPr>
            <a:cxnSpLocks/>
            <a:stCxn id="38" idx="3"/>
            <a:endCxn id="22" idx="5"/>
          </p:cNvCxnSpPr>
          <p:nvPr/>
        </p:nvCxnSpPr>
        <p:spPr>
          <a:xfrm flipH="1">
            <a:off x="4901012" y="1339811"/>
            <a:ext cx="343791" cy="122388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FB8CC39-8866-4C4A-8F50-2C46792497DF}"/>
              </a:ext>
            </a:extLst>
          </p:cNvPr>
          <p:cNvSpPr/>
          <p:nvPr/>
        </p:nvSpPr>
        <p:spPr>
          <a:xfrm>
            <a:off x="5238107" y="130078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1982630-6236-444D-BE4E-A6DB7C9F3971}"/>
              </a:ext>
            </a:extLst>
          </p:cNvPr>
          <p:cNvSpPr/>
          <p:nvPr/>
        </p:nvSpPr>
        <p:spPr>
          <a:xfrm>
            <a:off x="4126741" y="130946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86AFDD-3978-4756-9D84-ECA99DB4E74B}"/>
              </a:ext>
            </a:extLst>
          </p:cNvPr>
          <p:cNvSpPr/>
          <p:nvPr/>
        </p:nvSpPr>
        <p:spPr>
          <a:xfrm>
            <a:off x="4560153" y="129207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B81B4A1-1B08-4F99-BA78-F9214C5CB8C1}"/>
              </a:ext>
            </a:extLst>
          </p:cNvPr>
          <p:cNvSpPr/>
          <p:nvPr/>
        </p:nvSpPr>
        <p:spPr>
          <a:xfrm>
            <a:off x="4219403" y="253953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4E83A5-EE23-4F2A-B9BC-37AF5CA27DFE}"/>
              </a:ext>
            </a:extLst>
          </p:cNvPr>
          <p:cNvSpPr/>
          <p:nvPr/>
        </p:nvSpPr>
        <p:spPr>
          <a:xfrm>
            <a:off x="4528451" y="255753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D14F8C5-D3E1-4182-82B1-6E88300AA878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4172461" y="1332327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5CB0C2-1B5F-4E6E-B17D-64B2D3F18EF6}"/>
              </a:ext>
            </a:extLst>
          </p:cNvPr>
          <p:cNvCxnSpPr>
            <a:cxnSpLocks/>
          </p:cNvCxnSpPr>
          <p:nvPr/>
        </p:nvCxnSpPr>
        <p:spPr>
          <a:xfrm flipH="1">
            <a:off x="4536071" y="1330534"/>
            <a:ext cx="55735" cy="125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57092C-8A48-4F44-B3F7-EE93D7CE3111}"/>
              </a:ext>
            </a:extLst>
          </p:cNvPr>
          <p:cNvCxnSpPr>
            <a:cxnSpLocks/>
          </p:cNvCxnSpPr>
          <p:nvPr/>
        </p:nvCxnSpPr>
        <p:spPr>
          <a:xfrm>
            <a:off x="6858257" y="1408275"/>
            <a:ext cx="4661731" cy="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509D76F-FC22-493C-9870-19000CAED1A7}"/>
              </a:ext>
            </a:extLst>
          </p:cNvPr>
          <p:cNvCxnSpPr>
            <a:cxnSpLocks/>
          </p:cNvCxnSpPr>
          <p:nvPr/>
        </p:nvCxnSpPr>
        <p:spPr>
          <a:xfrm flipV="1">
            <a:off x="7237632" y="2645910"/>
            <a:ext cx="4954368" cy="11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71F2B93-24C5-4F2A-872F-6C848EF360C5}"/>
              </a:ext>
            </a:extLst>
          </p:cNvPr>
          <p:cNvSpPr/>
          <p:nvPr/>
        </p:nvSpPr>
        <p:spPr>
          <a:xfrm>
            <a:off x="7431473" y="139431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2E2A7DB-CF96-446B-B4E1-0E30A1BD5F2B}"/>
              </a:ext>
            </a:extLst>
          </p:cNvPr>
          <p:cNvSpPr/>
          <p:nvPr/>
        </p:nvSpPr>
        <p:spPr>
          <a:xfrm>
            <a:off x="9593343" y="138541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7205885-ADDB-415D-9F57-28365B632153}"/>
              </a:ext>
            </a:extLst>
          </p:cNvPr>
          <p:cNvSpPr/>
          <p:nvPr/>
        </p:nvSpPr>
        <p:spPr>
          <a:xfrm>
            <a:off x="8715744" y="13787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6FC61CA-85A9-42A4-BBBD-A751B0B4EEE4}"/>
              </a:ext>
            </a:extLst>
          </p:cNvPr>
          <p:cNvSpPr/>
          <p:nvPr/>
        </p:nvSpPr>
        <p:spPr>
          <a:xfrm>
            <a:off x="7612246" y="261930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7F6CA9B-182B-49EB-9685-A58CF6FE9522}"/>
              </a:ext>
            </a:extLst>
          </p:cNvPr>
          <p:cNvSpPr/>
          <p:nvPr/>
        </p:nvSpPr>
        <p:spPr>
          <a:xfrm>
            <a:off x="8174755" y="263417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566BB5C-FD38-43D1-8E2F-E30F5D378696}"/>
                  </a:ext>
                </a:extLst>
              </p:cNvPr>
              <p:cNvSpPr txBox="1"/>
              <p:nvPr/>
            </p:nvSpPr>
            <p:spPr>
              <a:xfrm>
                <a:off x="8597383" y="1062440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566BB5C-FD38-43D1-8E2F-E30F5D378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383" y="1062440"/>
                <a:ext cx="362984" cy="280205"/>
              </a:xfrm>
              <a:prstGeom prst="rect">
                <a:avLst/>
              </a:prstGeom>
              <a:blipFill>
                <a:blip r:embed="rId8"/>
                <a:stretch>
                  <a:fillRect l="-8333" r="-1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EB9391-C263-4BB9-93A6-B5DA6DAF3658}"/>
                  </a:ext>
                </a:extLst>
              </p:cNvPr>
              <p:cNvSpPr txBox="1"/>
              <p:nvPr/>
            </p:nvSpPr>
            <p:spPr>
              <a:xfrm>
                <a:off x="9438077" y="1071889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EB9391-C263-4BB9-93A6-B5DA6DAF3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077" y="1071889"/>
                <a:ext cx="621837" cy="302199"/>
              </a:xfrm>
              <a:prstGeom prst="rect">
                <a:avLst/>
              </a:prstGeom>
              <a:blipFill>
                <a:blip r:embed="rId9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89B2997C-9AB7-433F-8236-73D02B37F679}"/>
              </a:ext>
            </a:extLst>
          </p:cNvPr>
          <p:cNvSpPr/>
          <p:nvPr/>
        </p:nvSpPr>
        <p:spPr>
          <a:xfrm>
            <a:off x="8008597" y="138340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ED06DBC-6566-484A-AA5E-FBD9B7000033}"/>
              </a:ext>
            </a:extLst>
          </p:cNvPr>
          <p:cNvCxnSpPr>
            <a:cxnSpLocks/>
            <a:stCxn id="65" idx="4"/>
          </p:cNvCxnSpPr>
          <p:nvPr/>
        </p:nvCxnSpPr>
        <p:spPr>
          <a:xfrm>
            <a:off x="7454333" y="1440038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911BF4F-B583-4FCC-A9E3-D93844ECB726}"/>
              </a:ext>
            </a:extLst>
          </p:cNvPr>
          <p:cNvCxnSpPr>
            <a:cxnSpLocks/>
            <a:stCxn id="72" idx="4"/>
          </p:cNvCxnSpPr>
          <p:nvPr/>
        </p:nvCxnSpPr>
        <p:spPr>
          <a:xfrm>
            <a:off x="8031457" y="1429120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F83A339-70A2-475B-A383-D02D88EC1FEA}"/>
              </a:ext>
            </a:extLst>
          </p:cNvPr>
          <p:cNvCxnSpPr>
            <a:cxnSpLocks/>
          </p:cNvCxnSpPr>
          <p:nvPr/>
        </p:nvCxnSpPr>
        <p:spPr>
          <a:xfrm>
            <a:off x="9616203" y="1414583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C79034E-98F5-47BD-A9FF-65FC768B3662}"/>
              </a:ext>
            </a:extLst>
          </p:cNvPr>
          <p:cNvSpPr/>
          <p:nvPr/>
        </p:nvSpPr>
        <p:spPr>
          <a:xfrm>
            <a:off x="9264603" y="264417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BA344FE-65D1-4FDB-807D-37700B68348D}"/>
              </a:ext>
            </a:extLst>
          </p:cNvPr>
          <p:cNvSpPr/>
          <p:nvPr/>
        </p:nvSpPr>
        <p:spPr>
          <a:xfrm>
            <a:off x="10849631" y="138972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F2A9C30-3116-4843-9811-CE05A3CD257B}"/>
                  </a:ext>
                </a:extLst>
              </p:cNvPr>
              <p:cNvSpPr txBox="1"/>
              <p:nvPr/>
            </p:nvSpPr>
            <p:spPr>
              <a:xfrm>
                <a:off x="11228818" y="1091753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F2A9C30-3116-4843-9811-CE05A3CD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818" y="1091753"/>
                <a:ext cx="291170" cy="276999"/>
              </a:xfrm>
              <a:prstGeom prst="rect">
                <a:avLst/>
              </a:prstGeom>
              <a:blipFill>
                <a:blip r:embed="rId10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CA7BD6D7-940C-4C43-A75F-C4E95E59C139}"/>
              </a:ext>
            </a:extLst>
          </p:cNvPr>
          <p:cNvSpPr/>
          <p:nvPr/>
        </p:nvSpPr>
        <p:spPr>
          <a:xfrm>
            <a:off x="9657651" y="262273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49EEDDE-D24B-4ACB-BC8A-BA19B1302335}"/>
              </a:ext>
            </a:extLst>
          </p:cNvPr>
          <p:cNvSpPr/>
          <p:nvPr/>
        </p:nvSpPr>
        <p:spPr>
          <a:xfrm>
            <a:off x="10959602" y="261131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15A7E6E-F49A-42CC-A2BE-33B03876D3B6}"/>
              </a:ext>
            </a:extLst>
          </p:cNvPr>
          <p:cNvCxnSpPr>
            <a:cxnSpLocks/>
          </p:cNvCxnSpPr>
          <p:nvPr/>
        </p:nvCxnSpPr>
        <p:spPr>
          <a:xfrm>
            <a:off x="10872491" y="1433150"/>
            <a:ext cx="109971" cy="123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ACEFA5F-4ADA-485A-83E8-23699036B801}"/>
                  </a:ext>
                </a:extLst>
              </p:cNvPr>
              <p:cNvSpPr txBox="1"/>
              <p:nvPr/>
            </p:nvSpPr>
            <p:spPr>
              <a:xfrm>
                <a:off x="8866200" y="2821155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ACEFA5F-4ADA-485A-83E8-23699036B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200" y="2821155"/>
                <a:ext cx="622926" cy="302199"/>
              </a:xfrm>
              <a:prstGeom prst="rect">
                <a:avLst/>
              </a:prstGeom>
              <a:blipFill>
                <a:blip r:embed="rId11"/>
                <a:stretch>
                  <a:fillRect l="-8738" r="-97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7FCDC957-8F8D-4F49-B737-CA074DAE642E}"/>
              </a:ext>
            </a:extLst>
          </p:cNvPr>
          <p:cNvSpPr txBox="1"/>
          <p:nvPr/>
        </p:nvSpPr>
        <p:spPr>
          <a:xfrm>
            <a:off x="7058622" y="851952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239551-EB8E-4262-9C07-71E7A8645A25}"/>
                  </a:ext>
                </a:extLst>
              </p:cNvPr>
              <p:cNvSpPr txBox="1"/>
              <p:nvPr/>
            </p:nvSpPr>
            <p:spPr>
              <a:xfrm>
                <a:off x="10703487" y="2712856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239551-EB8E-4262-9C07-71E7A8645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487" y="2712856"/>
                <a:ext cx="538096" cy="303096"/>
              </a:xfrm>
              <a:prstGeom prst="rect">
                <a:avLst/>
              </a:prstGeom>
              <a:blipFill>
                <a:blip r:embed="rId12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B16B23-2962-4692-B9C0-1257C91D1236}"/>
                  </a:ext>
                </a:extLst>
              </p:cNvPr>
              <p:cNvSpPr txBox="1"/>
              <p:nvPr/>
            </p:nvSpPr>
            <p:spPr>
              <a:xfrm>
                <a:off x="10752386" y="1081878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B16B23-2962-4692-B9C0-1257C91D1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386" y="1081878"/>
                <a:ext cx="510781" cy="276999"/>
              </a:xfrm>
              <a:prstGeom prst="rect">
                <a:avLst/>
              </a:prstGeom>
              <a:blipFill>
                <a:blip r:embed="rId13"/>
                <a:stretch>
                  <a:fillRect l="-5952" r="-357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F0CD0006-6E50-46B9-9FB7-EA6C55BE885E}"/>
              </a:ext>
            </a:extLst>
          </p:cNvPr>
          <p:cNvSpPr/>
          <p:nvPr/>
        </p:nvSpPr>
        <p:spPr>
          <a:xfrm>
            <a:off x="11335721" y="138743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4041DAA-AD37-4003-AF84-01BA2DB8730A}"/>
              </a:ext>
            </a:extLst>
          </p:cNvPr>
          <p:cNvSpPr/>
          <p:nvPr/>
        </p:nvSpPr>
        <p:spPr>
          <a:xfrm>
            <a:off x="10224355" y="139611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7A485D7-2214-45DB-A043-23CAB7AAAE7F}"/>
              </a:ext>
            </a:extLst>
          </p:cNvPr>
          <p:cNvSpPr/>
          <p:nvPr/>
        </p:nvSpPr>
        <p:spPr>
          <a:xfrm>
            <a:off x="10657767" y="13787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9EEE5B-6F4E-43D6-89C3-6F89F86114C3}"/>
              </a:ext>
            </a:extLst>
          </p:cNvPr>
          <p:cNvSpPr/>
          <p:nvPr/>
        </p:nvSpPr>
        <p:spPr>
          <a:xfrm>
            <a:off x="10317017" y="262618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73C90E9-0BB0-4ED9-AD4B-9A5FDE682D4D}"/>
              </a:ext>
            </a:extLst>
          </p:cNvPr>
          <p:cNvSpPr/>
          <p:nvPr/>
        </p:nvSpPr>
        <p:spPr>
          <a:xfrm>
            <a:off x="10626065" y="264417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5B20536-C571-4C9F-BD33-0D089E9A05B8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10270075" y="1418971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13EEAEE-29A4-40AE-9E97-5A4205E1B1EC}"/>
              </a:ext>
            </a:extLst>
          </p:cNvPr>
          <p:cNvCxnSpPr>
            <a:cxnSpLocks/>
          </p:cNvCxnSpPr>
          <p:nvPr/>
        </p:nvCxnSpPr>
        <p:spPr>
          <a:xfrm flipH="1">
            <a:off x="10633685" y="1417178"/>
            <a:ext cx="55735" cy="125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FDDC52AB-0FAE-4A54-B375-DF2F7E148B68}"/>
              </a:ext>
            </a:extLst>
          </p:cNvPr>
          <p:cNvSpPr/>
          <p:nvPr/>
        </p:nvSpPr>
        <p:spPr>
          <a:xfrm>
            <a:off x="5477333" y="250980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2C7B961-D303-406C-9B15-51747FDE719D}"/>
              </a:ext>
            </a:extLst>
          </p:cNvPr>
          <p:cNvSpPr/>
          <p:nvPr/>
        </p:nvSpPr>
        <p:spPr>
          <a:xfrm>
            <a:off x="11750331" y="263417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286CC98-8C28-4DE3-A56D-1850B6C7BEE7}"/>
                  </a:ext>
                </a:extLst>
              </p:cNvPr>
              <p:cNvSpPr txBox="1"/>
              <p:nvPr/>
            </p:nvSpPr>
            <p:spPr>
              <a:xfrm>
                <a:off x="9992878" y="513330"/>
                <a:ext cx="633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286CC98-8C28-4DE3-A56D-1850B6C7B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878" y="513330"/>
                <a:ext cx="633187" cy="276999"/>
              </a:xfrm>
              <a:prstGeom prst="rect">
                <a:avLst/>
              </a:prstGeom>
              <a:blipFill>
                <a:blip r:embed="rId14"/>
                <a:stretch>
                  <a:fillRect l="-6731" r="-961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AC67FB6-9FA7-4E49-8354-092E84FB89C6}"/>
              </a:ext>
            </a:extLst>
          </p:cNvPr>
          <p:cNvCxnSpPr>
            <a:cxnSpLocks/>
          </p:cNvCxnSpPr>
          <p:nvPr/>
        </p:nvCxnSpPr>
        <p:spPr>
          <a:xfrm flipH="1">
            <a:off x="8597383" y="908737"/>
            <a:ext cx="798973" cy="21286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3713375-5A9E-48D9-8B79-C6C61D4690BA}"/>
              </a:ext>
            </a:extLst>
          </p:cNvPr>
          <p:cNvCxnSpPr>
            <a:cxnSpLocks/>
          </p:cNvCxnSpPr>
          <p:nvPr/>
        </p:nvCxnSpPr>
        <p:spPr>
          <a:xfrm>
            <a:off x="600621" y="4625973"/>
            <a:ext cx="4661731" cy="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36EB8E7-7719-4C2B-919B-95648DF7D4CE}"/>
              </a:ext>
            </a:extLst>
          </p:cNvPr>
          <p:cNvCxnSpPr>
            <a:cxnSpLocks/>
          </p:cNvCxnSpPr>
          <p:nvPr/>
        </p:nvCxnSpPr>
        <p:spPr>
          <a:xfrm flipV="1">
            <a:off x="979996" y="5835503"/>
            <a:ext cx="5307918" cy="3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0F8B6A18-E056-4BC3-AA38-D3DEC130B52B}"/>
              </a:ext>
            </a:extLst>
          </p:cNvPr>
          <p:cNvSpPr/>
          <p:nvPr/>
        </p:nvSpPr>
        <p:spPr>
          <a:xfrm>
            <a:off x="1173837" y="461201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951F709-67B5-45AE-BC89-E0A8B3104156}"/>
              </a:ext>
            </a:extLst>
          </p:cNvPr>
          <p:cNvSpPr/>
          <p:nvPr/>
        </p:nvSpPr>
        <p:spPr>
          <a:xfrm>
            <a:off x="3335707" y="460311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F4812BD-C973-45C3-BCE2-35E7379BB7A1}"/>
              </a:ext>
            </a:extLst>
          </p:cNvPr>
          <p:cNvSpPr/>
          <p:nvPr/>
        </p:nvSpPr>
        <p:spPr>
          <a:xfrm>
            <a:off x="2538487" y="461134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993C7D4-B09D-4ACF-9ABD-C8BD2F637757}"/>
              </a:ext>
            </a:extLst>
          </p:cNvPr>
          <p:cNvSpPr/>
          <p:nvPr/>
        </p:nvSpPr>
        <p:spPr>
          <a:xfrm>
            <a:off x="1354610" y="583700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B614EB0-6000-462E-A61C-4BD3AF59DEBA}"/>
              </a:ext>
            </a:extLst>
          </p:cNvPr>
          <p:cNvSpPr/>
          <p:nvPr/>
        </p:nvSpPr>
        <p:spPr>
          <a:xfrm>
            <a:off x="1917119" y="585187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782621A-4C74-4A9E-A4FA-B3D0DCA94B59}"/>
                  </a:ext>
                </a:extLst>
              </p:cNvPr>
              <p:cNvSpPr txBox="1"/>
              <p:nvPr/>
            </p:nvSpPr>
            <p:spPr>
              <a:xfrm>
                <a:off x="2374853" y="4317412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782621A-4C74-4A9E-A4FA-B3D0DCA9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853" y="4317412"/>
                <a:ext cx="362984" cy="280205"/>
              </a:xfrm>
              <a:prstGeom prst="rect">
                <a:avLst/>
              </a:prstGeom>
              <a:blipFill>
                <a:blip r:embed="rId15"/>
                <a:stretch>
                  <a:fillRect l="-8475" r="-169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B3BDEB-AE51-4183-AC53-691655DFEB65}"/>
                  </a:ext>
                </a:extLst>
              </p:cNvPr>
              <p:cNvSpPr txBox="1"/>
              <p:nvPr/>
            </p:nvSpPr>
            <p:spPr>
              <a:xfrm>
                <a:off x="3180441" y="4289587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B3BDEB-AE51-4183-AC53-691655DFE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441" y="4289587"/>
                <a:ext cx="621837" cy="302199"/>
              </a:xfrm>
              <a:prstGeom prst="rect">
                <a:avLst/>
              </a:prstGeom>
              <a:blipFill>
                <a:blip r:embed="rId16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>
            <a:extLst>
              <a:ext uri="{FF2B5EF4-FFF2-40B4-BE49-F238E27FC236}">
                <a16:creationId xmlns:a16="http://schemas.microsoft.com/office/drawing/2014/main" id="{3DA8EE3D-AF32-4DCD-BAB9-CFA4A22CC674}"/>
              </a:ext>
            </a:extLst>
          </p:cNvPr>
          <p:cNvSpPr/>
          <p:nvPr/>
        </p:nvSpPr>
        <p:spPr>
          <a:xfrm>
            <a:off x="1750961" y="460109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B6E6FBC-A506-4069-AA83-86E002710C65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1196697" y="4657736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C4CFEB4-BA9E-4C1D-BBB1-374981945483}"/>
              </a:ext>
            </a:extLst>
          </p:cNvPr>
          <p:cNvCxnSpPr>
            <a:cxnSpLocks/>
            <a:stCxn id="111" idx="4"/>
          </p:cNvCxnSpPr>
          <p:nvPr/>
        </p:nvCxnSpPr>
        <p:spPr>
          <a:xfrm>
            <a:off x="1773821" y="4646818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A8DDF7F-7333-443B-A016-AB42BE11D130}"/>
              </a:ext>
            </a:extLst>
          </p:cNvPr>
          <p:cNvCxnSpPr>
            <a:cxnSpLocks/>
          </p:cNvCxnSpPr>
          <p:nvPr/>
        </p:nvCxnSpPr>
        <p:spPr>
          <a:xfrm>
            <a:off x="3358567" y="4632281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307EB98C-B5DE-42D9-9782-B23CC14AA108}"/>
              </a:ext>
            </a:extLst>
          </p:cNvPr>
          <p:cNvSpPr/>
          <p:nvPr/>
        </p:nvSpPr>
        <p:spPr>
          <a:xfrm>
            <a:off x="4591995" y="460742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33688F2-3093-4F07-9767-A6937001DC85}"/>
                  </a:ext>
                </a:extLst>
              </p:cNvPr>
              <p:cNvSpPr txBox="1"/>
              <p:nvPr/>
            </p:nvSpPr>
            <p:spPr>
              <a:xfrm>
                <a:off x="4971182" y="4309451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33688F2-3093-4F07-9767-A6937001D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182" y="4309451"/>
                <a:ext cx="291170" cy="276999"/>
              </a:xfrm>
              <a:prstGeom prst="rect">
                <a:avLst/>
              </a:prstGeom>
              <a:blipFill>
                <a:blip r:embed="rId17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Oval 117">
            <a:extLst>
              <a:ext uri="{FF2B5EF4-FFF2-40B4-BE49-F238E27FC236}">
                <a16:creationId xmlns:a16="http://schemas.microsoft.com/office/drawing/2014/main" id="{D232A268-6F35-4842-BD37-90C1C5C371CA}"/>
              </a:ext>
            </a:extLst>
          </p:cNvPr>
          <p:cNvSpPr/>
          <p:nvPr/>
        </p:nvSpPr>
        <p:spPr>
          <a:xfrm>
            <a:off x="3400015" y="584042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EE1F096-7A86-4600-A89F-6F6B11C17E62}"/>
              </a:ext>
            </a:extLst>
          </p:cNvPr>
          <p:cNvSpPr/>
          <p:nvPr/>
        </p:nvSpPr>
        <p:spPr>
          <a:xfrm>
            <a:off x="4701966" y="582901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482F87E-F1D6-41E3-894F-DA8220A9DD19}"/>
              </a:ext>
            </a:extLst>
          </p:cNvPr>
          <p:cNvCxnSpPr>
            <a:cxnSpLocks/>
          </p:cNvCxnSpPr>
          <p:nvPr/>
        </p:nvCxnSpPr>
        <p:spPr>
          <a:xfrm>
            <a:off x="4614855" y="4650848"/>
            <a:ext cx="109971" cy="123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BA10D86-CE0C-435E-A267-AA20B2E70847}"/>
                  </a:ext>
                </a:extLst>
              </p:cNvPr>
              <p:cNvSpPr txBox="1"/>
              <p:nvPr/>
            </p:nvSpPr>
            <p:spPr>
              <a:xfrm>
                <a:off x="2623972" y="5883999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BA10D86-CE0C-435E-A267-AA20B2E70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972" y="5883999"/>
                <a:ext cx="622926" cy="302199"/>
              </a:xfrm>
              <a:prstGeom prst="rect">
                <a:avLst/>
              </a:prstGeom>
              <a:blipFill>
                <a:blip r:embed="rId18"/>
                <a:stretch>
                  <a:fillRect l="-8738" r="-971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>
            <a:extLst>
              <a:ext uri="{FF2B5EF4-FFF2-40B4-BE49-F238E27FC236}">
                <a16:creationId xmlns:a16="http://schemas.microsoft.com/office/drawing/2014/main" id="{93F7A80E-5B15-4C3B-B0C1-EB5AF805316B}"/>
              </a:ext>
            </a:extLst>
          </p:cNvPr>
          <p:cNvSpPr txBox="1"/>
          <p:nvPr/>
        </p:nvSpPr>
        <p:spPr>
          <a:xfrm>
            <a:off x="1004371" y="3997083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34EE14A-EC14-4224-A5D6-A4C7F48CF238}"/>
                  </a:ext>
                </a:extLst>
              </p:cNvPr>
              <p:cNvSpPr txBox="1"/>
              <p:nvPr/>
            </p:nvSpPr>
            <p:spPr>
              <a:xfrm>
                <a:off x="4445851" y="5930554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34EE14A-EC14-4224-A5D6-A4C7F48CF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51" y="5930554"/>
                <a:ext cx="538096" cy="303096"/>
              </a:xfrm>
              <a:prstGeom prst="rect">
                <a:avLst/>
              </a:prstGeom>
              <a:blipFill>
                <a:blip r:embed="rId19"/>
                <a:stretch>
                  <a:fillRect l="-10112" r="-224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E951319-1ECA-4FC5-8064-231F039E85B8}"/>
                  </a:ext>
                </a:extLst>
              </p:cNvPr>
              <p:cNvSpPr txBox="1"/>
              <p:nvPr/>
            </p:nvSpPr>
            <p:spPr>
              <a:xfrm>
                <a:off x="4494750" y="4299576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E951319-1ECA-4FC5-8064-231F039E8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750" y="4299576"/>
                <a:ext cx="510781" cy="276999"/>
              </a:xfrm>
              <a:prstGeom prst="rect">
                <a:avLst/>
              </a:prstGeom>
              <a:blipFill>
                <a:blip r:embed="rId20"/>
                <a:stretch>
                  <a:fillRect l="-5952" r="-47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645F182F-CC54-453F-A43B-B3D80A1E27EC}"/>
              </a:ext>
            </a:extLst>
          </p:cNvPr>
          <p:cNvSpPr/>
          <p:nvPr/>
        </p:nvSpPr>
        <p:spPr>
          <a:xfrm>
            <a:off x="5078085" y="460512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7C60E4B-528E-40F1-B455-49CC1639448A}"/>
              </a:ext>
            </a:extLst>
          </p:cNvPr>
          <p:cNvSpPr/>
          <p:nvPr/>
        </p:nvSpPr>
        <p:spPr>
          <a:xfrm>
            <a:off x="3966719" y="461380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319DCEB-4AE3-40B5-877B-06F12E72BD24}"/>
              </a:ext>
            </a:extLst>
          </p:cNvPr>
          <p:cNvSpPr/>
          <p:nvPr/>
        </p:nvSpPr>
        <p:spPr>
          <a:xfrm>
            <a:off x="4400131" y="459641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D548B85-465A-4501-9066-EB5F2FC34649}"/>
              </a:ext>
            </a:extLst>
          </p:cNvPr>
          <p:cNvSpPr/>
          <p:nvPr/>
        </p:nvSpPr>
        <p:spPr>
          <a:xfrm>
            <a:off x="4059381" y="584387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6CEDAA6-45C0-4B82-8120-08AA1217A922}"/>
              </a:ext>
            </a:extLst>
          </p:cNvPr>
          <p:cNvSpPr/>
          <p:nvPr/>
        </p:nvSpPr>
        <p:spPr>
          <a:xfrm>
            <a:off x="4368429" y="586187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671C5EF-502D-45DB-AE8A-6A8E5D2CDD6E}"/>
              </a:ext>
            </a:extLst>
          </p:cNvPr>
          <p:cNvCxnSpPr>
            <a:cxnSpLocks/>
            <a:stCxn id="126" idx="6"/>
          </p:cNvCxnSpPr>
          <p:nvPr/>
        </p:nvCxnSpPr>
        <p:spPr>
          <a:xfrm>
            <a:off x="4012439" y="4636669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BABE784-3636-4DEC-88AE-C79D1033E341}"/>
              </a:ext>
            </a:extLst>
          </p:cNvPr>
          <p:cNvCxnSpPr>
            <a:cxnSpLocks/>
          </p:cNvCxnSpPr>
          <p:nvPr/>
        </p:nvCxnSpPr>
        <p:spPr>
          <a:xfrm flipH="1">
            <a:off x="4376049" y="4634876"/>
            <a:ext cx="55735" cy="125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08B0510C-C343-44F9-959B-3956CB8F5AEF}"/>
              </a:ext>
            </a:extLst>
          </p:cNvPr>
          <p:cNvSpPr/>
          <p:nvPr/>
        </p:nvSpPr>
        <p:spPr>
          <a:xfrm>
            <a:off x="5465690" y="581872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53DEE32-65C5-4413-BBEF-530B2484E945}"/>
                  </a:ext>
                </a:extLst>
              </p:cNvPr>
              <p:cNvSpPr txBox="1"/>
              <p:nvPr/>
            </p:nvSpPr>
            <p:spPr>
              <a:xfrm>
                <a:off x="1047030" y="6189984"/>
                <a:ext cx="7341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53DEE32-65C5-4413-BBEF-530B2484E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30" y="6189984"/>
                <a:ext cx="734175" cy="276999"/>
              </a:xfrm>
              <a:prstGeom prst="rect">
                <a:avLst/>
              </a:prstGeom>
              <a:blipFill>
                <a:blip r:embed="rId21"/>
                <a:stretch>
                  <a:fillRect l="-6667" r="-75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A0999B0-8CC9-4F20-A845-6F1918282B08}"/>
              </a:ext>
            </a:extLst>
          </p:cNvPr>
          <p:cNvCxnSpPr>
            <a:cxnSpLocks/>
          </p:cNvCxnSpPr>
          <p:nvPr/>
        </p:nvCxnSpPr>
        <p:spPr>
          <a:xfrm flipH="1">
            <a:off x="2462919" y="4126435"/>
            <a:ext cx="675801" cy="20779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76E7574-8B61-4370-ABAB-1DB8B0CB7A81}"/>
              </a:ext>
            </a:extLst>
          </p:cNvPr>
          <p:cNvCxnSpPr>
            <a:cxnSpLocks/>
          </p:cNvCxnSpPr>
          <p:nvPr/>
        </p:nvCxnSpPr>
        <p:spPr>
          <a:xfrm>
            <a:off x="5523053" y="1946696"/>
            <a:ext cx="13352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08F5956-170A-4B61-B62D-822294BC196E}"/>
              </a:ext>
            </a:extLst>
          </p:cNvPr>
          <p:cNvCxnSpPr>
            <a:cxnSpLocks/>
          </p:cNvCxnSpPr>
          <p:nvPr/>
        </p:nvCxnSpPr>
        <p:spPr>
          <a:xfrm>
            <a:off x="2908052" y="3069555"/>
            <a:ext cx="67818" cy="1101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2243489-85B6-45E0-9456-FF13C5265748}"/>
              </a:ext>
            </a:extLst>
          </p:cNvPr>
          <p:cNvCxnSpPr>
            <a:cxnSpLocks/>
          </p:cNvCxnSpPr>
          <p:nvPr/>
        </p:nvCxnSpPr>
        <p:spPr>
          <a:xfrm>
            <a:off x="5366031" y="3026679"/>
            <a:ext cx="1303176" cy="1101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D1AE9B0-671E-416A-9DA3-96B2E7FCE4C6}"/>
              </a:ext>
            </a:extLst>
          </p:cNvPr>
          <p:cNvCxnSpPr>
            <a:cxnSpLocks/>
          </p:cNvCxnSpPr>
          <p:nvPr/>
        </p:nvCxnSpPr>
        <p:spPr>
          <a:xfrm flipV="1">
            <a:off x="7063328" y="5764585"/>
            <a:ext cx="4098089" cy="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CF0B380B-64D7-49FF-BFD9-3222DDF49D66}"/>
              </a:ext>
            </a:extLst>
          </p:cNvPr>
          <p:cNvSpPr/>
          <p:nvPr/>
        </p:nvSpPr>
        <p:spPr>
          <a:xfrm>
            <a:off x="7257169" y="450986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26E0FF3-2069-40F3-A63C-75E9960A3824}"/>
              </a:ext>
            </a:extLst>
          </p:cNvPr>
          <p:cNvSpPr/>
          <p:nvPr/>
        </p:nvSpPr>
        <p:spPr>
          <a:xfrm>
            <a:off x="9419039" y="450096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68CF733-7FA2-43D0-8BA5-37C30E5B0F20}"/>
              </a:ext>
            </a:extLst>
          </p:cNvPr>
          <p:cNvSpPr/>
          <p:nvPr/>
        </p:nvSpPr>
        <p:spPr>
          <a:xfrm>
            <a:off x="8475036" y="449426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2F8751D-DBEE-474B-8E99-089290A99600}"/>
              </a:ext>
            </a:extLst>
          </p:cNvPr>
          <p:cNvSpPr/>
          <p:nvPr/>
        </p:nvSpPr>
        <p:spPr>
          <a:xfrm>
            <a:off x="7437942" y="573485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E5B67A9-A59A-4E64-A0A7-BAB0A5F2B471}"/>
              </a:ext>
            </a:extLst>
          </p:cNvPr>
          <p:cNvSpPr/>
          <p:nvPr/>
        </p:nvSpPr>
        <p:spPr>
          <a:xfrm>
            <a:off x="8000451" y="574971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50084B3-872D-432E-A0B6-347980CDABA9}"/>
                  </a:ext>
                </a:extLst>
              </p:cNvPr>
              <p:cNvSpPr txBox="1"/>
              <p:nvPr/>
            </p:nvSpPr>
            <p:spPr>
              <a:xfrm>
                <a:off x="8230035" y="4114417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50084B3-872D-432E-A0B6-347980CDA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035" y="4114417"/>
                <a:ext cx="362984" cy="280205"/>
              </a:xfrm>
              <a:prstGeom prst="rect">
                <a:avLst/>
              </a:prstGeom>
              <a:blipFill>
                <a:blip r:embed="rId22"/>
                <a:stretch>
                  <a:fillRect l="-8333" r="-1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03870D6-AEA0-49D0-819D-49B7CC2B3FDE}"/>
                  </a:ext>
                </a:extLst>
              </p:cNvPr>
              <p:cNvSpPr txBox="1"/>
              <p:nvPr/>
            </p:nvSpPr>
            <p:spPr>
              <a:xfrm>
                <a:off x="9263773" y="4187435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03870D6-AEA0-49D0-819D-49B7CC2B3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773" y="4187435"/>
                <a:ext cx="621837" cy="302199"/>
              </a:xfrm>
              <a:prstGeom prst="rect">
                <a:avLst/>
              </a:prstGeom>
              <a:blipFill>
                <a:blip r:embed="rId23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Oval 150">
            <a:extLst>
              <a:ext uri="{FF2B5EF4-FFF2-40B4-BE49-F238E27FC236}">
                <a16:creationId xmlns:a16="http://schemas.microsoft.com/office/drawing/2014/main" id="{F1F8BCFA-6E08-436F-8834-B48436293E9A}"/>
              </a:ext>
            </a:extLst>
          </p:cNvPr>
          <p:cNvSpPr/>
          <p:nvPr/>
        </p:nvSpPr>
        <p:spPr>
          <a:xfrm>
            <a:off x="7834293" y="449894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3BDFEA6-33CF-44F5-8F05-4C999CAC1CF8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7280029" y="4555584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7B2A4E-0FB1-4578-B917-9A73F7E56959}"/>
              </a:ext>
            </a:extLst>
          </p:cNvPr>
          <p:cNvCxnSpPr>
            <a:cxnSpLocks/>
            <a:stCxn id="151" idx="4"/>
          </p:cNvCxnSpPr>
          <p:nvPr/>
        </p:nvCxnSpPr>
        <p:spPr>
          <a:xfrm>
            <a:off x="7857153" y="4544666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B2D3982-432C-4BBA-85FC-C7F767A4C2B2}"/>
              </a:ext>
            </a:extLst>
          </p:cNvPr>
          <p:cNvCxnSpPr>
            <a:cxnSpLocks/>
          </p:cNvCxnSpPr>
          <p:nvPr/>
        </p:nvCxnSpPr>
        <p:spPr>
          <a:xfrm>
            <a:off x="9441899" y="4530129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9332EC93-BB4D-412C-9930-E8049D62B08B}"/>
              </a:ext>
            </a:extLst>
          </p:cNvPr>
          <p:cNvSpPr/>
          <p:nvPr/>
        </p:nvSpPr>
        <p:spPr>
          <a:xfrm>
            <a:off x="9011197" y="573172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707275C4-6037-461F-99A5-5FA2531B8D20}"/>
              </a:ext>
            </a:extLst>
          </p:cNvPr>
          <p:cNvSpPr/>
          <p:nvPr/>
        </p:nvSpPr>
        <p:spPr>
          <a:xfrm>
            <a:off x="10675327" y="450527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1056FC-3FDA-4397-8DA1-D654E2B048EC}"/>
                  </a:ext>
                </a:extLst>
              </p:cNvPr>
              <p:cNvSpPr txBox="1"/>
              <p:nvPr/>
            </p:nvSpPr>
            <p:spPr>
              <a:xfrm>
                <a:off x="11054514" y="4207299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1056FC-3FDA-4397-8DA1-D654E2B04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514" y="4207299"/>
                <a:ext cx="291170" cy="276999"/>
              </a:xfrm>
              <a:prstGeom prst="rect">
                <a:avLst/>
              </a:prstGeom>
              <a:blipFill>
                <a:blip r:embed="rId24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Oval 157">
            <a:extLst>
              <a:ext uri="{FF2B5EF4-FFF2-40B4-BE49-F238E27FC236}">
                <a16:creationId xmlns:a16="http://schemas.microsoft.com/office/drawing/2014/main" id="{832756FD-2F86-4E47-BE6F-BB9508DBE037}"/>
              </a:ext>
            </a:extLst>
          </p:cNvPr>
          <p:cNvSpPr/>
          <p:nvPr/>
        </p:nvSpPr>
        <p:spPr>
          <a:xfrm>
            <a:off x="9483347" y="573827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6BA7AF5-2795-4993-84CE-DB7E9C9F27C4}"/>
              </a:ext>
            </a:extLst>
          </p:cNvPr>
          <p:cNvSpPr/>
          <p:nvPr/>
        </p:nvSpPr>
        <p:spPr>
          <a:xfrm>
            <a:off x="10785298" y="572686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9E9C61A-581C-43AB-9399-61D357BE6FEC}"/>
              </a:ext>
            </a:extLst>
          </p:cNvPr>
          <p:cNvCxnSpPr>
            <a:cxnSpLocks/>
            <a:stCxn id="165" idx="4"/>
          </p:cNvCxnSpPr>
          <p:nvPr/>
        </p:nvCxnSpPr>
        <p:spPr>
          <a:xfrm flipH="1">
            <a:off x="10808158" y="4548696"/>
            <a:ext cx="376119" cy="123985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DC02F4B-F7CE-44B5-B693-F87732C6DD4E}"/>
                  </a:ext>
                </a:extLst>
              </p:cNvPr>
              <p:cNvSpPr txBox="1"/>
              <p:nvPr/>
            </p:nvSpPr>
            <p:spPr>
              <a:xfrm>
                <a:off x="8816864" y="5745359"/>
                <a:ext cx="62292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DC02F4B-F7CE-44B5-B693-F87732C6D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864" y="5745359"/>
                <a:ext cx="622927" cy="302199"/>
              </a:xfrm>
              <a:prstGeom prst="rect">
                <a:avLst/>
              </a:prstGeom>
              <a:blipFill>
                <a:blip r:embed="rId25"/>
                <a:stretch>
                  <a:fillRect l="-8738" r="-971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Box 161">
            <a:extLst>
              <a:ext uri="{FF2B5EF4-FFF2-40B4-BE49-F238E27FC236}">
                <a16:creationId xmlns:a16="http://schemas.microsoft.com/office/drawing/2014/main" id="{26555398-2CEE-40B8-A35B-DC0153F74001}"/>
              </a:ext>
            </a:extLst>
          </p:cNvPr>
          <p:cNvSpPr txBox="1"/>
          <p:nvPr/>
        </p:nvSpPr>
        <p:spPr>
          <a:xfrm>
            <a:off x="6800470" y="3859703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5D49658-FFED-40C0-92D7-E245F06D3790}"/>
                  </a:ext>
                </a:extLst>
              </p:cNvPr>
              <p:cNvSpPr txBox="1"/>
              <p:nvPr/>
            </p:nvSpPr>
            <p:spPr>
              <a:xfrm>
                <a:off x="10637625" y="5749012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5D49658-FFED-40C0-92D7-E245F06D3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625" y="5749012"/>
                <a:ext cx="538096" cy="303096"/>
              </a:xfrm>
              <a:prstGeom prst="rect">
                <a:avLst/>
              </a:prstGeom>
              <a:blipFill>
                <a:blip r:embed="rId26"/>
                <a:stretch>
                  <a:fillRect l="-10227" r="-340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3DA16EA-8956-462D-AED1-5CBA55AEBA6C}"/>
                  </a:ext>
                </a:extLst>
              </p:cNvPr>
              <p:cNvSpPr txBox="1"/>
              <p:nvPr/>
            </p:nvSpPr>
            <p:spPr>
              <a:xfrm>
                <a:off x="10578082" y="4197424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3DA16EA-8956-462D-AED1-5CBA55AE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082" y="4197424"/>
                <a:ext cx="510781" cy="276999"/>
              </a:xfrm>
              <a:prstGeom prst="rect">
                <a:avLst/>
              </a:prstGeom>
              <a:blipFill>
                <a:blip r:embed="rId27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Oval 164">
            <a:extLst>
              <a:ext uri="{FF2B5EF4-FFF2-40B4-BE49-F238E27FC236}">
                <a16:creationId xmlns:a16="http://schemas.microsoft.com/office/drawing/2014/main" id="{C47868B2-DC71-4B8B-B5CD-CA3B0181718D}"/>
              </a:ext>
            </a:extLst>
          </p:cNvPr>
          <p:cNvSpPr/>
          <p:nvPr/>
        </p:nvSpPr>
        <p:spPr>
          <a:xfrm>
            <a:off x="11161417" y="450297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7561A0BB-D9D4-4DB2-803D-6B5F02A6701F}"/>
              </a:ext>
            </a:extLst>
          </p:cNvPr>
          <p:cNvSpPr/>
          <p:nvPr/>
        </p:nvSpPr>
        <p:spPr>
          <a:xfrm>
            <a:off x="10050051" y="451165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A3C7517-89A4-44A4-A916-2D6C09EA3B4E}"/>
              </a:ext>
            </a:extLst>
          </p:cNvPr>
          <p:cNvSpPr/>
          <p:nvPr/>
        </p:nvSpPr>
        <p:spPr>
          <a:xfrm>
            <a:off x="10483463" y="449426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12A4FD3-56EE-472A-B2FC-1B79D7F43F1D}"/>
              </a:ext>
            </a:extLst>
          </p:cNvPr>
          <p:cNvSpPr/>
          <p:nvPr/>
        </p:nvSpPr>
        <p:spPr>
          <a:xfrm>
            <a:off x="10142713" y="574172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EDB6C21-945A-4303-81BD-356108797758}"/>
              </a:ext>
            </a:extLst>
          </p:cNvPr>
          <p:cNvSpPr/>
          <p:nvPr/>
        </p:nvSpPr>
        <p:spPr>
          <a:xfrm>
            <a:off x="10451761" y="575972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C971D7D-7115-42A7-A06C-310D45A33B6F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10095771" y="4534517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E2D0D20-082C-4772-96B5-DC5BAA227FB5}"/>
              </a:ext>
            </a:extLst>
          </p:cNvPr>
          <p:cNvCxnSpPr>
            <a:cxnSpLocks/>
          </p:cNvCxnSpPr>
          <p:nvPr/>
        </p:nvCxnSpPr>
        <p:spPr>
          <a:xfrm flipH="1">
            <a:off x="10459381" y="4532724"/>
            <a:ext cx="55735" cy="125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395B15F3-C3BE-4961-B029-984C9D77F4AB}"/>
              </a:ext>
            </a:extLst>
          </p:cNvPr>
          <p:cNvSpPr/>
          <p:nvPr/>
        </p:nvSpPr>
        <p:spPr>
          <a:xfrm>
            <a:off x="11027783" y="572560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E652936-0D40-452F-8038-25A1A2EDEC29}"/>
              </a:ext>
            </a:extLst>
          </p:cNvPr>
          <p:cNvSpPr txBox="1"/>
          <p:nvPr/>
        </p:nvSpPr>
        <p:spPr>
          <a:xfrm>
            <a:off x="6889555" y="3579101"/>
            <a:ext cx="7069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Case 2c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7DD24DF-768C-4D63-94AB-A11B3421E810}"/>
              </a:ext>
            </a:extLst>
          </p:cNvPr>
          <p:cNvCxnSpPr>
            <a:cxnSpLocks/>
          </p:cNvCxnSpPr>
          <p:nvPr/>
        </p:nvCxnSpPr>
        <p:spPr>
          <a:xfrm flipH="1">
            <a:off x="8439895" y="3801840"/>
            <a:ext cx="194309" cy="24529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FF5BB3F-ADE1-4D80-8526-38FCF1E54B7A}"/>
                  </a:ext>
                </a:extLst>
              </p:cNvPr>
              <p:cNvSpPr txBox="1"/>
              <p:nvPr/>
            </p:nvSpPr>
            <p:spPr>
              <a:xfrm>
                <a:off x="5259912" y="5930554"/>
                <a:ext cx="757707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FF5BB3F-ADE1-4D80-8526-38FCF1E54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912" y="5930554"/>
                <a:ext cx="757707" cy="303096"/>
              </a:xfrm>
              <a:prstGeom prst="rect">
                <a:avLst/>
              </a:prstGeom>
              <a:blipFill>
                <a:blip r:embed="rId28"/>
                <a:stretch>
                  <a:fillRect l="-7258" r="-3226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0C783C8-28C7-4962-AACF-2970F7AAB0F8}"/>
              </a:ext>
            </a:extLst>
          </p:cNvPr>
          <p:cNvCxnSpPr>
            <a:cxnSpLocks/>
          </p:cNvCxnSpPr>
          <p:nvPr/>
        </p:nvCxnSpPr>
        <p:spPr>
          <a:xfrm>
            <a:off x="5093659" y="4625634"/>
            <a:ext cx="436385" cy="121479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97E5D3A-BF0F-49FD-8B64-BB6C64B86C41}"/>
              </a:ext>
            </a:extLst>
          </p:cNvPr>
          <p:cNvCxnSpPr>
            <a:cxnSpLocks/>
          </p:cNvCxnSpPr>
          <p:nvPr/>
        </p:nvCxnSpPr>
        <p:spPr>
          <a:xfrm flipV="1">
            <a:off x="7067250" y="4520700"/>
            <a:ext cx="4098089" cy="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9FAC4A2-33F4-43DA-A205-FD257BD517C3}"/>
                  </a:ext>
                </a:extLst>
              </p:cNvPr>
              <p:cNvSpPr txBox="1"/>
              <p:nvPr/>
            </p:nvSpPr>
            <p:spPr>
              <a:xfrm>
                <a:off x="9095570" y="3857482"/>
                <a:ext cx="1435521" cy="225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00" b="0" i="0" smtClean="0">
                          <a:latin typeface="Cambria Math" panose="02040503050406030204" pitchFamily="18" charset="0"/>
                        </a:rPr>
                        <m:t>OPT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𝑠𝑡𝑎𝑟𝑡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𝑠𝑡𝑎𝑟𝑡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𝑙𝑎𝑠𝑡</m:t>
                                  </m:r>
                                </m:sub>
                              </m:s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9FAC4A2-33F4-43DA-A205-FD257BD51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570" y="3857482"/>
                <a:ext cx="1435521" cy="225318"/>
              </a:xfrm>
              <a:prstGeom prst="rect">
                <a:avLst/>
              </a:prstGeom>
              <a:blipFill>
                <a:blip r:embed="rId31"/>
                <a:stretch>
                  <a:fillRect l="-1695" t="-270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392BF0C3-07C1-45E8-81ED-C50400F6CC0B}"/>
                  </a:ext>
                </a:extLst>
              </p:cNvPr>
              <p:cNvSpPr txBox="1"/>
              <p:nvPr/>
            </p:nvSpPr>
            <p:spPr>
              <a:xfrm>
                <a:off x="9315918" y="3591717"/>
                <a:ext cx="1568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problem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392BF0C3-07C1-45E8-81ED-C50400F6C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918" y="3591717"/>
                <a:ext cx="1568763" cy="276999"/>
              </a:xfrm>
              <a:prstGeom prst="rect">
                <a:avLst/>
              </a:prstGeom>
              <a:blipFill>
                <a:blip r:embed="rId32"/>
                <a:stretch>
                  <a:fillRect l="-1938" t="-2174" r="-348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Oval 174">
            <a:extLst>
              <a:ext uri="{FF2B5EF4-FFF2-40B4-BE49-F238E27FC236}">
                <a16:creationId xmlns:a16="http://schemas.microsoft.com/office/drawing/2014/main" id="{00DFF792-551C-4726-9853-8CDAF39C3F63}"/>
              </a:ext>
            </a:extLst>
          </p:cNvPr>
          <p:cNvSpPr/>
          <p:nvPr/>
        </p:nvSpPr>
        <p:spPr>
          <a:xfrm>
            <a:off x="3019433" y="254321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27451D4-82E3-4A01-9F70-B112CDDD17BE}"/>
                  </a:ext>
                </a:extLst>
              </p:cNvPr>
              <p:cNvSpPr txBox="1"/>
              <p:nvPr/>
            </p:nvSpPr>
            <p:spPr>
              <a:xfrm>
                <a:off x="2702876" y="2634173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27451D4-82E3-4A01-9F70-B112CDDD1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876" y="2634173"/>
                <a:ext cx="622926" cy="302199"/>
              </a:xfrm>
              <a:prstGeom prst="rect">
                <a:avLst/>
              </a:prstGeom>
              <a:blipFill>
                <a:blip r:embed="rId33"/>
                <a:stretch>
                  <a:fillRect l="-8738" r="-971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Oval 178">
            <a:extLst>
              <a:ext uri="{FF2B5EF4-FFF2-40B4-BE49-F238E27FC236}">
                <a16:creationId xmlns:a16="http://schemas.microsoft.com/office/drawing/2014/main" id="{3088EA90-888E-47A6-B06A-C9CAB87621BC}"/>
              </a:ext>
            </a:extLst>
          </p:cNvPr>
          <p:cNvSpPr/>
          <p:nvPr/>
        </p:nvSpPr>
        <p:spPr>
          <a:xfrm>
            <a:off x="2936748" y="583485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855A7B4-9045-4ED2-9E67-B7BC125AC655}"/>
              </a:ext>
            </a:extLst>
          </p:cNvPr>
          <p:cNvSpPr/>
          <p:nvPr/>
        </p:nvSpPr>
        <p:spPr>
          <a:xfrm>
            <a:off x="8673971" y="4130269"/>
            <a:ext cx="2321077" cy="1996060"/>
          </a:xfrm>
          <a:custGeom>
            <a:avLst/>
            <a:gdLst>
              <a:gd name="connsiteX0" fmla="*/ 1859938 w 2321077"/>
              <a:gd name="connsiteY0" fmla="*/ 68496 h 1996060"/>
              <a:gd name="connsiteX1" fmla="*/ 2298850 w 2321077"/>
              <a:gd name="connsiteY1" fmla="*/ 59352 h 1996060"/>
              <a:gd name="connsiteX2" fmla="*/ 2207410 w 2321077"/>
              <a:gd name="connsiteY2" fmla="*/ 900600 h 1996060"/>
              <a:gd name="connsiteX3" fmla="*/ 1786786 w 2321077"/>
              <a:gd name="connsiteY3" fmla="*/ 1860720 h 1996060"/>
              <a:gd name="connsiteX4" fmla="*/ 460906 w 2321077"/>
              <a:gd name="connsiteY4" fmla="*/ 1943016 h 1996060"/>
              <a:gd name="connsiteX5" fmla="*/ 3706 w 2321077"/>
              <a:gd name="connsiteY5" fmla="*/ 1879008 h 1996060"/>
              <a:gd name="connsiteX6" fmla="*/ 259738 w 2321077"/>
              <a:gd name="connsiteY6" fmla="*/ 644568 h 1996060"/>
              <a:gd name="connsiteX7" fmla="*/ 524914 w 2321077"/>
              <a:gd name="connsiteY7" fmla="*/ 59352 h 1996060"/>
              <a:gd name="connsiteX8" fmla="*/ 1859938 w 2321077"/>
              <a:gd name="connsiteY8" fmla="*/ 68496 h 199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1077" h="1996060">
                <a:moveTo>
                  <a:pt x="1859938" y="68496"/>
                </a:moveTo>
                <a:cubicBezTo>
                  <a:pt x="2155594" y="68496"/>
                  <a:pt x="2240938" y="-79332"/>
                  <a:pt x="2298850" y="59352"/>
                </a:cubicBezTo>
                <a:cubicBezTo>
                  <a:pt x="2356762" y="198036"/>
                  <a:pt x="2292754" y="600372"/>
                  <a:pt x="2207410" y="900600"/>
                </a:cubicBezTo>
                <a:cubicBezTo>
                  <a:pt x="2122066" y="1200828"/>
                  <a:pt x="2077870" y="1686984"/>
                  <a:pt x="1786786" y="1860720"/>
                </a:cubicBezTo>
                <a:cubicBezTo>
                  <a:pt x="1495702" y="2034456"/>
                  <a:pt x="758086" y="1939968"/>
                  <a:pt x="460906" y="1943016"/>
                </a:cubicBezTo>
                <a:cubicBezTo>
                  <a:pt x="163726" y="1946064"/>
                  <a:pt x="37234" y="2095416"/>
                  <a:pt x="3706" y="1879008"/>
                </a:cubicBezTo>
                <a:cubicBezTo>
                  <a:pt x="-29822" y="1662600"/>
                  <a:pt x="172870" y="947844"/>
                  <a:pt x="259738" y="644568"/>
                </a:cubicBezTo>
                <a:cubicBezTo>
                  <a:pt x="346606" y="341292"/>
                  <a:pt x="253642" y="150792"/>
                  <a:pt x="524914" y="59352"/>
                </a:cubicBezTo>
                <a:cubicBezTo>
                  <a:pt x="796186" y="-32088"/>
                  <a:pt x="1564282" y="68496"/>
                  <a:pt x="1859938" y="6849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7F2D51-30C9-429A-B095-C69DBE870820}"/>
              </a:ext>
            </a:extLst>
          </p:cNvPr>
          <p:cNvCxnSpPr>
            <a:stCxn id="156" idx="3"/>
            <a:endCxn id="159" idx="7"/>
          </p:cNvCxnSpPr>
          <p:nvPr/>
        </p:nvCxnSpPr>
        <p:spPr>
          <a:xfrm>
            <a:off x="10682023" y="4544299"/>
            <a:ext cx="142299" cy="118925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8FDAACE5-00C1-4982-A09C-6CB5981E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35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5A4BB2-3A19-4DD0-B1B4-4504DF4BD16E}"/>
              </a:ext>
            </a:extLst>
          </p:cNvPr>
          <p:cNvSpPr txBox="1"/>
          <p:nvPr/>
        </p:nvSpPr>
        <p:spPr>
          <a:xfrm>
            <a:off x="4123206" y="736360"/>
            <a:ext cx="87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conflict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71DAE6-41D3-4727-B361-8BE98BE76AEA}"/>
                  </a:ext>
                </a:extLst>
              </p:cNvPr>
              <p:cNvSpPr txBox="1"/>
              <p:nvPr/>
            </p:nvSpPr>
            <p:spPr>
              <a:xfrm>
                <a:off x="3753387" y="6447838"/>
                <a:ext cx="3793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71DAE6-41D3-4727-B361-8BE98BE76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387" y="6447838"/>
                <a:ext cx="3793346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B5760B0-5BAD-4C87-9A1D-B4C9A36BD086}"/>
                  </a:ext>
                </a:extLst>
              </p:cNvPr>
              <p:cNvSpPr txBox="1"/>
              <p:nvPr/>
            </p:nvSpPr>
            <p:spPr>
              <a:xfrm>
                <a:off x="7758181" y="6126329"/>
                <a:ext cx="7341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B5760B0-5BAD-4C87-9A1D-B4C9A36BD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181" y="6126329"/>
                <a:ext cx="734175" cy="276999"/>
              </a:xfrm>
              <a:prstGeom prst="rect">
                <a:avLst/>
              </a:prstGeom>
              <a:blipFill>
                <a:blip r:embed="rId35"/>
                <a:stretch>
                  <a:fillRect l="-6667" r="-75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C2FB460C-3AD8-40BF-8A25-C5C17CBCC556}"/>
              </a:ext>
            </a:extLst>
          </p:cNvPr>
          <p:cNvSpPr txBox="1"/>
          <p:nvPr/>
        </p:nvSpPr>
        <p:spPr>
          <a:xfrm>
            <a:off x="6709865" y="524890"/>
            <a:ext cx="6091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Case 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AF927CE-7955-4D7E-97A2-8766CE4BB30A}"/>
              </a:ext>
            </a:extLst>
          </p:cNvPr>
          <p:cNvSpPr txBox="1"/>
          <p:nvPr/>
        </p:nvSpPr>
        <p:spPr>
          <a:xfrm>
            <a:off x="3095444" y="3681824"/>
            <a:ext cx="7069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Case 1c</a:t>
            </a:r>
          </a:p>
        </p:txBody>
      </p:sp>
    </p:spTree>
    <p:extLst>
      <p:ext uri="{BB962C8B-B14F-4D97-AF65-F5344CB8AC3E}">
        <p14:creationId xmlns:p14="http://schemas.microsoft.com/office/powerpoint/2010/main" val="3189398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F492-1C75-4FFF-9142-28C21F5C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0" y="154188"/>
            <a:ext cx="10515600" cy="924179"/>
          </a:xfrm>
        </p:spPr>
        <p:txBody>
          <a:bodyPr>
            <a:normAutofit/>
          </a:bodyPr>
          <a:lstStyle/>
          <a:p>
            <a:r>
              <a:rPr lang="en-US" sz="3600" dirty="0"/>
              <a:t>Algorithm: 1D OPT (V2): update previous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54E34-80B2-4D9F-9B30-047FC3BF8F49}"/>
              </a:ext>
            </a:extLst>
          </p:cNvPr>
          <p:cNvSpPr txBox="1"/>
          <p:nvPr/>
        </p:nvSpPr>
        <p:spPr>
          <a:xfrm>
            <a:off x="193947" y="1087362"/>
            <a:ext cx="287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Cost 0 is the minimal cost: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966761-58C4-40ED-BAA9-00E5AC5D66A6}"/>
              </a:ext>
            </a:extLst>
          </p:cNvPr>
          <p:cNvCxnSpPr>
            <a:cxnSpLocks/>
          </p:cNvCxnSpPr>
          <p:nvPr/>
        </p:nvCxnSpPr>
        <p:spPr>
          <a:xfrm>
            <a:off x="3053384" y="2000361"/>
            <a:ext cx="4661731" cy="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A828BE-8715-4585-B401-279A32E6630C}"/>
              </a:ext>
            </a:extLst>
          </p:cNvPr>
          <p:cNvCxnSpPr>
            <a:cxnSpLocks/>
          </p:cNvCxnSpPr>
          <p:nvPr/>
        </p:nvCxnSpPr>
        <p:spPr>
          <a:xfrm>
            <a:off x="2960380" y="3228319"/>
            <a:ext cx="6220196" cy="27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D2A4F9A-A492-4467-970B-D9553B4ED854}"/>
              </a:ext>
            </a:extLst>
          </p:cNvPr>
          <p:cNvSpPr/>
          <p:nvPr/>
        </p:nvSpPr>
        <p:spPr>
          <a:xfrm>
            <a:off x="3135426" y="198663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21F2DD2-6D06-4859-B5EB-E6B47A502960}"/>
              </a:ext>
            </a:extLst>
          </p:cNvPr>
          <p:cNvSpPr/>
          <p:nvPr/>
        </p:nvSpPr>
        <p:spPr>
          <a:xfrm>
            <a:off x="5297296" y="197772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384A34-B75C-438F-8A71-4CA322EFC562}"/>
              </a:ext>
            </a:extLst>
          </p:cNvPr>
          <p:cNvSpPr/>
          <p:nvPr/>
        </p:nvSpPr>
        <p:spPr>
          <a:xfrm>
            <a:off x="4700637" y="197103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8EF3D5-E417-4392-B62A-D09ED6D927C8}"/>
              </a:ext>
            </a:extLst>
          </p:cNvPr>
          <p:cNvSpPr/>
          <p:nvPr/>
        </p:nvSpPr>
        <p:spPr>
          <a:xfrm>
            <a:off x="3316199" y="32116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C42ECD3-5B49-458C-B6C0-4B8EC9FFF27C}"/>
              </a:ext>
            </a:extLst>
          </p:cNvPr>
          <p:cNvSpPr/>
          <p:nvPr/>
        </p:nvSpPr>
        <p:spPr>
          <a:xfrm>
            <a:off x="3878708" y="322648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982961-758B-4A76-99C9-F147A444FECA}"/>
                  </a:ext>
                </a:extLst>
              </p:cNvPr>
              <p:cNvSpPr txBox="1"/>
              <p:nvPr/>
            </p:nvSpPr>
            <p:spPr>
              <a:xfrm>
                <a:off x="4574475" y="1664089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982961-758B-4A76-99C9-F147A444F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75" y="1664089"/>
                <a:ext cx="362984" cy="280205"/>
              </a:xfrm>
              <a:prstGeom prst="rect">
                <a:avLst/>
              </a:prstGeom>
              <a:blipFill>
                <a:blip r:embed="rId2"/>
                <a:stretch>
                  <a:fillRect l="-8333" r="-1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AEE0EA-2E7C-4310-A393-827588490D9B}"/>
                  </a:ext>
                </a:extLst>
              </p:cNvPr>
              <p:cNvSpPr txBox="1"/>
              <p:nvPr/>
            </p:nvSpPr>
            <p:spPr>
              <a:xfrm>
                <a:off x="5142030" y="1664202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AEE0EA-2E7C-4310-A393-827588490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030" y="1664202"/>
                <a:ext cx="621837" cy="302199"/>
              </a:xfrm>
              <a:prstGeom prst="rect">
                <a:avLst/>
              </a:prstGeom>
              <a:blipFill>
                <a:blip r:embed="rId3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954607FF-0162-4A7F-B4A3-323B17AA2C6A}"/>
              </a:ext>
            </a:extLst>
          </p:cNvPr>
          <p:cNvSpPr/>
          <p:nvPr/>
        </p:nvSpPr>
        <p:spPr>
          <a:xfrm>
            <a:off x="3712550" y="197571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426536-2FA1-4961-B43D-932BFD647172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3158286" y="2032351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553C58-A367-44E7-B3C6-71925851FC9B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3735410" y="2021433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A5F7C8-45C6-4736-ACB3-6A4E90518A0A}"/>
              </a:ext>
            </a:extLst>
          </p:cNvPr>
          <p:cNvCxnSpPr>
            <a:cxnSpLocks/>
          </p:cNvCxnSpPr>
          <p:nvPr/>
        </p:nvCxnSpPr>
        <p:spPr>
          <a:xfrm>
            <a:off x="5320156" y="2006896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4FFCA3A-ED69-4CC6-9CA2-1B3F0476AF26}"/>
              </a:ext>
            </a:extLst>
          </p:cNvPr>
          <p:cNvSpPr/>
          <p:nvPr/>
        </p:nvSpPr>
        <p:spPr>
          <a:xfrm>
            <a:off x="4531381" y="322648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82640A-B557-4F5C-A6B0-B9C7F3EE0D33}"/>
              </a:ext>
            </a:extLst>
          </p:cNvPr>
          <p:cNvSpPr/>
          <p:nvPr/>
        </p:nvSpPr>
        <p:spPr>
          <a:xfrm>
            <a:off x="6553584" y="198204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EC8A8E-E600-4A56-B6F5-10CC8B5EEC72}"/>
                  </a:ext>
                </a:extLst>
              </p:cNvPr>
              <p:cNvSpPr txBox="1"/>
              <p:nvPr/>
            </p:nvSpPr>
            <p:spPr>
              <a:xfrm>
                <a:off x="6932771" y="1684066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EC8A8E-E600-4A56-B6F5-10CC8B5EE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771" y="1684066"/>
                <a:ext cx="291170" cy="276999"/>
              </a:xfrm>
              <a:prstGeom prst="rect">
                <a:avLst/>
              </a:prstGeom>
              <a:blipFill>
                <a:blip r:embed="rId4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3ABC4EF0-C1D4-4E8F-A26D-A7E1C44A8A32}"/>
              </a:ext>
            </a:extLst>
          </p:cNvPr>
          <p:cNvSpPr/>
          <p:nvPr/>
        </p:nvSpPr>
        <p:spPr>
          <a:xfrm>
            <a:off x="5361604" y="321504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D964FB-A1D3-4FB2-91AD-C77E91B1ADDC}"/>
              </a:ext>
            </a:extLst>
          </p:cNvPr>
          <p:cNvSpPr/>
          <p:nvPr/>
        </p:nvSpPr>
        <p:spPr>
          <a:xfrm>
            <a:off x="6663555" y="320362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5E6BFF-C277-4D1E-8121-7A0252247D78}"/>
              </a:ext>
            </a:extLst>
          </p:cNvPr>
          <p:cNvCxnSpPr>
            <a:cxnSpLocks/>
          </p:cNvCxnSpPr>
          <p:nvPr/>
        </p:nvCxnSpPr>
        <p:spPr>
          <a:xfrm>
            <a:off x="6576444" y="2025463"/>
            <a:ext cx="109971" cy="123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799406-BD25-4BFA-9A03-26D7B18AE73B}"/>
                  </a:ext>
                </a:extLst>
              </p:cNvPr>
              <p:cNvSpPr txBox="1"/>
              <p:nvPr/>
            </p:nvSpPr>
            <p:spPr>
              <a:xfrm>
                <a:off x="5106700" y="3258562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799406-BD25-4BFA-9A03-26D7B18AE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700" y="3258562"/>
                <a:ext cx="622926" cy="302199"/>
              </a:xfrm>
              <a:prstGeom prst="rect">
                <a:avLst/>
              </a:prstGeom>
              <a:blipFill>
                <a:blip r:embed="rId5"/>
                <a:stretch>
                  <a:fillRect l="-8824" r="-196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9552638F-2B77-4177-A318-2537E47A2E70}"/>
              </a:ext>
            </a:extLst>
          </p:cNvPr>
          <p:cNvSpPr txBox="1"/>
          <p:nvPr/>
        </p:nvSpPr>
        <p:spPr>
          <a:xfrm>
            <a:off x="3064605" y="1481224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6A574DE-28E9-4CD6-ADA9-210C06B76A9C}"/>
                  </a:ext>
                </a:extLst>
              </p:cNvPr>
              <p:cNvSpPr txBox="1"/>
              <p:nvPr/>
            </p:nvSpPr>
            <p:spPr>
              <a:xfrm>
                <a:off x="6489630" y="3194989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6A574DE-28E9-4CD6-ADA9-210C06B76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630" y="3194989"/>
                <a:ext cx="538096" cy="303096"/>
              </a:xfrm>
              <a:prstGeom prst="rect">
                <a:avLst/>
              </a:prstGeom>
              <a:blipFill>
                <a:blip r:embed="rId6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79F0492-815A-41C3-A93D-47F81410FE39}"/>
                  </a:ext>
                </a:extLst>
              </p:cNvPr>
              <p:cNvSpPr txBox="1"/>
              <p:nvPr/>
            </p:nvSpPr>
            <p:spPr>
              <a:xfrm>
                <a:off x="6456339" y="1674191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79F0492-815A-41C3-A93D-47F81410F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339" y="1674191"/>
                <a:ext cx="510781" cy="276999"/>
              </a:xfrm>
              <a:prstGeom prst="rect">
                <a:avLst/>
              </a:prstGeom>
              <a:blipFill>
                <a:blip r:embed="rId7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CCCA67BD-BA30-49AB-925C-B4C564BC2756}"/>
              </a:ext>
            </a:extLst>
          </p:cNvPr>
          <p:cNvSpPr/>
          <p:nvPr/>
        </p:nvSpPr>
        <p:spPr>
          <a:xfrm>
            <a:off x="7039674" y="197974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8A0510C-6149-4CC9-AED3-A7957F76915E}"/>
              </a:ext>
            </a:extLst>
          </p:cNvPr>
          <p:cNvSpPr/>
          <p:nvPr/>
        </p:nvSpPr>
        <p:spPr>
          <a:xfrm>
            <a:off x="5928308" y="198842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75778A-316D-4B3F-B028-7CD739C2A524}"/>
              </a:ext>
            </a:extLst>
          </p:cNvPr>
          <p:cNvSpPr/>
          <p:nvPr/>
        </p:nvSpPr>
        <p:spPr>
          <a:xfrm>
            <a:off x="6361720" y="197103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AB62E2F-9B48-4AA6-B8D4-D98E8EE1F38E}"/>
              </a:ext>
            </a:extLst>
          </p:cNvPr>
          <p:cNvSpPr/>
          <p:nvPr/>
        </p:nvSpPr>
        <p:spPr>
          <a:xfrm>
            <a:off x="6020970" y="321849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571CE7-0F26-4BCC-B050-23051F9FA435}"/>
              </a:ext>
            </a:extLst>
          </p:cNvPr>
          <p:cNvSpPr/>
          <p:nvPr/>
        </p:nvSpPr>
        <p:spPr>
          <a:xfrm>
            <a:off x="6330018" y="323648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427260-2F2B-4A0C-90A7-36859FAAA36E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5974028" y="2011284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BF14EE0-3095-4560-857C-A93BBEF40C4A}"/>
              </a:ext>
            </a:extLst>
          </p:cNvPr>
          <p:cNvCxnSpPr>
            <a:cxnSpLocks/>
          </p:cNvCxnSpPr>
          <p:nvPr/>
        </p:nvCxnSpPr>
        <p:spPr>
          <a:xfrm flipH="1">
            <a:off x="6337638" y="2009491"/>
            <a:ext cx="55735" cy="125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4905A090-7651-429C-A770-87ED26CDFE03}"/>
              </a:ext>
            </a:extLst>
          </p:cNvPr>
          <p:cNvSpPr/>
          <p:nvPr/>
        </p:nvSpPr>
        <p:spPr>
          <a:xfrm>
            <a:off x="7088605" y="321365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A5798F2-7637-4D58-B316-FBB47223FEF8}"/>
              </a:ext>
            </a:extLst>
          </p:cNvPr>
          <p:cNvCxnSpPr>
            <a:cxnSpLocks/>
          </p:cNvCxnSpPr>
          <p:nvPr/>
        </p:nvCxnSpPr>
        <p:spPr>
          <a:xfrm flipH="1">
            <a:off x="5366660" y="3646422"/>
            <a:ext cx="40664" cy="1030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F9712F1-D125-46CE-A52D-3D80D0E120FA}"/>
              </a:ext>
            </a:extLst>
          </p:cNvPr>
          <p:cNvSpPr txBox="1"/>
          <p:nvPr/>
        </p:nvSpPr>
        <p:spPr>
          <a:xfrm>
            <a:off x="5445816" y="4224377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23C68D7-28D8-44BC-A0C6-645ACC43D051}"/>
                  </a:ext>
                </a:extLst>
              </p:cNvPr>
              <p:cNvSpPr txBox="1"/>
              <p:nvPr/>
            </p:nvSpPr>
            <p:spPr>
              <a:xfrm>
                <a:off x="7337416" y="1665691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23C68D7-28D8-44BC-A0C6-645ACC43D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416" y="1665691"/>
                <a:ext cx="510781" cy="276999"/>
              </a:xfrm>
              <a:prstGeom prst="rect">
                <a:avLst/>
              </a:prstGeom>
              <a:blipFill>
                <a:blip r:embed="rId8"/>
                <a:stretch>
                  <a:fillRect l="-6024" r="-481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>
            <a:extLst>
              <a:ext uri="{FF2B5EF4-FFF2-40B4-BE49-F238E27FC236}">
                <a16:creationId xmlns:a16="http://schemas.microsoft.com/office/drawing/2014/main" id="{CE34DE4E-5E12-4360-95DC-CC98575D213F}"/>
              </a:ext>
            </a:extLst>
          </p:cNvPr>
          <p:cNvSpPr/>
          <p:nvPr/>
        </p:nvSpPr>
        <p:spPr>
          <a:xfrm>
            <a:off x="7505832" y="198249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78F608E-95EA-4EC7-9F11-ED9DF7CAA207}"/>
              </a:ext>
            </a:extLst>
          </p:cNvPr>
          <p:cNvSpPr/>
          <p:nvPr/>
        </p:nvSpPr>
        <p:spPr>
          <a:xfrm>
            <a:off x="4251493" y="198249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66071A0-7A31-4C9C-A9C8-900D00955E7F}"/>
              </a:ext>
            </a:extLst>
          </p:cNvPr>
          <p:cNvCxnSpPr>
            <a:cxnSpLocks/>
            <a:stCxn id="192" idx="6"/>
          </p:cNvCxnSpPr>
          <p:nvPr/>
        </p:nvCxnSpPr>
        <p:spPr>
          <a:xfrm>
            <a:off x="4297213" y="2005351"/>
            <a:ext cx="246296" cy="126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EC55659-CB07-4A1B-8F26-552FC1C33A53}"/>
              </a:ext>
            </a:extLst>
          </p:cNvPr>
          <p:cNvCxnSpPr>
            <a:cxnSpLocks/>
          </p:cNvCxnSpPr>
          <p:nvPr/>
        </p:nvCxnSpPr>
        <p:spPr>
          <a:xfrm flipH="1">
            <a:off x="4672465" y="1552071"/>
            <a:ext cx="447594" cy="22482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7447690B-4F94-41D7-B87D-FA819D2C95E4}"/>
              </a:ext>
            </a:extLst>
          </p:cNvPr>
          <p:cNvCxnSpPr>
            <a:cxnSpLocks/>
          </p:cNvCxnSpPr>
          <p:nvPr/>
        </p:nvCxnSpPr>
        <p:spPr>
          <a:xfrm>
            <a:off x="2897550" y="4890595"/>
            <a:ext cx="4661731" cy="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35B6FA4B-2383-471E-A2F7-1D58267F562B}"/>
              </a:ext>
            </a:extLst>
          </p:cNvPr>
          <p:cNvCxnSpPr>
            <a:cxnSpLocks/>
          </p:cNvCxnSpPr>
          <p:nvPr/>
        </p:nvCxnSpPr>
        <p:spPr>
          <a:xfrm>
            <a:off x="2449543" y="6136662"/>
            <a:ext cx="6316979" cy="7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A7AA1738-C1D2-4216-849C-CC204D8A069E}"/>
              </a:ext>
            </a:extLst>
          </p:cNvPr>
          <p:cNvSpPr/>
          <p:nvPr/>
        </p:nvSpPr>
        <p:spPr>
          <a:xfrm>
            <a:off x="2979592" y="487686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C6C83E7F-2DEB-4B29-84F4-CAFCF25C59CC}"/>
              </a:ext>
            </a:extLst>
          </p:cNvPr>
          <p:cNvSpPr/>
          <p:nvPr/>
        </p:nvSpPr>
        <p:spPr>
          <a:xfrm>
            <a:off x="5141462" y="486796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8D2A20FB-7D54-4564-B83E-0348C286DE48}"/>
              </a:ext>
            </a:extLst>
          </p:cNvPr>
          <p:cNvSpPr/>
          <p:nvPr/>
        </p:nvSpPr>
        <p:spPr>
          <a:xfrm>
            <a:off x="4544803" y="486126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39E6906-B58C-4FCA-ABD5-2C6A3C20FEBA}"/>
              </a:ext>
            </a:extLst>
          </p:cNvPr>
          <p:cNvSpPr/>
          <p:nvPr/>
        </p:nvSpPr>
        <p:spPr>
          <a:xfrm>
            <a:off x="3160365" y="610185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63EB3BBC-E161-4A9F-9D78-54546B4DB61E}"/>
              </a:ext>
            </a:extLst>
          </p:cNvPr>
          <p:cNvSpPr/>
          <p:nvPr/>
        </p:nvSpPr>
        <p:spPr>
          <a:xfrm>
            <a:off x="3722874" y="61167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27DD645B-0122-4690-A1B5-AD3DE3CE8538}"/>
                  </a:ext>
                </a:extLst>
              </p:cNvPr>
              <p:cNvSpPr txBox="1"/>
              <p:nvPr/>
            </p:nvSpPr>
            <p:spPr>
              <a:xfrm>
                <a:off x="4418641" y="4554323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27DD645B-0122-4690-A1B5-AD3DE3CE8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641" y="4554323"/>
                <a:ext cx="362984" cy="280205"/>
              </a:xfrm>
              <a:prstGeom prst="rect">
                <a:avLst/>
              </a:prstGeom>
              <a:blipFill>
                <a:blip r:embed="rId9"/>
                <a:stretch>
                  <a:fillRect l="-8475" r="-169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Oval 222">
            <a:extLst>
              <a:ext uri="{FF2B5EF4-FFF2-40B4-BE49-F238E27FC236}">
                <a16:creationId xmlns:a16="http://schemas.microsoft.com/office/drawing/2014/main" id="{6B542207-03BF-456A-8B33-E677E06E79B0}"/>
              </a:ext>
            </a:extLst>
          </p:cNvPr>
          <p:cNvSpPr/>
          <p:nvPr/>
        </p:nvSpPr>
        <p:spPr>
          <a:xfrm>
            <a:off x="3556716" y="486594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E8208AE-4CF8-4A2D-99A8-087FFE335C2F}"/>
              </a:ext>
            </a:extLst>
          </p:cNvPr>
          <p:cNvCxnSpPr>
            <a:cxnSpLocks/>
            <a:stCxn id="216" idx="4"/>
          </p:cNvCxnSpPr>
          <p:nvPr/>
        </p:nvCxnSpPr>
        <p:spPr>
          <a:xfrm>
            <a:off x="3002452" y="4922585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2E0EBBA-3E7F-4BAD-9EA7-6DEB6224D941}"/>
              </a:ext>
            </a:extLst>
          </p:cNvPr>
          <p:cNvCxnSpPr>
            <a:cxnSpLocks/>
            <a:stCxn id="223" idx="4"/>
          </p:cNvCxnSpPr>
          <p:nvPr/>
        </p:nvCxnSpPr>
        <p:spPr>
          <a:xfrm>
            <a:off x="3579576" y="4911667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F43A9D73-7A5E-42A8-A27D-7EEA6C51D0FE}"/>
              </a:ext>
            </a:extLst>
          </p:cNvPr>
          <p:cNvCxnSpPr>
            <a:cxnSpLocks/>
          </p:cNvCxnSpPr>
          <p:nvPr/>
        </p:nvCxnSpPr>
        <p:spPr>
          <a:xfrm>
            <a:off x="5164322" y="4897130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959D62B4-88CA-4DEF-9EC1-672B2BB0669F}"/>
              </a:ext>
            </a:extLst>
          </p:cNvPr>
          <p:cNvSpPr/>
          <p:nvPr/>
        </p:nvSpPr>
        <p:spPr>
          <a:xfrm>
            <a:off x="4375547" y="61167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06DD07C5-4534-4EE2-AC70-25876266D49D}"/>
              </a:ext>
            </a:extLst>
          </p:cNvPr>
          <p:cNvSpPr/>
          <p:nvPr/>
        </p:nvSpPr>
        <p:spPr>
          <a:xfrm>
            <a:off x="6397750" y="487227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FC2FA6FE-D273-4374-84B2-237E9B9CE7C6}"/>
                  </a:ext>
                </a:extLst>
              </p:cNvPr>
              <p:cNvSpPr txBox="1"/>
              <p:nvPr/>
            </p:nvSpPr>
            <p:spPr>
              <a:xfrm>
                <a:off x="6776937" y="4574300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FC2FA6FE-D273-4374-84B2-237E9B9CE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937" y="4574300"/>
                <a:ext cx="291170" cy="276999"/>
              </a:xfrm>
              <a:prstGeom prst="rect">
                <a:avLst/>
              </a:prstGeom>
              <a:blipFill>
                <a:blip r:embed="rId11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Oval 229">
            <a:extLst>
              <a:ext uri="{FF2B5EF4-FFF2-40B4-BE49-F238E27FC236}">
                <a16:creationId xmlns:a16="http://schemas.microsoft.com/office/drawing/2014/main" id="{147BBB31-796B-48DA-81A3-6D7213326E1D}"/>
              </a:ext>
            </a:extLst>
          </p:cNvPr>
          <p:cNvSpPr/>
          <p:nvPr/>
        </p:nvSpPr>
        <p:spPr>
          <a:xfrm>
            <a:off x="5205770" y="610527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02AF4B6C-4995-47EF-83AD-AB379EE3D06C}"/>
              </a:ext>
            </a:extLst>
          </p:cNvPr>
          <p:cNvSpPr/>
          <p:nvPr/>
        </p:nvSpPr>
        <p:spPr>
          <a:xfrm>
            <a:off x="6507721" y="609386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9E4BC85-5ADE-4E07-A947-A90F895527D2}"/>
              </a:ext>
            </a:extLst>
          </p:cNvPr>
          <p:cNvCxnSpPr>
            <a:cxnSpLocks/>
          </p:cNvCxnSpPr>
          <p:nvPr/>
        </p:nvCxnSpPr>
        <p:spPr>
          <a:xfrm>
            <a:off x="6420610" y="4915697"/>
            <a:ext cx="109971" cy="123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6AC9DC17-82A9-4E58-8189-D204D5EF845E}"/>
                  </a:ext>
                </a:extLst>
              </p:cNvPr>
              <p:cNvSpPr txBox="1"/>
              <p:nvPr/>
            </p:nvSpPr>
            <p:spPr>
              <a:xfrm>
                <a:off x="6288761" y="6140155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6AC9DC17-82A9-4E58-8189-D204D5EF8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761" y="6140155"/>
                <a:ext cx="538096" cy="303096"/>
              </a:xfrm>
              <a:prstGeom prst="rect">
                <a:avLst/>
              </a:prstGeom>
              <a:blipFill>
                <a:blip r:embed="rId12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EBA5F9E-3A10-40F7-BC0B-2B0FC18A7C27}"/>
                  </a:ext>
                </a:extLst>
              </p:cNvPr>
              <p:cNvSpPr txBox="1"/>
              <p:nvPr/>
            </p:nvSpPr>
            <p:spPr>
              <a:xfrm>
                <a:off x="6300505" y="4564425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EBA5F9E-3A10-40F7-BC0B-2B0FC18A7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505" y="4564425"/>
                <a:ext cx="510781" cy="276999"/>
              </a:xfrm>
              <a:prstGeom prst="rect">
                <a:avLst/>
              </a:prstGeom>
              <a:blipFill>
                <a:blip r:embed="rId13"/>
                <a:stretch>
                  <a:fillRect l="-6024" r="-481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Oval 235">
            <a:extLst>
              <a:ext uri="{FF2B5EF4-FFF2-40B4-BE49-F238E27FC236}">
                <a16:creationId xmlns:a16="http://schemas.microsoft.com/office/drawing/2014/main" id="{50F65173-C3C8-4679-BD19-8FB2F6480345}"/>
              </a:ext>
            </a:extLst>
          </p:cNvPr>
          <p:cNvSpPr/>
          <p:nvPr/>
        </p:nvSpPr>
        <p:spPr>
          <a:xfrm>
            <a:off x="6883840" y="486997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8193B927-9F9A-41DD-BE03-25CB51514423}"/>
              </a:ext>
            </a:extLst>
          </p:cNvPr>
          <p:cNvSpPr/>
          <p:nvPr/>
        </p:nvSpPr>
        <p:spPr>
          <a:xfrm>
            <a:off x="5772474" y="487865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DC2DC460-7569-49D5-B912-289537D13452}"/>
              </a:ext>
            </a:extLst>
          </p:cNvPr>
          <p:cNvSpPr/>
          <p:nvPr/>
        </p:nvSpPr>
        <p:spPr>
          <a:xfrm>
            <a:off x="6205886" y="486126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DFD9454B-3A6A-4573-9951-89CB6602E920}"/>
              </a:ext>
            </a:extLst>
          </p:cNvPr>
          <p:cNvSpPr/>
          <p:nvPr/>
        </p:nvSpPr>
        <p:spPr>
          <a:xfrm>
            <a:off x="5865136" y="610872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C8320D69-0E6A-4175-B067-DEE3437F9C5A}"/>
              </a:ext>
            </a:extLst>
          </p:cNvPr>
          <p:cNvSpPr/>
          <p:nvPr/>
        </p:nvSpPr>
        <p:spPr>
          <a:xfrm>
            <a:off x="6174184" y="612672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39E1C3A2-2D55-4FF1-A3DA-9E751532DB42}"/>
              </a:ext>
            </a:extLst>
          </p:cNvPr>
          <p:cNvCxnSpPr>
            <a:cxnSpLocks/>
            <a:stCxn id="237" idx="6"/>
          </p:cNvCxnSpPr>
          <p:nvPr/>
        </p:nvCxnSpPr>
        <p:spPr>
          <a:xfrm>
            <a:off x="5818194" y="4901518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E5A79A2-F7F9-45E3-8B32-9260A3B2241F}"/>
              </a:ext>
            </a:extLst>
          </p:cNvPr>
          <p:cNvCxnSpPr>
            <a:cxnSpLocks/>
          </p:cNvCxnSpPr>
          <p:nvPr/>
        </p:nvCxnSpPr>
        <p:spPr>
          <a:xfrm flipH="1">
            <a:off x="6181804" y="4899725"/>
            <a:ext cx="55735" cy="125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>
            <a:extLst>
              <a:ext uri="{FF2B5EF4-FFF2-40B4-BE49-F238E27FC236}">
                <a16:creationId xmlns:a16="http://schemas.microsoft.com/office/drawing/2014/main" id="{5A049245-D501-43ED-9CE7-9663D7BD7ECA}"/>
              </a:ext>
            </a:extLst>
          </p:cNvPr>
          <p:cNvSpPr/>
          <p:nvPr/>
        </p:nvSpPr>
        <p:spPr>
          <a:xfrm>
            <a:off x="6932771" y="610388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FDE94290-B0F3-49EF-983D-9359DCB173E5}"/>
                  </a:ext>
                </a:extLst>
              </p:cNvPr>
              <p:cNvSpPr txBox="1"/>
              <p:nvPr/>
            </p:nvSpPr>
            <p:spPr>
              <a:xfrm>
                <a:off x="7181582" y="4555925"/>
                <a:ext cx="1381083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FDE94290-B0F3-49EF-983D-9359DCB17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582" y="4555925"/>
                <a:ext cx="1381083" cy="302199"/>
              </a:xfrm>
              <a:prstGeom prst="rect">
                <a:avLst/>
              </a:prstGeom>
              <a:blipFill>
                <a:blip r:embed="rId14"/>
                <a:stretch>
                  <a:fillRect l="-2203" r="-132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Oval 244">
            <a:extLst>
              <a:ext uri="{FF2B5EF4-FFF2-40B4-BE49-F238E27FC236}">
                <a16:creationId xmlns:a16="http://schemas.microsoft.com/office/drawing/2014/main" id="{6EC741A0-FC11-494F-B8F1-77720398F818}"/>
              </a:ext>
            </a:extLst>
          </p:cNvPr>
          <p:cNvSpPr/>
          <p:nvPr/>
        </p:nvSpPr>
        <p:spPr>
          <a:xfrm>
            <a:off x="7349998" y="487272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240B2700-9397-4986-80E1-E740FA09280D}"/>
              </a:ext>
            </a:extLst>
          </p:cNvPr>
          <p:cNvSpPr/>
          <p:nvPr/>
        </p:nvSpPr>
        <p:spPr>
          <a:xfrm>
            <a:off x="4095659" y="487272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FE3451D9-0793-4430-8BA4-276F90F7972F}"/>
              </a:ext>
            </a:extLst>
          </p:cNvPr>
          <p:cNvCxnSpPr>
            <a:cxnSpLocks/>
            <a:stCxn id="246" idx="6"/>
          </p:cNvCxnSpPr>
          <p:nvPr/>
        </p:nvCxnSpPr>
        <p:spPr>
          <a:xfrm>
            <a:off x="4141379" y="4895585"/>
            <a:ext cx="246296" cy="126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2500029F-6627-44CF-BF94-C214533775FF}"/>
              </a:ext>
            </a:extLst>
          </p:cNvPr>
          <p:cNvCxnSpPr>
            <a:cxnSpLocks/>
          </p:cNvCxnSpPr>
          <p:nvPr/>
        </p:nvCxnSpPr>
        <p:spPr>
          <a:xfrm flipH="1">
            <a:off x="6741561" y="4418918"/>
            <a:ext cx="447594" cy="22482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89C6EA55-9DB5-4FC4-BA51-B0F0F32B3158}"/>
                  </a:ext>
                </a:extLst>
              </p:cNvPr>
              <p:cNvSpPr txBox="1"/>
              <p:nvPr/>
            </p:nvSpPr>
            <p:spPr>
              <a:xfrm>
                <a:off x="6853645" y="6107676"/>
                <a:ext cx="1629100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89C6EA55-9DB5-4FC4-BA51-B0F0F32B3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645" y="6107676"/>
                <a:ext cx="1629100" cy="303096"/>
              </a:xfrm>
              <a:prstGeom prst="rect">
                <a:avLst/>
              </a:prstGeom>
              <a:blipFill>
                <a:blip r:embed="rId15"/>
                <a:stretch>
                  <a:fillRect l="-2985" r="-111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A819A-B1D8-4C4C-8FF2-8787472C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73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F492-1C75-4FFF-9142-28C21F5C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10" y="72403"/>
            <a:ext cx="10297746" cy="842700"/>
          </a:xfrm>
        </p:spPr>
        <p:txBody>
          <a:bodyPr>
            <a:normAutofit/>
          </a:bodyPr>
          <a:lstStyle/>
          <a:p>
            <a:r>
              <a:rPr lang="en-US" sz="3600" dirty="0"/>
              <a:t>Algorithm: 1D OPT (V2): update previous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54E34-80B2-4D9F-9B30-047FC3BF8F49}"/>
              </a:ext>
            </a:extLst>
          </p:cNvPr>
          <p:cNvSpPr txBox="1"/>
          <p:nvPr/>
        </p:nvSpPr>
        <p:spPr>
          <a:xfrm>
            <a:off x="390913" y="1067467"/>
            <a:ext cx="296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Cost 2c is the minimal cost: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966761-58C4-40ED-BAA9-00E5AC5D66A6}"/>
              </a:ext>
            </a:extLst>
          </p:cNvPr>
          <p:cNvCxnSpPr>
            <a:cxnSpLocks/>
          </p:cNvCxnSpPr>
          <p:nvPr/>
        </p:nvCxnSpPr>
        <p:spPr>
          <a:xfrm>
            <a:off x="1961181" y="2206088"/>
            <a:ext cx="7475427" cy="4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A828BE-8715-4585-B401-279A32E6630C}"/>
              </a:ext>
            </a:extLst>
          </p:cNvPr>
          <p:cNvCxnSpPr>
            <a:cxnSpLocks/>
          </p:cNvCxnSpPr>
          <p:nvPr/>
        </p:nvCxnSpPr>
        <p:spPr>
          <a:xfrm>
            <a:off x="1636776" y="3475403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D2A4F9A-A492-4467-970B-D9553B4ED854}"/>
              </a:ext>
            </a:extLst>
          </p:cNvPr>
          <p:cNvSpPr/>
          <p:nvPr/>
        </p:nvSpPr>
        <p:spPr>
          <a:xfrm>
            <a:off x="3135426" y="220608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21F2DD2-6D06-4859-B5EB-E6B47A502960}"/>
              </a:ext>
            </a:extLst>
          </p:cNvPr>
          <p:cNvSpPr/>
          <p:nvPr/>
        </p:nvSpPr>
        <p:spPr>
          <a:xfrm>
            <a:off x="5297296" y="219718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384A34-B75C-438F-8A71-4CA322EFC562}"/>
              </a:ext>
            </a:extLst>
          </p:cNvPr>
          <p:cNvSpPr/>
          <p:nvPr/>
        </p:nvSpPr>
        <p:spPr>
          <a:xfrm>
            <a:off x="4700637" y="219048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8EF3D5-E417-4392-B62A-D09ED6D927C8}"/>
              </a:ext>
            </a:extLst>
          </p:cNvPr>
          <p:cNvSpPr/>
          <p:nvPr/>
        </p:nvSpPr>
        <p:spPr>
          <a:xfrm>
            <a:off x="3316199" y="343107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C42ECD3-5B49-458C-B6C0-4B8EC9FFF27C}"/>
              </a:ext>
            </a:extLst>
          </p:cNvPr>
          <p:cNvSpPr/>
          <p:nvPr/>
        </p:nvSpPr>
        <p:spPr>
          <a:xfrm>
            <a:off x="3878708" y="344594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982961-758B-4A76-99C9-F147A444FECA}"/>
                  </a:ext>
                </a:extLst>
              </p:cNvPr>
              <p:cNvSpPr txBox="1"/>
              <p:nvPr/>
            </p:nvSpPr>
            <p:spPr>
              <a:xfrm>
                <a:off x="4574475" y="1883545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982961-758B-4A76-99C9-F147A444F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75" y="1883545"/>
                <a:ext cx="362984" cy="280205"/>
              </a:xfrm>
              <a:prstGeom prst="rect">
                <a:avLst/>
              </a:prstGeom>
              <a:blipFill>
                <a:blip r:embed="rId3"/>
                <a:stretch>
                  <a:fillRect l="-8333" r="-1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AEE0EA-2E7C-4310-A393-827588490D9B}"/>
                  </a:ext>
                </a:extLst>
              </p:cNvPr>
              <p:cNvSpPr txBox="1"/>
              <p:nvPr/>
            </p:nvSpPr>
            <p:spPr>
              <a:xfrm>
                <a:off x="5142030" y="1883658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AEE0EA-2E7C-4310-A393-827588490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030" y="1883658"/>
                <a:ext cx="621837" cy="302199"/>
              </a:xfrm>
              <a:prstGeom prst="rect">
                <a:avLst/>
              </a:prstGeom>
              <a:blipFill>
                <a:blip r:embed="rId4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954607FF-0162-4A7F-B4A3-323B17AA2C6A}"/>
              </a:ext>
            </a:extLst>
          </p:cNvPr>
          <p:cNvSpPr/>
          <p:nvPr/>
        </p:nvSpPr>
        <p:spPr>
          <a:xfrm>
            <a:off x="3712550" y="219517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426536-2FA1-4961-B43D-932BFD647172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3158286" y="2251807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553C58-A367-44E7-B3C6-71925851FC9B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3735410" y="2240889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A5F7C8-45C6-4736-ACB3-6A4E90518A0A}"/>
              </a:ext>
            </a:extLst>
          </p:cNvPr>
          <p:cNvCxnSpPr>
            <a:cxnSpLocks/>
          </p:cNvCxnSpPr>
          <p:nvPr/>
        </p:nvCxnSpPr>
        <p:spPr>
          <a:xfrm>
            <a:off x="5320156" y="2226352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4FFCA3A-ED69-4CC6-9CA2-1B3F0476AF26}"/>
              </a:ext>
            </a:extLst>
          </p:cNvPr>
          <p:cNvSpPr/>
          <p:nvPr/>
        </p:nvSpPr>
        <p:spPr>
          <a:xfrm>
            <a:off x="4531381" y="344594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82640A-B557-4F5C-A6B0-B9C7F3EE0D33}"/>
              </a:ext>
            </a:extLst>
          </p:cNvPr>
          <p:cNvSpPr/>
          <p:nvPr/>
        </p:nvSpPr>
        <p:spPr>
          <a:xfrm>
            <a:off x="7093243" y="218389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EC8A8E-E600-4A56-B6F5-10CC8B5EEC72}"/>
                  </a:ext>
                </a:extLst>
              </p:cNvPr>
              <p:cNvSpPr txBox="1"/>
              <p:nvPr/>
            </p:nvSpPr>
            <p:spPr>
              <a:xfrm>
                <a:off x="7603452" y="1893647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EC8A8E-E600-4A56-B6F5-10CC8B5EE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452" y="1893647"/>
                <a:ext cx="291170" cy="276999"/>
              </a:xfrm>
              <a:prstGeom prst="rect">
                <a:avLst/>
              </a:prstGeom>
              <a:blipFill>
                <a:blip r:embed="rId5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3ABC4EF0-C1D4-4E8F-A26D-A7E1C44A8A32}"/>
              </a:ext>
            </a:extLst>
          </p:cNvPr>
          <p:cNvSpPr/>
          <p:nvPr/>
        </p:nvSpPr>
        <p:spPr>
          <a:xfrm>
            <a:off x="5361604" y="343449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D964FB-A1D3-4FB2-91AD-C77E91B1ADDC}"/>
              </a:ext>
            </a:extLst>
          </p:cNvPr>
          <p:cNvSpPr/>
          <p:nvPr/>
        </p:nvSpPr>
        <p:spPr>
          <a:xfrm>
            <a:off x="7851819" y="342308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5E6BFF-C277-4D1E-8121-7A0252247D78}"/>
              </a:ext>
            </a:extLst>
          </p:cNvPr>
          <p:cNvCxnSpPr>
            <a:cxnSpLocks/>
            <a:endCxn id="52" idx="6"/>
          </p:cNvCxnSpPr>
          <p:nvPr/>
        </p:nvCxnSpPr>
        <p:spPr>
          <a:xfrm>
            <a:off x="7759676" y="2255865"/>
            <a:ext cx="137863" cy="11900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799406-BD25-4BFA-9A03-26D7B18AE73B}"/>
                  </a:ext>
                </a:extLst>
              </p:cNvPr>
              <p:cNvSpPr txBox="1"/>
              <p:nvPr/>
            </p:nvSpPr>
            <p:spPr>
              <a:xfrm>
                <a:off x="5106700" y="3478018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799406-BD25-4BFA-9A03-26D7B18AE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700" y="3478018"/>
                <a:ext cx="622926" cy="302199"/>
              </a:xfrm>
              <a:prstGeom prst="rect">
                <a:avLst/>
              </a:prstGeom>
              <a:blipFill>
                <a:blip r:embed="rId6"/>
                <a:stretch>
                  <a:fillRect l="-8824" r="-196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9552638F-2B77-4177-A318-2537E47A2E70}"/>
              </a:ext>
            </a:extLst>
          </p:cNvPr>
          <p:cNvSpPr txBox="1"/>
          <p:nvPr/>
        </p:nvSpPr>
        <p:spPr>
          <a:xfrm>
            <a:off x="3162101" y="1715600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6A574DE-28E9-4CD6-ADA9-210C06B76A9C}"/>
                  </a:ext>
                </a:extLst>
              </p:cNvPr>
              <p:cNvSpPr txBox="1"/>
              <p:nvPr/>
            </p:nvSpPr>
            <p:spPr>
              <a:xfrm>
                <a:off x="7565472" y="3531471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6A574DE-28E9-4CD6-ADA9-210C06B76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472" y="3531471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340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79F0492-815A-41C3-A93D-47F81410FE39}"/>
                  </a:ext>
                </a:extLst>
              </p:cNvPr>
              <p:cNvSpPr txBox="1"/>
              <p:nvPr/>
            </p:nvSpPr>
            <p:spPr>
              <a:xfrm>
                <a:off x="6884937" y="1864342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79F0492-815A-41C3-A93D-47F81410F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937" y="1864342"/>
                <a:ext cx="510781" cy="276999"/>
              </a:xfrm>
              <a:prstGeom prst="rect">
                <a:avLst/>
              </a:prstGeom>
              <a:blipFill>
                <a:blip r:embed="rId8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CCCA67BD-BA30-49AB-925C-B4C564BC2756}"/>
              </a:ext>
            </a:extLst>
          </p:cNvPr>
          <p:cNvSpPr/>
          <p:nvPr/>
        </p:nvSpPr>
        <p:spPr>
          <a:xfrm>
            <a:off x="7736816" y="221802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8A0510C-6149-4CC9-AED3-A7957F76915E}"/>
              </a:ext>
            </a:extLst>
          </p:cNvPr>
          <p:cNvSpPr/>
          <p:nvPr/>
        </p:nvSpPr>
        <p:spPr>
          <a:xfrm>
            <a:off x="5928308" y="220788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75778A-316D-4B3F-B028-7CD739C2A524}"/>
              </a:ext>
            </a:extLst>
          </p:cNvPr>
          <p:cNvSpPr/>
          <p:nvPr/>
        </p:nvSpPr>
        <p:spPr>
          <a:xfrm>
            <a:off x="6361720" y="219048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AB62E2F-9B48-4AA6-B8D4-D98E8EE1F38E}"/>
              </a:ext>
            </a:extLst>
          </p:cNvPr>
          <p:cNvSpPr/>
          <p:nvPr/>
        </p:nvSpPr>
        <p:spPr>
          <a:xfrm>
            <a:off x="6020970" y="343794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571CE7-0F26-4BCC-B050-23051F9FA435}"/>
              </a:ext>
            </a:extLst>
          </p:cNvPr>
          <p:cNvSpPr/>
          <p:nvPr/>
        </p:nvSpPr>
        <p:spPr>
          <a:xfrm>
            <a:off x="6762386" y="342821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427260-2F2B-4A0C-90A7-36859FAAA36E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5974028" y="2230740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BF14EE0-3095-4560-857C-A93BBEF40C4A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6393373" y="2228947"/>
            <a:ext cx="369013" cy="1222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4905A090-7651-429C-A770-87ED26CDFE03}"/>
              </a:ext>
            </a:extLst>
          </p:cNvPr>
          <p:cNvSpPr/>
          <p:nvPr/>
        </p:nvSpPr>
        <p:spPr>
          <a:xfrm>
            <a:off x="8387288" y="343122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A5798F2-7637-4D58-B316-FBB47223FEF8}"/>
              </a:ext>
            </a:extLst>
          </p:cNvPr>
          <p:cNvCxnSpPr>
            <a:cxnSpLocks/>
          </p:cNvCxnSpPr>
          <p:nvPr/>
        </p:nvCxnSpPr>
        <p:spPr>
          <a:xfrm>
            <a:off x="2253260" y="3536226"/>
            <a:ext cx="0" cy="998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F9712F1-D125-46CE-A52D-3D80D0E120FA}"/>
              </a:ext>
            </a:extLst>
          </p:cNvPr>
          <p:cNvSpPr txBox="1"/>
          <p:nvPr/>
        </p:nvSpPr>
        <p:spPr>
          <a:xfrm>
            <a:off x="2957806" y="6169076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23C68D7-28D8-44BC-A0C6-645ACC43D051}"/>
                  </a:ext>
                </a:extLst>
              </p:cNvPr>
              <p:cNvSpPr txBox="1"/>
              <p:nvPr/>
            </p:nvSpPr>
            <p:spPr>
              <a:xfrm>
                <a:off x="8392845" y="1885147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23C68D7-28D8-44BC-A0C6-645ACC43D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845" y="1885147"/>
                <a:ext cx="510781" cy="276999"/>
              </a:xfrm>
              <a:prstGeom prst="rect">
                <a:avLst/>
              </a:prstGeom>
              <a:blipFill>
                <a:blip r:embed="rId9"/>
                <a:stretch>
                  <a:fillRect l="-5952" r="-357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>
            <a:extLst>
              <a:ext uri="{FF2B5EF4-FFF2-40B4-BE49-F238E27FC236}">
                <a16:creationId xmlns:a16="http://schemas.microsoft.com/office/drawing/2014/main" id="{CE34DE4E-5E12-4360-95DC-CC98575D213F}"/>
              </a:ext>
            </a:extLst>
          </p:cNvPr>
          <p:cNvSpPr/>
          <p:nvPr/>
        </p:nvSpPr>
        <p:spPr>
          <a:xfrm>
            <a:off x="8720802" y="220194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78F608E-95EA-4EC7-9F11-ED9DF7CAA207}"/>
              </a:ext>
            </a:extLst>
          </p:cNvPr>
          <p:cNvSpPr/>
          <p:nvPr/>
        </p:nvSpPr>
        <p:spPr>
          <a:xfrm>
            <a:off x="4251493" y="220194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66071A0-7A31-4C9C-A9C8-900D00955E7F}"/>
              </a:ext>
            </a:extLst>
          </p:cNvPr>
          <p:cNvCxnSpPr>
            <a:cxnSpLocks/>
            <a:stCxn id="192" idx="6"/>
          </p:cNvCxnSpPr>
          <p:nvPr/>
        </p:nvCxnSpPr>
        <p:spPr>
          <a:xfrm>
            <a:off x="4297213" y="2224807"/>
            <a:ext cx="246296" cy="126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EC55659-CB07-4A1B-8F26-552FC1C33A53}"/>
              </a:ext>
            </a:extLst>
          </p:cNvPr>
          <p:cNvCxnSpPr>
            <a:cxnSpLocks/>
          </p:cNvCxnSpPr>
          <p:nvPr/>
        </p:nvCxnSpPr>
        <p:spPr>
          <a:xfrm flipH="1">
            <a:off x="4672465" y="1771527"/>
            <a:ext cx="447594" cy="22482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5B588AC-1A78-4AFF-B518-F073934C4C9F}"/>
              </a:ext>
            </a:extLst>
          </p:cNvPr>
          <p:cNvSpPr/>
          <p:nvPr/>
        </p:nvSpPr>
        <p:spPr>
          <a:xfrm>
            <a:off x="4924205" y="1627632"/>
            <a:ext cx="2682098" cy="2288858"/>
          </a:xfrm>
          <a:custGeom>
            <a:avLst/>
            <a:gdLst>
              <a:gd name="connsiteX0" fmla="*/ 1238851 w 2682098"/>
              <a:gd name="connsiteY0" fmla="*/ 0 h 2288858"/>
              <a:gd name="connsiteX1" fmla="*/ 251299 w 2682098"/>
              <a:gd name="connsiteY1" fmla="*/ 320040 h 2288858"/>
              <a:gd name="connsiteX2" fmla="*/ 187291 w 2682098"/>
              <a:gd name="connsiteY2" fmla="*/ 1645920 h 2288858"/>
              <a:gd name="connsiteX3" fmla="*/ 132427 w 2682098"/>
              <a:gd name="connsiteY3" fmla="*/ 2194560 h 2288858"/>
              <a:gd name="connsiteX4" fmla="*/ 2098387 w 2682098"/>
              <a:gd name="connsiteY4" fmla="*/ 2258568 h 2288858"/>
              <a:gd name="connsiteX5" fmla="*/ 2491579 w 2682098"/>
              <a:gd name="connsiteY5" fmla="*/ 2084832 h 2288858"/>
              <a:gd name="connsiteX6" fmla="*/ 2592163 w 2682098"/>
              <a:gd name="connsiteY6" fmla="*/ 274320 h 2288858"/>
              <a:gd name="connsiteX7" fmla="*/ 1183987 w 2682098"/>
              <a:gd name="connsiteY7" fmla="*/ 0 h 228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2098" h="2288858">
                <a:moveTo>
                  <a:pt x="1238851" y="0"/>
                </a:moveTo>
                <a:cubicBezTo>
                  <a:pt x="832705" y="22860"/>
                  <a:pt x="426559" y="45720"/>
                  <a:pt x="251299" y="320040"/>
                </a:cubicBezTo>
                <a:cubicBezTo>
                  <a:pt x="76039" y="594360"/>
                  <a:pt x="207103" y="1333500"/>
                  <a:pt x="187291" y="1645920"/>
                </a:cubicBezTo>
                <a:cubicBezTo>
                  <a:pt x="167479" y="1958340"/>
                  <a:pt x="-186089" y="2092452"/>
                  <a:pt x="132427" y="2194560"/>
                </a:cubicBezTo>
                <a:cubicBezTo>
                  <a:pt x="450943" y="2296668"/>
                  <a:pt x="1705195" y="2276856"/>
                  <a:pt x="2098387" y="2258568"/>
                </a:cubicBezTo>
                <a:cubicBezTo>
                  <a:pt x="2491579" y="2240280"/>
                  <a:pt x="2409283" y="2415540"/>
                  <a:pt x="2491579" y="2084832"/>
                </a:cubicBezTo>
                <a:cubicBezTo>
                  <a:pt x="2573875" y="1754124"/>
                  <a:pt x="2810095" y="621792"/>
                  <a:pt x="2592163" y="274320"/>
                </a:cubicBezTo>
                <a:cubicBezTo>
                  <a:pt x="2374231" y="-73152"/>
                  <a:pt x="1557367" y="32004"/>
                  <a:pt x="118398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24C9C9-59DA-4C4E-B928-039C4823C981}"/>
                  </a:ext>
                </a:extLst>
              </p:cNvPr>
              <p:cNvSpPr txBox="1"/>
              <p:nvPr/>
            </p:nvSpPr>
            <p:spPr>
              <a:xfrm>
                <a:off x="4918384" y="893611"/>
                <a:ext cx="3525965" cy="7316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b="0" dirty="0"/>
                  <a:t>Subproblem: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𝑠𝑡𝑎𝑟𝑡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𝑠𝑡𝑎𝑟𝑡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𝑙𝑎𝑠𝑡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24C9C9-59DA-4C4E-B928-039C4823C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84" y="893611"/>
                <a:ext cx="3525965" cy="731675"/>
              </a:xfrm>
              <a:prstGeom prst="rect">
                <a:avLst/>
              </a:prstGeom>
              <a:blipFill>
                <a:blip r:embed="rId10"/>
                <a:stretch>
                  <a:fillRect l="-4152" t="-10833"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B221812-868C-4965-B2EF-5CA662045652}"/>
              </a:ext>
            </a:extLst>
          </p:cNvPr>
          <p:cNvCxnSpPr>
            <a:cxnSpLocks/>
          </p:cNvCxnSpPr>
          <p:nvPr/>
        </p:nvCxnSpPr>
        <p:spPr>
          <a:xfrm>
            <a:off x="1952037" y="4765939"/>
            <a:ext cx="7475427" cy="4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06AE6B-4A0C-4C05-BA30-7A0FF5A2CDAE}"/>
              </a:ext>
            </a:extLst>
          </p:cNvPr>
          <p:cNvCxnSpPr>
            <a:cxnSpLocks/>
          </p:cNvCxnSpPr>
          <p:nvPr/>
        </p:nvCxnSpPr>
        <p:spPr>
          <a:xfrm>
            <a:off x="2160193" y="6047381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AE62A51D-4BCA-46DE-83A0-4949EDD95114}"/>
              </a:ext>
            </a:extLst>
          </p:cNvPr>
          <p:cNvSpPr/>
          <p:nvPr/>
        </p:nvSpPr>
        <p:spPr>
          <a:xfrm>
            <a:off x="3116351" y="477667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53A225C-56AF-4925-9553-32247189A94E}"/>
              </a:ext>
            </a:extLst>
          </p:cNvPr>
          <p:cNvSpPr/>
          <p:nvPr/>
        </p:nvSpPr>
        <p:spPr>
          <a:xfrm>
            <a:off x="5278221" y="476777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37B8E8E-69AC-4F0A-9843-ECAFC455BCF2}"/>
              </a:ext>
            </a:extLst>
          </p:cNvPr>
          <p:cNvSpPr/>
          <p:nvPr/>
        </p:nvSpPr>
        <p:spPr>
          <a:xfrm>
            <a:off x="4681562" y="476107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82C0FC1-5F66-4541-BB10-1B930B5240C7}"/>
              </a:ext>
            </a:extLst>
          </p:cNvPr>
          <p:cNvSpPr/>
          <p:nvPr/>
        </p:nvSpPr>
        <p:spPr>
          <a:xfrm>
            <a:off x="3297124" y="600166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AAA08C2-39CD-428C-A839-BDEFF699A410}"/>
              </a:ext>
            </a:extLst>
          </p:cNvPr>
          <p:cNvSpPr/>
          <p:nvPr/>
        </p:nvSpPr>
        <p:spPr>
          <a:xfrm>
            <a:off x="3859633" y="601652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60DE0EA-F275-49D8-9878-1D4890B9D565}"/>
                  </a:ext>
                </a:extLst>
              </p:cNvPr>
              <p:cNvSpPr txBox="1"/>
              <p:nvPr/>
            </p:nvSpPr>
            <p:spPr>
              <a:xfrm>
                <a:off x="4555400" y="4454131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60DE0EA-F275-49D8-9878-1D4890B9D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400" y="4454131"/>
                <a:ext cx="362984" cy="280205"/>
              </a:xfrm>
              <a:prstGeom prst="rect">
                <a:avLst/>
              </a:prstGeom>
              <a:blipFill>
                <a:blip r:embed="rId11"/>
                <a:stretch>
                  <a:fillRect l="-8333" r="-1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C81D5E4B-BAEA-4387-9965-B92AE46BE2BD}"/>
              </a:ext>
            </a:extLst>
          </p:cNvPr>
          <p:cNvSpPr/>
          <p:nvPr/>
        </p:nvSpPr>
        <p:spPr>
          <a:xfrm>
            <a:off x="3693475" y="476575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C80FB33-C84D-4941-87BC-E0DAA294B3F1}"/>
              </a:ext>
            </a:extLst>
          </p:cNvPr>
          <p:cNvCxnSpPr>
            <a:cxnSpLocks/>
            <a:stCxn id="122" idx="4"/>
          </p:cNvCxnSpPr>
          <p:nvPr/>
        </p:nvCxnSpPr>
        <p:spPr>
          <a:xfrm>
            <a:off x="3139211" y="4822393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32C125F-1249-4056-8D52-87C3F03B7C07}"/>
              </a:ext>
            </a:extLst>
          </p:cNvPr>
          <p:cNvCxnSpPr>
            <a:cxnSpLocks/>
            <a:stCxn id="130" idx="4"/>
          </p:cNvCxnSpPr>
          <p:nvPr/>
        </p:nvCxnSpPr>
        <p:spPr>
          <a:xfrm>
            <a:off x="3716335" y="4811475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533FA7B-F633-459F-A944-1E348C0F2498}"/>
              </a:ext>
            </a:extLst>
          </p:cNvPr>
          <p:cNvCxnSpPr>
            <a:cxnSpLocks/>
          </p:cNvCxnSpPr>
          <p:nvPr/>
        </p:nvCxnSpPr>
        <p:spPr>
          <a:xfrm>
            <a:off x="5301081" y="4796938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33820BF4-2983-49BA-AAD7-61CFD75C4DCB}"/>
              </a:ext>
            </a:extLst>
          </p:cNvPr>
          <p:cNvSpPr/>
          <p:nvPr/>
        </p:nvSpPr>
        <p:spPr>
          <a:xfrm>
            <a:off x="4512306" y="601652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3A12DED-FC36-4944-B102-84A7EA6592D6}"/>
              </a:ext>
            </a:extLst>
          </p:cNvPr>
          <p:cNvSpPr/>
          <p:nvPr/>
        </p:nvSpPr>
        <p:spPr>
          <a:xfrm>
            <a:off x="7074168" y="475447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9885FAC-ED2E-4E4C-AF62-473431C2B956}"/>
                  </a:ext>
                </a:extLst>
              </p:cNvPr>
              <p:cNvSpPr txBox="1"/>
              <p:nvPr/>
            </p:nvSpPr>
            <p:spPr>
              <a:xfrm>
                <a:off x="7584377" y="4464233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9885FAC-ED2E-4E4C-AF62-473431C2B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377" y="4464233"/>
                <a:ext cx="291170" cy="276999"/>
              </a:xfrm>
              <a:prstGeom prst="rect">
                <a:avLst/>
              </a:prstGeom>
              <a:blipFill>
                <a:blip r:embed="rId12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52F20B8B-C886-49EB-A2C6-790CEE559D9A}"/>
              </a:ext>
            </a:extLst>
          </p:cNvPr>
          <p:cNvSpPr/>
          <p:nvPr/>
        </p:nvSpPr>
        <p:spPr>
          <a:xfrm>
            <a:off x="5342529" y="600508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0811E101-8D9F-461E-9289-5A62EE6A89B0}"/>
              </a:ext>
            </a:extLst>
          </p:cNvPr>
          <p:cNvSpPr/>
          <p:nvPr/>
        </p:nvSpPr>
        <p:spPr>
          <a:xfrm>
            <a:off x="7832744" y="599366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A36BCB8-5078-4FC2-8C1D-D00ADD85FCFF}"/>
              </a:ext>
            </a:extLst>
          </p:cNvPr>
          <p:cNvCxnSpPr>
            <a:cxnSpLocks/>
            <a:endCxn id="140" idx="6"/>
          </p:cNvCxnSpPr>
          <p:nvPr/>
        </p:nvCxnSpPr>
        <p:spPr>
          <a:xfrm>
            <a:off x="7740601" y="4826451"/>
            <a:ext cx="137863" cy="11900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531A2B3-1A7B-4C14-9816-495C91D72471}"/>
                  </a:ext>
                </a:extLst>
              </p:cNvPr>
              <p:cNvSpPr txBox="1"/>
              <p:nvPr/>
            </p:nvSpPr>
            <p:spPr>
              <a:xfrm>
                <a:off x="7546397" y="6102057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531A2B3-1A7B-4C14-9816-495C91D72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397" y="6102057"/>
                <a:ext cx="538096" cy="303096"/>
              </a:xfrm>
              <a:prstGeom prst="rect">
                <a:avLst/>
              </a:prstGeom>
              <a:blipFill>
                <a:blip r:embed="rId13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2DC9F54-F6CE-4CBD-9A86-69C1B4CE103B}"/>
                  </a:ext>
                </a:extLst>
              </p:cNvPr>
              <p:cNvSpPr txBox="1"/>
              <p:nvPr/>
            </p:nvSpPr>
            <p:spPr>
              <a:xfrm>
                <a:off x="6865862" y="4434928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2DC9F54-F6CE-4CBD-9A86-69C1B4CE1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862" y="4434928"/>
                <a:ext cx="621837" cy="302199"/>
              </a:xfrm>
              <a:prstGeom prst="rect">
                <a:avLst/>
              </a:prstGeom>
              <a:blipFill>
                <a:blip r:embed="rId14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Oval 145">
            <a:extLst>
              <a:ext uri="{FF2B5EF4-FFF2-40B4-BE49-F238E27FC236}">
                <a16:creationId xmlns:a16="http://schemas.microsoft.com/office/drawing/2014/main" id="{F5A8A028-5CE2-4090-9D7D-A493B457A328}"/>
              </a:ext>
            </a:extLst>
          </p:cNvPr>
          <p:cNvSpPr/>
          <p:nvPr/>
        </p:nvSpPr>
        <p:spPr>
          <a:xfrm>
            <a:off x="7717741" y="478861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CF8B89E-D578-4B5B-AC25-B912053B0BD8}"/>
              </a:ext>
            </a:extLst>
          </p:cNvPr>
          <p:cNvSpPr/>
          <p:nvPr/>
        </p:nvSpPr>
        <p:spPr>
          <a:xfrm>
            <a:off x="5909233" y="477846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7205FD5-1C5B-4521-91DD-65DEF8BF3529}"/>
              </a:ext>
            </a:extLst>
          </p:cNvPr>
          <p:cNvSpPr/>
          <p:nvPr/>
        </p:nvSpPr>
        <p:spPr>
          <a:xfrm>
            <a:off x="6342645" y="476107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32BA5F1-1051-472E-A1FC-D5D488CF72B6}"/>
              </a:ext>
            </a:extLst>
          </p:cNvPr>
          <p:cNvSpPr/>
          <p:nvPr/>
        </p:nvSpPr>
        <p:spPr>
          <a:xfrm>
            <a:off x="6001895" y="600853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A9EA4B0-33B6-4B11-843A-8ED1ADC637E4}"/>
              </a:ext>
            </a:extLst>
          </p:cNvPr>
          <p:cNvSpPr/>
          <p:nvPr/>
        </p:nvSpPr>
        <p:spPr>
          <a:xfrm>
            <a:off x="6743311" y="599880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D6D2AC0-23DE-46F5-8FDC-D1C8BAC05FC5}"/>
              </a:ext>
            </a:extLst>
          </p:cNvPr>
          <p:cNvCxnSpPr>
            <a:cxnSpLocks/>
            <a:stCxn id="147" idx="6"/>
          </p:cNvCxnSpPr>
          <p:nvPr/>
        </p:nvCxnSpPr>
        <p:spPr>
          <a:xfrm>
            <a:off x="5954953" y="4801326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7AF3E78-3CC8-4FDF-9AA3-2DBDF13CDE4B}"/>
              </a:ext>
            </a:extLst>
          </p:cNvPr>
          <p:cNvCxnSpPr>
            <a:cxnSpLocks/>
            <a:stCxn id="137" idx="4"/>
            <a:endCxn id="150" idx="2"/>
          </p:cNvCxnSpPr>
          <p:nvPr/>
        </p:nvCxnSpPr>
        <p:spPr>
          <a:xfrm flipH="1">
            <a:off x="6743311" y="4800196"/>
            <a:ext cx="353717" cy="122146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19DF2FBA-FF9D-4A79-B77F-AB62E243EDF3}"/>
              </a:ext>
            </a:extLst>
          </p:cNvPr>
          <p:cNvSpPr/>
          <p:nvPr/>
        </p:nvSpPr>
        <p:spPr>
          <a:xfrm>
            <a:off x="8368213" y="600180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2EBFF27-0C16-4451-9762-4C03A9A7ACE1}"/>
                  </a:ext>
                </a:extLst>
              </p:cNvPr>
              <p:cNvSpPr txBox="1"/>
              <p:nvPr/>
            </p:nvSpPr>
            <p:spPr>
              <a:xfrm>
                <a:off x="8373770" y="4455733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2EBFF27-0C16-4451-9762-4C03A9A7A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770" y="4455733"/>
                <a:ext cx="510781" cy="276999"/>
              </a:xfrm>
              <a:prstGeom prst="rect">
                <a:avLst/>
              </a:prstGeom>
              <a:blipFill>
                <a:blip r:embed="rId15"/>
                <a:stretch>
                  <a:fillRect l="-6024" r="-481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Oval 155">
            <a:extLst>
              <a:ext uri="{FF2B5EF4-FFF2-40B4-BE49-F238E27FC236}">
                <a16:creationId xmlns:a16="http://schemas.microsoft.com/office/drawing/2014/main" id="{2BFFC6F7-CF2A-4B80-B193-9C90B5B713A3}"/>
              </a:ext>
            </a:extLst>
          </p:cNvPr>
          <p:cNvSpPr/>
          <p:nvPr/>
        </p:nvSpPr>
        <p:spPr>
          <a:xfrm>
            <a:off x="8701727" y="477253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2F6171C-8024-4CA1-9463-10B8AFBDD22C}"/>
              </a:ext>
            </a:extLst>
          </p:cNvPr>
          <p:cNvSpPr/>
          <p:nvPr/>
        </p:nvSpPr>
        <p:spPr>
          <a:xfrm>
            <a:off x="4232418" y="477253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B92AEF9-5ED2-4D6A-B3C4-B29B6C1A4A7E}"/>
              </a:ext>
            </a:extLst>
          </p:cNvPr>
          <p:cNvCxnSpPr>
            <a:cxnSpLocks/>
            <a:stCxn id="157" idx="6"/>
          </p:cNvCxnSpPr>
          <p:nvPr/>
        </p:nvCxnSpPr>
        <p:spPr>
          <a:xfrm>
            <a:off x="4278138" y="4795393"/>
            <a:ext cx="246296" cy="126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F4DF818-332D-4D86-99E2-BA91FC929458}"/>
              </a:ext>
            </a:extLst>
          </p:cNvPr>
          <p:cNvCxnSpPr>
            <a:cxnSpLocks/>
          </p:cNvCxnSpPr>
          <p:nvPr/>
        </p:nvCxnSpPr>
        <p:spPr>
          <a:xfrm flipH="1">
            <a:off x="4653390" y="4204953"/>
            <a:ext cx="447594" cy="22482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EEBBE374-0BFC-4A51-8532-B2A3E646D3A0}"/>
              </a:ext>
            </a:extLst>
          </p:cNvPr>
          <p:cNvSpPr/>
          <p:nvPr/>
        </p:nvSpPr>
        <p:spPr>
          <a:xfrm>
            <a:off x="4905179" y="4134235"/>
            <a:ext cx="2682098" cy="2566145"/>
          </a:xfrm>
          <a:custGeom>
            <a:avLst/>
            <a:gdLst>
              <a:gd name="connsiteX0" fmla="*/ 1238851 w 2682098"/>
              <a:gd name="connsiteY0" fmla="*/ 0 h 2288858"/>
              <a:gd name="connsiteX1" fmla="*/ 251299 w 2682098"/>
              <a:gd name="connsiteY1" fmla="*/ 320040 h 2288858"/>
              <a:gd name="connsiteX2" fmla="*/ 187291 w 2682098"/>
              <a:gd name="connsiteY2" fmla="*/ 1645920 h 2288858"/>
              <a:gd name="connsiteX3" fmla="*/ 132427 w 2682098"/>
              <a:gd name="connsiteY3" fmla="*/ 2194560 h 2288858"/>
              <a:gd name="connsiteX4" fmla="*/ 2098387 w 2682098"/>
              <a:gd name="connsiteY4" fmla="*/ 2258568 h 2288858"/>
              <a:gd name="connsiteX5" fmla="*/ 2491579 w 2682098"/>
              <a:gd name="connsiteY5" fmla="*/ 2084832 h 2288858"/>
              <a:gd name="connsiteX6" fmla="*/ 2592163 w 2682098"/>
              <a:gd name="connsiteY6" fmla="*/ 274320 h 2288858"/>
              <a:gd name="connsiteX7" fmla="*/ 1183987 w 2682098"/>
              <a:gd name="connsiteY7" fmla="*/ 0 h 228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2098" h="2288858">
                <a:moveTo>
                  <a:pt x="1238851" y="0"/>
                </a:moveTo>
                <a:cubicBezTo>
                  <a:pt x="832705" y="22860"/>
                  <a:pt x="426559" y="45720"/>
                  <a:pt x="251299" y="320040"/>
                </a:cubicBezTo>
                <a:cubicBezTo>
                  <a:pt x="76039" y="594360"/>
                  <a:pt x="207103" y="1333500"/>
                  <a:pt x="187291" y="1645920"/>
                </a:cubicBezTo>
                <a:cubicBezTo>
                  <a:pt x="167479" y="1958340"/>
                  <a:pt x="-186089" y="2092452"/>
                  <a:pt x="132427" y="2194560"/>
                </a:cubicBezTo>
                <a:cubicBezTo>
                  <a:pt x="450943" y="2296668"/>
                  <a:pt x="1705195" y="2276856"/>
                  <a:pt x="2098387" y="2258568"/>
                </a:cubicBezTo>
                <a:cubicBezTo>
                  <a:pt x="2491579" y="2240280"/>
                  <a:pt x="2409283" y="2415540"/>
                  <a:pt x="2491579" y="2084832"/>
                </a:cubicBezTo>
                <a:cubicBezTo>
                  <a:pt x="2573875" y="1754124"/>
                  <a:pt x="2810095" y="621792"/>
                  <a:pt x="2592163" y="274320"/>
                </a:cubicBezTo>
                <a:cubicBezTo>
                  <a:pt x="2374231" y="-73152"/>
                  <a:pt x="1557367" y="32004"/>
                  <a:pt x="118398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48F12F9-A02E-460B-A3F8-1F9C5F3FFFD4}"/>
                  </a:ext>
                </a:extLst>
              </p:cNvPr>
              <p:cNvSpPr txBox="1"/>
              <p:nvPr/>
            </p:nvSpPr>
            <p:spPr>
              <a:xfrm>
                <a:off x="6046792" y="4417511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48F12F9-A02E-460B-A3F8-1F9C5F3FF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792" y="4417511"/>
                <a:ext cx="362984" cy="280205"/>
              </a:xfrm>
              <a:prstGeom prst="rect">
                <a:avLst/>
              </a:prstGeom>
              <a:blipFill>
                <a:blip r:embed="rId16"/>
                <a:stretch>
                  <a:fillRect l="-16949" r="-1016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42E8DBE-3912-4B36-9DBD-29255CDA90A2}"/>
              </a:ext>
            </a:extLst>
          </p:cNvPr>
          <p:cNvCxnSpPr>
            <a:cxnSpLocks/>
          </p:cNvCxnSpPr>
          <p:nvPr/>
        </p:nvCxnSpPr>
        <p:spPr>
          <a:xfrm flipH="1">
            <a:off x="6097268" y="4082670"/>
            <a:ext cx="667454" cy="26692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62A9CFF-280A-4E2E-99E7-70EE0EF5F9BD}"/>
                  </a:ext>
                </a:extLst>
              </p:cNvPr>
              <p:cNvSpPr txBox="1"/>
              <p:nvPr/>
            </p:nvSpPr>
            <p:spPr>
              <a:xfrm>
                <a:off x="6647687" y="6053203"/>
                <a:ext cx="577725" cy="302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62A9CFF-280A-4E2E-99E7-70EE0EF5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687" y="6053203"/>
                <a:ext cx="577725" cy="302199"/>
              </a:xfrm>
              <a:prstGeom prst="rect">
                <a:avLst/>
              </a:prstGeom>
              <a:blipFill>
                <a:blip r:embed="rId17"/>
                <a:stretch>
                  <a:fillRect l="-12632" r="-526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E7ABEE-7CC1-4AB2-ADE4-92A4C9BA584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131223" y="2208732"/>
            <a:ext cx="743456" cy="12143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8C20C9-CD0F-40CE-BF8A-08F79DD1C36C}"/>
              </a:ext>
            </a:extLst>
          </p:cNvPr>
          <p:cNvSpPr txBox="1"/>
          <p:nvPr/>
        </p:nvSpPr>
        <p:spPr>
          <a:xfrm>
            <a:off x="4875733" y="6396230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Sub-previous-problem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14DEF-BEF7-417A-B092-4766B714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3510"/>
            <a:ext cx="2743200" cy="365125"/>
          </a:xfrm>
        </p:spPr>
        <p:txBody>
          <a:bodyPr/>
          <a:lstStyle/>
          <a:p>
            <a:fld id="{9CF8A9C9-8565-4928-9E41-6D5E5DE9E046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08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8487C-378F-4E3A-8708-E6CCB323FAAE}"/>
                  </a:ext>
                </a:extLst>
              </p:cNvPr>
              <p:cNvSpPr txBox="1"/>
              <p:nvPr/>
            </p:nvSpPr>
            <p:spPr>
              <a:xfrm>
                <a:off x="971550" y="1547925"/>
                <a:ext cx="10668762" cy="3873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Theorem 2: For problem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,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be one optimal plan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does not destroy point. Consider “subproblem”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, there exists an optimal plan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destroys at most one point.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That is, we only need to go through all the plans who destroy one point or keep all points. </a:t>
                </a:r>
              </a:p>
              <a:p>
                <a:r>
                  <a:rPr lang="en-US" sz="2000" dirty="0"/>
                  <a:t>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sz="2000" dirty="0"/>
                  <a:t> denote the length of the subproblem (#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s). </a:t>
                </a:r>
                <a:br>
                  <a:rPr lang="en-US" sz="2000" dirty="0"/>
                </a:br>
                <a:r>
                  <a:rPr lang="en-US" sz="2000" dirty="0"/>
                  <a:t>We have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optimal plans who destroy one point and a unique one optimal plan who keep all points. For each plan, the computational cost is (at most)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, thus, the computational cost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000" dirty="0"/>
                  <a:t> (in worst case).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8487C-378F-4E3A-8708-E6CCB323F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1547925"/>
                <a:ext cx="10668762" cy="3873112"/>
              </a:xfrm>
              <a:prstGeom prst="rect">
                <a:avLst/>
              </a:prstGeo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7B87D39-B82D-4685-B670-179CEE47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0632" cy="915035"/>
          </a:xfrm>
        </p:spPr>
        <p:txBody>
          <a:bodyPr/>
          <a:lstStyle/>
          <a:p>
            <a:r>
              <a:rPr lang="en-US" altLang="zh-CN" dirty="0"/>
              <a:t>Solve the subproblem by previous plan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26D468-BEE9-4907-85E9-82CC42C3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26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110728"/>
            <a:ext cx="6220968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Proof of theorem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527632" y="1095179"/>
            <a:ext cx="4995344" cy="28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451451" y="2454358"/>
            <a:ext cx="5147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30782" y="107231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427386" y="108467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25711" y="110753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549169" y="243149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15833" y="2417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627748" y="2417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4"/>
          </p:cNvCxnSpPr>
          <p:nvPr/>
        </p:nvCxnSpPr>
        <p:spPr>
          <a:xfrm>
            <a:off x="1589950" y="1091601"/>
            <a:ext cx="367" cy="138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</p:cNvCxnSpPr>
          <p:nvPr/>
        </p:nvCxnSpPr>
        <p:spPr>
          <a:xfrm flipH="1">
            <a:off x="3458844" y="1100867"/>
            <a:ext cx="11889" cy="136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endCxn id="31" idx="4"/>
          </p:cNvCxnSpPr>
          <p:nvPr/>
        </p:nvCxnSpPr>
        <p:spPr>
          <a:xfrm>
            <a:off x="2465253" y="1137320"/>
            <a:ext cx="27192" cy="136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</p:cNvCxnSpPr>
          <p:nvPr/>
        </p:nvCxnSpPr>
        <p:spPr>
          <a:xfrm flipH="1">
            <a:off x="4661732" y="1123490"/>
            <a:ext cx="28082" cy="131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430752" y="758866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752" y="758866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451297" y="245435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4394135" y="778640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135" y="778640"/>
                <a:ext cx="631818" cy="276999"/>
              </a:xfrm>
              <a:prstGeom prst="rect">
                <a:avLst/>
              </a:prstGeom>
              <a:blipFill>
                <a:blip r:embed="rId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4420766" y="2463624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766" y="2463624"/>
                <a:ext cx="538096" cy="303096"/>
              </a:xfrm>
              <a:prstGeom prst="rect">
                <a:avLst/>
              </a:prstGeom>
              <a:blipFill>
                <a:blip r:embed="rId4"/>
                <a:stretch>
                  <a:fillRect l="-10227" r="-340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2962149" y="2440764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4627748" y="109517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1A5FA04-AA20-42C5-B716-9D318BE2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84B13E5-CAF4-4768-A81E-1A519322480D}"/>
                  </a:ext>
                </a:extLst>
              </p:cNvPr>
              <p:cNvSpPr txBox="1"/>
              <p:nvPr/>
            </p:nvSpPr>
            <p:spPr>
              <a:xfrm>
                <a:off x="1320546" y="2550446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84B13E5-CAF4-4768-A81E-1A5193224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46" y="2550446"/>
                <a:ext cx="277768" cy="276999"/>
              </a:xfrm>
              <a:prstGeom prst="rect">
                <a:avLst/>
              </a:prstGeom>
              <a:blipFill>
                <a:blip r:embed="rId5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E3FD8B5-E79F-4FF2-A53D-1FA6A4F1E869}"/>
              </a:ext>
            </a:extLst>
          </p:cNvPr>
          <p:cNvSpPr txBox="1"/>
          <p:nvPr/>
        </p:nvSpPr>
        <p:spPr>
          <a:xfrm>
            <a:off x="108167" y="637328"/>
            <a:ext cx="78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Given: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0A1114-8F2F-4B10-9257-484C002423F1}"/>
              </a:ext>
            </a:extLst>
          </p:cNvPr>
          <p:cNvSpPr txBox="1"/>
          <p:nvPr/>
        </p:nvSpPr>
        <p:spPr>
          <a:xfrm>
            <a:off x="6314420" y="463101"/>
            <a:ext cx="153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solve: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8FC9A5F7-B36A-481B-B316-8CB99BF7323F}"/>
              </a:ext>
            </a:extLst>
          </p:cNvPr>
          <p:cNvSpPr/>
          <p:nvPr/>
        </p:nvSpPr>
        <p:spPr>
          <a:xfrm>
            <a:off x="2934932" y="1095324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C989EC-617B-460E-9221-B2ECE5141562}"/>
                  </a:ext>
                </a:extLst>
              </p:cNvPr>
              <p:cNvSpPr txBox="1"/>
              <p:nvPr/>
            </p:nvSpPr>
            <p:spPr>
              <a:xfrm>
                <a:off x="459711" y="1440028"/>
                <a:ext cx="278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C989EC-617B-460E-9221-B2ECE5141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11" y="1440028"/>
                <a:ext cx="278346" cy="276999"/>
              </a:xfrm>
              <a:prstGeom prst="rect">
                <a:avLst/>
              </a:prstGeom>
              <a:blipFill>
                <a:blip r:embed="rId6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616E92C-E94D-421D-84A9-898122A2BB78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2968780" y="1091601"/>
            <a:ext cx="34517" cy="134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4A5C47E-B54E-4CA6-A2EE-516811705855}"/>
                  </a:ext>
                </a:extLst>
              </p:cNvPr>
              <p:cNvSpPr txBox="1"/>
              <p:nvPr/>
            </p:nvSpPr>
            <p:spPr>
              <a:xfrm>
                <a:off x="2197426" y="768007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4A5C47E-B54E-4CA6-A2EE-516811705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426" y="768007"/>
                <a:ext cx="281423" cy="276999"/>
              </a:xfrm>
              <a:prstGeom prst="rect">
                <a:avLst/>
              </a:prstGeom>
              <a:blipFill>
                <a:blip r:embed="rId7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4B40C1D-4681-4538-BAE9-DD6B2B53DED7}"/>
                  </a:ext>
                </a:extLst>
              </p:cNvPr>
              <p:cNvSpPr txBox="1"/>
              <p:nvPr/>
            </p:nvSpPr>
            <p:spPr>
              <a:xfrm>
                <a:off x="2355374" y="2512896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4B40C1D-4681-4538-BAE9-DD6B2B53D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374" y="2512896"/>
                <a:ext cx="283091" cy="276999"/>
              </a:xfrm>
              <a:prstGeom prst="rect">
                <a:avLst/>
              </a:prstGeom>
              <a:blipFill>
                <a:blip r:embed="rId8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C6E8F8C-AF6B-44FA-93AF-385984D239DA}"/>
                  </a:ext>
                </a:extLst>
              </p:cNvPr>
              <p:cNvSpPr txBox="1"/>
              <p:nvPr/>
            </p:nvSpPr>
            <p:spPr>
              <a:xfrm>
                <a:off x="2884592" y="76773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C6E8F8C-AF6B-44FA-93AF-385984D23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592" y="767739"/>
                <a:ext cx="281423" cy="276999"/>
              </a:xfrm>
              <a:prstGeom prst="rect">
                <a:avLst/>
              </a:prstGeom>
              <a:blipFill>
                <a:blip r:embed="rId9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val 102">
            <a:extLst>
              <a:ext uri="{FF2B5EF4-FFF2-40B4-BE49-F238E27FC236}">
                <a16:creationId xmlns:a16="http://schemas.microsoft.com/office/drawing/2014/main" id="{F8168B2A-80DC-4176-B631-D01CB0314E7A}"/>
              </a:ext>
            </a:extLst>
          </p:cNvPr>
          <p:cNvSpPr/>
          <p:nvPr/>
        </p:nvSpPr>
        <p:spPr>
          <a:xfrm>
            <a:off x="1963096" y="240864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B3C91FA-29F8-4034-BC23-D3988ADC87CE}"/>
                  </a:ext>
                </a:extLst>
              </p:cNvPr>
              <p:cNvSpPr txBox="1"/>
              <p:nvPr/>
            </p:nvSpPr>
            <p:spPr>
              <a:xfrm>
                <a:off x="3428965" y="78481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B3C91FA-29F8-4034-BC23-D3988ADC8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65" y="784819"/>
                <a:ext cx="281423" cy="276999"/>
              </a:xfrm>
              <a:prstGeom prst="rect">
                <a:avLst/>
              </a:prstGeom>
              <a:blipFill>
                <a:blip r:embed="rId10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1681BB0-86C6-4915-B7A4-DED846BA087A}"/>
                  </a:ext>
                </a:extLst>
              </p:cNvPr>
              <p:cNvSpPr txBox="1"/>
              <p:nvPr/>
            </p:nvSpPr>
            <p:spPr>
              <a:xfrm>
                <a:off x="2853917" y="2511561"/>
                <a:ext cx="273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1681BB0-86C6-4915-B7A4-DED846BA0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917" y="2511561"/>
                <a:ext cx="273215" cy="276999"/>
              </a:xfrm>
              <a:prstGeom prst="rect">
                <a:avLst/>
              </a:prstGeom>
              <a:blipFill>
                <a:blip r:embed="rId11"/>
                <a:stretch>
                  <a:fillRect l="-20000" r="-888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4A9939D-F971-4B36-B163-E64E65B2CCC8}"/>
                  </a:ext>
                </a:extLst>
              </p:cNvPr>
              <p:cNvSpPr txBox="1"/>
              <p:nvPr/>
            </p:nvSpPr>
            <p:spPr>
              <a:xfrm>
                <a:off x="3337794" y="2493365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4A9939D-F971-4B36-B163-E64E65B2C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794" y="2493365"/>
                <a:ext cx="283091" cy="276999"/>
              </a:xfrm>
              <a:prstGeom prst="rect">
                <a:avLst/>
              </a:prstGeom>
              <a:blipFill>
                <a:blip r:embed="rId12"/>
                <a:stretch>
                  <a:fillRect l="-21739" r="-86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E43C583-4203-404B-B154-B22AFE2F00B3}"/>
              </a:ext>
            </a:extLst>
          </p:cNvPr>
          <p:cNvCxnSpPr>
            <a:cxnSpLocks/>
          </p:cNvCxnSpPr>
          <p:nvPr/>
        </p:nvCxnSpPr>
        <p:spPr>
          <a:xfrm>
            <a:off x="6049811" y="1149434"/>
            <a:ext cx="4995344" cy="28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5FB2BFB-D780-4D78-A093-3A34C03C620C}"/>
              </a:ext>
            </a:extLst>
          </p:cNvPr>
          <p:cNvCxnSpPr>
            <a:cxnSpLocks/>
          </p:cNvCxnSpPr>
          <p:nvPr/>
        </p:nvCxnSpPr>
        <p:spPr>
          <a:xfrm>
            <a:off x="5973630" y="2508613"/>
            <a:ext cx="5147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D19E3D3B-4EF1-4E88-B8D9-5B174C6836E6}"/>
              </a:ext>
            </a:extLst>
          </p:cNvPr>
          <p:cNvSpPr/>
          <p:nvPr/>
        </p:nvSpPr>
        <p:spPr>
          <a:xfrm>
            <a:off x="7052961" y="1126574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17F0E6A-BA85-48CF-AB94-EFAD98C9BAFC}"/>
              </a:ext>
            </a:extLst>
          </p:cNvPr>
          <p:cNvSpPr/>
          <p:nvPr/>
        </p:nvSpPr>
        <p:spPr>
          <a:xfrm>
            <a:off x="7949565" y="113893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7D68485-4648-40B0-8548-AC2B846B88C6}"/>
              </a:ext>
            </a:extLst>
          </p:cNvPr>
          <p:cNvSpPr/>
          <p:nvPr/>
        </p:nvSpPr>
        <p:spPr>
          <a:xfrm>
            <a:off x="8947890" y="116179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C7C493C-DE12-4B3A-98A9-3AEF898CA600}"/>
              </a:ext>
            </a:extLst>
          </p:cNvPr>
          <p:cNvSpPr/>
          <p:nvPr/>
        </p:nvSpPr>
        <p:spPr>
          <a:xfrm>
            <a:off x="7071348" y="248575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20AE0EF-2939-4760-B548-96847275AA21}"/>
              </a:ext>
            </a:extLst>
          </p:cNvPr>
          <p:cNvSpPr/>
          <p:nvPr/>
        </p:nvSpPr>
        <p:spPr>
          <a:xfrm>
            <a:off x="8938012" y="247216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7B2D93F-0DD3-4DDE-AB0D-BDBC2988C52E}"/>
              </a:ext>
            </a:extLst>
          </p:cNvPr>
          <p:cNvCxnSpPr>
            <a:cxnSpLocks/>
            <a:endCxn id="112" idx="4"/>
          </p:cNvCxnSpPr>
          <p:nvPr/>
        </p:nvCxnSpPr>
        <p:spPr>
          <a:xfrm>
            <a:off x="7112129" y="1145856"/>
            <a:ext cx="367" cy="138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FFEA0C5-DF10-42F8-9598-364BFB40DC1D}"/>
              </a:ext>
            </a:extLst>
          </p:cNvPr>
          <p:cNvCxnSpPr>
            <a:cxnSpLocks/>
          </p:cNvCxnSpPr>
          <p:nvPr/>
        </p:nvCxnSpPr>
        <p:spPr>
          <a:xfrm flipH="1">
            <a:off x="8981023" y="1155122"/>
            <a:ext cx="11889" cy="136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6EF7316-9207-4828-A4D6-82600E1E0758}"/>
              </a:ext>
            </a:extLst>
          </p:cNvPr>
          <p:cNvCxnSpPr>
            <a:cxnSpLocks/>
            <a:endCxn id="138" idx="4"/>
          </p:cNvCxnSpPr>
          <p:nvPr/>
        </p:nvCxnSpPr>
        <p:spPr>
          <a:xfrm>
            <a:off x="7987432" y="1191575"/>
            <a:ext cx="27192" cy="136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09C8FFF-416A-4521-AFC6-06CA5DFE4A59}"/>
                  </a:ext>
                </a:extLst>
              </p:cNvPr>
              <p:cNvSpPr txBox="1"/>
              <p:nvPr/>
            </p:nvSpPr>
            <p:spPr>
              <a:xfrm>
                <a:off x="6952931" y="81312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09C8FFF-416A-4521-AFC6-06CA5DFE4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931" y="813121"/>
                <a:ext cx="276101" cy="276999"/>
              </a:xfrm>
              <a:prstGeom prst="rect">
                <a:avLst/>
              </a:prstGeom>
              <a:blipFill>
                <a:blip r:embed="rId13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Oval 137">
            <a:extLst>
              <a:ext uri="{FF2B5EF4-FFF2-40B4-BE49-F238E27FC236}">
                <a16:creationId xmlns:a16="http://schemas.microsoft.com/office/drawing/2014/main" id="{99ADFB0C-DFFE-41A2-8A79-4C4D05F07923}"/>
              </a:ext>
            </a:extLst>
          </p:cNvPr>
          <p:cNvSpPr/>
          <p:nvPr/>
        </p:nvSpPr>
        <p:spPr>
          <a:xfrm>
            <a:off x="7973476" y="250861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640810F-D723-4C45-94B6-554BE6B798B9}"/>
                  </a:ext>
                </a:extLst>
              </p:cNvPr>
              <p:cNvSpPr txBox="1"/>
              <p:nvPr/>
            </p:nvSpPr>
            <p:spPr>
              <a:xfrm>
                <a:off x="9916314" y="832895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640810F-D723-4C45-94B6-554BE6B79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314" y="832895"/>
                <a:ext cx="631818" cy="276999"/>
              </a:xfrm>
              <a:prstGeom prst="rect">
                <a:avLst/>
              </a:prstGeom>
              <a:blipFill>
                <a:blip r:embed="rId1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D49B850-BEAB-4F5B-8521-3EA0F0D8DCE2}"/>
                  </a:ext>
                </a:extLst>
              </p:cNvPr>
              <p:cNvSpPr txBox="1"/>
              <p:nvPr/>
            </p:nvSpPr>
            <p:spPr>
              <a:xfrm>
                <a:off x="9942945" y="2517879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D49B850-BEAB-4F5B-8521-3EA0F0D8D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945" y="2517879"/>
                <a:ext cx="538096" cy="303096"/>
              </a:xfrm>
              <a:prstGeom prst="rect">
                <a:avLst/>
              </a:prstGeom>
              <a:blipFill>
                <a:blip r:embed="rId15"/>
                <a:stretch>
                  <a:fillRect l="-10227" r="-340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6EF2286A-2AC3-40CD-99C3-6CB5A0037A21}"/>
              </a:ext>
            </a:extLst>
          </p:cNvPr>
          <p:cNvSpPr/>
          <p:nvPr/>
        </p:nvSpPr>
        <p:spPr>
          <a:xfrm>
            <a:off x="8484328" y="249501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29254755-1BBE-4DD1-9338-DD85DEF4168D}"/>
              </a:ext>
            </a:extLst>
          </p:cNvPr>
          <p:cNvSpPr/>
          <p:nvPr/>
        </p:nvSpPr>
        <p:spPr>
          <a:xfrm>
            <a:off x="10149927" y="114943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18F4E5F-837A-4067-86BB-94FA502E11A8}"/>
                  </a:ext>
                </a:extLst>
              </p:cNvPr>
              <p:cNvSpPr txBox="1"/>
              <p:nvPr/>
            </p:nvSpPr>
            <p:spPr>
              <a:xfrm>
                <a:off x="6842725" y="2604701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18F4E5F-837A-4067-86BB-94FA502E1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725" y="2604701"/>
                <a:ext cx="277768" cy="276999"/>
              </a:xfrm>
              <a:prstGeom prst="rect">
                <a:avLst/>
              </a:prstGeom>
              <a:blipFill>
                <a:blip r:embed="rId16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Oval 146">
            <a:extLst>
              <a:ext uri="{FF2B5EF4-FFF2-40B4-BE49-F238E27FC236}">
                <a16:creationId xmlns:a16="http://schemas.microsoft.com/office/drawing/2014/main" id="{1E09BE47-15F6-4C55-9D77-7FD5767D975B}"/>
              </a:ext>
            </a:extLst>
          </p:cNvPr>
          <p:cNvSpPr/>
          <p:nvPr/>
        </p:nvSpPr>
        <p:spPr>
          <a:xfrm>
            <a:off x="8457111" y="114957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71BB6A8-0A30-4CD7-B3B2-80E16F699F4E}"/>
              </a:ext>
            </a:extLst>
          </p:cNvPr>
          <p:cNvCxnSpPr>
            <a:cxnSpLocks/>
            <a:endCxn id="144" idx="0"/>
          </p:cNvCxnSpPr>
          <p:nvPr/>
        </p:nvCxnSpPr>
        <p:spPr>
          <a:xfrm>
            <a:off x="8490959" y="1145856"/>
            <a:ext cx="34517" cy="134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DF8A4E5-53C4-4B72-9D79-2593A5F53A22}"/>
                  </a:ext>
                </a:extLst>
              </p:cNvPr>
              <p:cNvSpPr txBox="1"/>
              <p:nvPr/>
            </p:nvSpPr>
            <p:spPr>
              <a:xfrm>
                <a:off x="7719605" y="82226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DF8A4E5-53C4-4B72-9D79-2593A5F53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605" y="822262"/>
                <a:ext cx="281423" cy="276999"/>
              </a:xfrm>
              <a:prstGeom prst="rect">
                <a:avLst/>
              </a:prstGeom>
              <a:blipFill>
                <a:blip r:embed="rId17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294E427-4916-40D2-8789-D1237F3CA47D}"/>
                  </a:ext>
                </a:extLst>
              </p:cNvPr>
              <p:cNvSpPr txBox="1"/>
              <p:nvPr/>
            </p:nvSpPr>
            <p:spPr>
              <a:xfrm>
                <a:off x="7877553" y="2567151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294E427-4916-40D2-8789-D1237F3CA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553" y="2567151"/>
                <a:ext cx="283091" cy="276999"/>
              </a:xfrm>
              <a:prstGeom prst="rect">
                <a:avLst/>
              </a:prstGeom>
              <a:blipFill>
                <a:blip r:embed="rId18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2E7D519-5023-4706-82A7-AE6E8FB4FBD9}"/>
                  </a:ext>
                </a:extLst>
              </p:cNvPr>
              <p:cNvSpPr txBox="1"/>
              <p:nvPr/>
            </p:nvSpPr>
            <p:spPr>
              <a:xfrm>
                <a:off x="8406771" y="82199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2E7D519-5023-4706-82A7-AE6E8FB4F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771" y="821994"/>
                <a:ext cx="281423" cy="276999"/>
              </a:xfrm>
              <a:prstGeom prst="rect">
                <a:avLst/>
              </a:prstGeom>
              <a:blipFill>
                <a:blip r:embed="rId19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Oval 152">
            <a:extLst>
              <a:ext uri="{FF2B5EF4-FFF2-40B4-BE49-F238E27FC236}">
                <a16:creationId xmlns:a16="http://schemas.microsoft.com/office/drawing/2014/main" id="{624AE19E-10B1-43BC-9D7E-C5DEDAA679AC}"/>
              </a:ext>
            </a:extLst>
          </p:cNvPr>
          <p:cNvSpPr/>
          <p:nvPr/>
        </p:nvSpPr>
        <p:spPr>
          <a:xfrm>
            <a:off x="7485275" y="246289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00E2F91-C900-4868-862F-6BE9414D3BAA}"/>
                  </a:ext>
                </a:extLst>
              </p:cNvPr>
              <p:cNvSpPr txBox="1"/>
              <p:nvPr/>
            </p:nvSpPr>
            <p:spPr>
              <a:xfrm>
                <a:off x="8951144" y="83907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00E2F91-C900-4868-862F-6BE9414D3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144" y="839074"/>
                <a:ext cx="281423" cy="276999"/>
              </a:xfrm>
              <a:prstGeom prst="rect">
                <a:avLst/>
              </a:prstGeom>
              <a:blipFill>
                <a:blip r:embed="rId20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27C3E8D-0A5C-4541-B68C-0FE80B0B06BB}"/>
                  </a:ext>
                </a:extLst>
              </p:cNvPr>
              <p:cNvSpPr txBox="1"/>
              <p:nvPr/>
            </p:nvSpPr>
            <p:spPr>
              <a:xfrm>
                <a:off x="8376096" y="2565816"/>
                <a:ext cx="273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27C3E8D-0A5C-4541-B68C-0FE80B0B0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096" y="2565816"/>
                <a:ext cx="273215" cy="276999"/>
              </a:xfrm>
              <a:prstGeom prst="rect">
                <a:avLst/>
              </a:prstGeom>
              <a:blipFill>
                <a:blip r:embed="rId21"/>
                <a:stretch>
                  <a:fillRect l="-20000" r="-888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500DD84-2BAF-4DC1-88D0-EFE8AA3B25D6}"/>
                  </a:ext>
                </a:extLst>
              </p:cNvPr>
              <p:cNvSpPr txBox="1"/>
              <p:nvPr/>
            </p:nvSpPr>
            <p:spPr>
              <a:xfrm>
                <a:off x="8859973" y="2547620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500DD84-2BAF-4DC1-88D0-EFE8AA3B2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973" y="2547620"/>
                <a:ext cx="283091" cy="276999"/>
              </a:xfrm>
              <a:prstGeom prst="rect">
                <a:avLst/>
              </a:prstGeom>
              <a:blipFill>
                <a:blip r:embed="rId22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Flowchart: Summing Junction 157">
            <a:extLst>
              <a:ext uri="{FF2B5EF4-FFF2-40B4-BE49-F238E27FC236}">
                <a16:creationId xmlns:a16="http://schemas.microsoft.com/office/drawing/2014/main" id="{0F8F294B-C899-484E-AB54-F37D61012DF0}"/>
              </a:ext>
            </a:extLst>
          </p:cNvPr>
          <p:cNvSpPr/>
          <p:nvPr/>
        </p:nvSpPr>
        <p:spPr>
          <a:xfrm>
            <a:off x="10122730" y="2429443"/>
            <a:ext cx="159052" cy="155448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1F66D87-3587-42D4-A51D-32FDB8FC80DB}"/>
              </a:ext>
            </a:extLst>
          </p:cNvPr>
          <p:cNvCxnSpPr>
            <a:cxnSpLocks/>
            <a:endCxn id="158" idx="3"/>
          </p:cNvCxnSpPr>
          <p:nvPr/>
        </p:nvCxnSpPr>
        <p:spPr>
          <a:xfrm flipH="1">
            <a:off x="10146023" y="1237057"/>
            <a:ext cx="58075" cy="13250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D913D8B5-A89F-4134-A3A8-44DDE1F41090}"/>
              </a:ext>
            </a:extLst>
          </p:cNvPr>
          <p:cNvCxnSpPr>
            <a:cxnSpLocks/>
          </p:cNvCxnSpPr>
          <p:nvPr/>
        </p:nvCxnSpPr>
        <p:spPr>
          <a:xfrm>
            <a:off x="618695" y="3970463"/>
            <a:ext cx="4995344" cy="28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05C2F97-C536-46F8-9000-C314BFF571B0}"/>
              </a:ext>
            </a:extLst>
          </p:cNvPr>
          <p:cNvCxnSpPr>
            <a:cxnSpLocks/>
          </p:cNvCxnSpPr>
          <p:nvPr/>
        </p:nvCxnSpPr>
        <p:spPr>
          <a:xfrm>
            <a:off x="542514" y="5329642"/>
            <a:ext cx="5147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ABCBA4D5-7033-4F55-8695-5AB2A98636A3}"/>
              </a:ext>
            </a:extLst>
          </p:cNvPr>
          <p:cNvSpPr/>
          <p:nvPr/>
        </p:nvSpPr>
        <p:spPr>
          <a:xfrm>
            <a:off x="1621845" y="394760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714542E9-167C-4475-B791-257E296F90B8}"/>
              </a:ext>
            </a:extLst>
          </p:cNvPr>
          <p:cNvSpPr/>
          <p:nvPr/>
        </p:nvSpPr>
        <p:spPr>
          <a:xfrm>
            <a:off x="2518449" y="395996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3DFE91EE-BF12-4749-9066-47B604805219}"/>
              </a:ext>
            </a:extLst>
          </p:cNvPr>
          <p:cNvSpPr/>
          <p:nvPr/>
        </p:nvSpPr>
        <p:spPr>
          <a:xfrm>
            <a:off x="3516774" y="398281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E9D21CE7-59FC-4DAD-A883-6BE876A5CCB3}"/>
              </a:ext>
            </a:extLst>
          </p:cNvPr>
          <p:cNvSpPr/>
          <p:nvPr/>
        </p:nvSpPr>
        <p:spPr>
          <a:xfrm>
            <a:off x="1640232" y="530678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F1866F0-0463-475B-B489-5436469D9AB5}"/>
              </a:ext>
            </a:extLst>
          </p:cNvPr>
          <p:cNvSpPr/>
          <p:nvPr/>
        </p:nvSpPr>
        <p:spPr>
          <a:xfrm>
            <a:off x="3506896" y="529318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10AD1F5-95EB-418C-8728-9224E7F6AFC9}"/>
              </a:ext>
            </a:extLst>
          </p:cNvPr>
          <p:cNvCxnSpPr>
            <a:cxnSpLocks/>
            <a:endCxn id="214" idx="4"/>
          </p:cNvCxnSpPr>
          <p:nvPr/>
        </p:nvCxnSpPr>
        <p:spPr>
          <a:xfrm>
            <a:off x="1681013" y="3966885"/>
            <a:ext cx="367" cy="138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51D8203-0B74-4740-9FE7-6F0F01E069DC}"/>
              </a:ext>
            </a:extLst>
          </p:cNvPr>
          <p:cNvCxnSpPr>
            <a:cxnSpLocks/>
          </p:cNvCxnSpPr>
          <p:nvPr/>
        </p:nvCxnSpPr>
        <p:spPr>
          <a:xfrm flipH="1">
            <a:off x="3549907" y="3976151"/>
            <a:ext cx="11889" cy="136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 220">
            <a:extLst>
              <a:ext uri="{FF2B5EF4-FFF2-40B4-BE49-F238E27FC236}">
                <a16:creationId xmlns:a16="http://schemas.microsoft.com/office/drawing/2014/main" id="{A79FE9A0-4A2E-41CB-A890-1143A7C7425E}"/>
              </a:ext>
            </a:extLst>
          </p:cNvPr>
          <p:cNvSpPr/>
          <p:nvPr/>
        </p:nvSpPr>
        <p:spPr>
          <a:xfrm>
            <a:off x="2542360" y="532964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6044A166-97B6-4A50-BAC0-E44236AE72D6}"/>
                  </a:ext>
                </a:extLst>
              </p:cNvPr>
              <p:cNvSpPr txBox="1"/>
              <p:nvPr/>
            </p:nvSpPr>
            <p:spPr>
              <a:xfrm>
                <a:off x="4485198" y="3653924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6044A166-97B6-4A50-BAC0-E44236AE7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198" y="3653924"/>
                <a:ext cx="631818" cy="276999"/>
              </a:xfrm>
              <a:prstGeom prst="rect">
                <a:avLst/>
              </a:prstGeom>
              <a:blipFill>
                <a:blip r:embed="rId2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B465AF6F-599B-4AF2-9DCD-B87FE6602B34}"/>
                  </a:ext>
                </a:extLst>
              </p:cNvPr>
              <p:cNvSpPr txBox="1"/>
              <p:nvPr/>
            </p:nvSpPr>
            <p:spPr>
              <a:xfrm>
                <a:off x="4511829" y="5338908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B465AF6F-599B-4AF2-9DCD-B87FE6602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9" y="5338908"/>
                <a:ext cx="538096" cy="303096"/>
              </a:xfrm>
              <a:prstGeom prst="rect">
                <a:avLst/>
              </a:prstGeom>
              <a:blipFill>
                <a:blip r:embed="rId24"/>
                <a:stretch>
                  <a:fillRect l="-10227" r="-340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Oval 223">
            <a:extLst>
              <a:ext uri="{FF2B5EF4-FFF2-40B4-BE49-F238E27FC236}">
                <a16:creationId xmlns:a16="http://schemas.microsoft.com/office/drawing/2014/main" id="{F2F8093E-6E2B-42AC-91B5-7DCA14A365BC}"/>
              </a:ext>
            </a:extLst>
          </p:cNvPr>
          <p:cNvSpPr/>
          <p:nvPr/>
        </p:nvSpPr>
        <p:spPr>
          <a:xfrm>
            <a:off x="3053212" y="531604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D128804-2CED-40EA-AD46-51C3903D197C}"/>
              </a:ext>
            </a:extLst>
          </p:cNvPr>
          <p:cNvSpPr/>
          <p:nvPr/>
        </p:nvSpPr>
        <p:spPr>
          <a:xfrm>
            <a:off x="4718811" y="397046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A4411BD8-3826-467A-B71F-B0F625515014}"/>
                  </a:ext>
                </a:extLst>
              </p:cNvPr>
              <p:cNvSpPr txBox="1"/>
              <p:nvPr/>
            </p:nvSpPr>
            <p:spPr>
              <a:xfrm>
                <a:off x="1411609" y="5425730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A4411BD8-3826-467A-B71F-B0F625515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609" y="5425730"/>
                <a:ext cx="277768" cy="276999"/>
              </a:xfrm>
              <a:prstGeom prst="rect">
                <a:avLst/>
              </a:prstGeom>
              <a:blipFill>
                <a:blip r:embed="rId25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TextBox 226">
            <a:extLst>
              <a:ext uri="{FF2B5EF4-FFF2-40B4-BE49-F238E27FC236}">
                <a16:creationId xmlns:a16="http://schemas.microsoft.com/office/drawing/2014/main" id="{87DBD2A3-22AF-4DD1-BE17-D13BA7E33137}"/>
              </a:ext>
            </a:extLst>
          </p:cNvPr>
          <p:cNvSpPr txBox="1"/>
          <p:nvPr/>
        </p:nvSpPr>
        <p:spPr>
          <a:xfrm>
            <a:off x="2240583" y="5691047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not optimal!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49ADEE9-5D4C-46FD-A989-D1D6E600F449}"/>
              </a:ext>
            </a:extLst>
          </p:cNvPr>
          <p:cNvSpPr/>
          <p:nvPr/>
        </p:nvSpPr>
        <p:spPr>
          <a:xfrm>
            <a:off x="3025995" y="397060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2B77A82D-03F4-4443-A399-76AD7EB65D4E}"/>
              </a:ext>
            </a:extLst>
          </p:cNvPr>
          <p:cNvCxnSpPr>
            <a:cxnSpLocks/>
            <a:endCxn id="224" idx="0"/>
          </p:cNvCxnSpPr>
          <p:nvPr/>
        </p:nvCxnSpPr>
        <p:spPr>
          <a:xfrm>
            <a:off x="3059843" y="3966885"/>
            <a:ext cx="34517" cy="134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3DAF0175-E94D-4D41-B5E8-3263FCEC1A4C}"/>
                  </a:ext>
                </a:extLst>
              </p:cNvPr>
              <p:cNvSpPr txBox="1"/>
              <p:nvPr/>
            </p:nvSpPr>
            <p:spPr>
              <a:xfrm>
                <a:off x="2446437" y="5388180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3DAF0175-E94D-4D41-B5E8-3263FCEC1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437" y="5388180"/>
                <a:ext cx="283091" cy="276999"/>
              </a:xfrm>
              <a:prstGeom prst="rect">
                <a:avLst/>
              </a:prstGeom>
              <a:blipFill>
                <a:blip r:embed="rId26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Oval 231">
            <a:extLst>
              <a:ext uri="{FF2B5EF4-FFF2-40B4-BE49-F238E27FC236}">
                <a16:creationId xmlns:a16="http://schemas.microsoft.com/office/drawing/2014/main" id="{B33DF978-D560-4D93-B242-54AE00B45E37}"/>
              </a:ext>
            </a:extLst>
          </p:cNvPr>
          <p:cNvSpPr/>
          <p:nvPr/>
        </p:nvSpPr>
        <p:spPr>
          <a:xfrm>
            <a:off x="2054159" y="528392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2DFEF2E3-7FAB-44B3-BC64-C986FAA7BAB8}"/>
                  </a:ext>
                </a:extLst>
              </p:cNvPr>
              <p:cNvSpPr txBox="1"/>
              <p:nvPr/>
            </p:nvSpPr>
            <p:spPr>
              <a:xfrm>
                <a:off x="3520028" y="366010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2DFEF2E3-7FAB-44B3-BC64-C986FAA7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028" y="3660103"/>
                <a:ext cx="281423" cy="276999"/>
              </a:xfrm>
              <a:prstGeom prst="rect">
                <a:avLst/>
              </a:prstGeom>
              <a:blipFill>
                <a:blip r:embed="rId27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9EACB168-BC61-4CF6-BDD7-96643EECA9BB}"/>
                  </a:ext>
                </a:extLst>
              </p:cNvPr>
              <p:cNvSpPr txBox="1"/>
              <p:nvPr/>
            </p:nvSpPr>
            <p:spPr>
              <a:xfrm>
                <a:off x="2944980" y="5386845"/>
                <a:ext cx="273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9EACB168-BC61-4CF6-BDD7-96643EECA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980" y="5386845"/>
                <a:ext cx="273215" cy="276999"/>
              </a:xfrm>
              <a:prstGeom prst="rect">
                <a:avLst/>
              </a:prstGeom>
              <a:blipFill>
                <a:blip r:embed="rId28"/>
                <a:stretch>
                  <a:fillRect l="-20000" r="-888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3D0B6684-CE21-4739-A65A-59802ED6F0C4}"/>
                  </a:ext>
                </a:extLst>
              </p:cNvPr>
              <p:cNvSpPr txBox="1"/>
              <p:nvPr/>
            </p:nvSpPr>
            <p:spPr>
              <a:xfrm>
                <a:off x="3428857" y="5368649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3D0B6684-CE21-4739-A65A-59802ED6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857" y="5368649"/>
                <a:ext cx="283091" cy="276999"/>
              </a:xfrm>
              <a:prstGeom prst="rect">
                <a:avLst/>
              </a:prstGeom>
              <a:blipFill>
                <a:blip r:embed="rId29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Flowchart: Summing Junction 235">
            <a:extLst>
              <a:ext uri="{FF2B5EF4-FFF2-40B4-BE49-F238E27FC236}">
                <a16:creationId xmlns:a16="http://schemas.microsoft.com/office/drawing/2014/main" id="{0A4C52F6-259F-4FA5-92FF-9C1D650B5CEF}"/>
              </a:ext>
            </a:extLst>
          </p:cNvPr>
          <p:cNvSpPr/>
          <p:nvPr/>
        </p:nvSpPr>
        <p:spPr>
          <a:xfrm>
            <a:off x="4643598" y="5261183"/>
            <a:ext cx="159052" cy="155448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CC933AD7-AE2E-4AA4-8DFD-B9A5FB0A1CDB}"/>
                  </a:ext>
                </a:extLst>
              </p:cNvPr>
              <p:cNvSpPr txBox="1"/>
              <p:nvPr/>
            </p:nvSpPr>
            <p:spPr>
              <a:xfrm>
                <a:off x="1552526" y="360277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CC933AD7-AE2E-4AA4-8DFD-B9A5FB0A1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526" y="3602779"/>
                <a:ext cx="276101" cy="276999"/>
              </a:xfrm>
              <a:prstGeom prst="rect">
                <a:avLst/>
              </a:prstGeom>
              <a:blipFill>
                <a:blip r:embed="rId30"/>
                <a:stretch>
                  <a:fillRect l="-13333" r="-666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F50AE004-FA7C-4A1D-8C1E-62286A0661AD}"/>
                  </a:ext>
                </a:extLst>
              </p:cNvPr>
              <p:cNvSpPr txBox="1"/>
              <p:nvPr/>
            </p:nvSpPr>
            <p:spPr>
              <a:xfrm>
                <a:off x="2424368" y="365384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F50AE004-FA7C-4A1D-8C1E-62286A066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368" y="3653846"/>
                <a:ext cx="281423" cy="276999"/>
              </a:xfrm>
              <a:prstGeom prst="rect">
                <a:avLst/>
              </a:prstGeom>
              <a:blipFill>
                <a:blip r:embed="rId31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6F9DAC83-DF5B-4150-B823-408C1C183F90}"/>
                  </a:ext>
                </a:extLst>
              </p:cNvPr>
              <p:cNvSpPr txBox="1"/>
              <p:nvPr/>
            </p:nvSpPr>
            <p:spPr>
              <a:xfrm>
                <a:off x="2953648" y="3646727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6F9DAC83-DF5B-4150-B823-408C1C183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648" y="3646727"/>
                <a:ext cx="281423" cy="276999"/>
              </a:xfrm>
              <a:prstGeom prst="rect">
                <a:avLst/>
              </a:prstGeom>
              <a:blipFill>
                <a:blip r:embed="rId32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9CFD36F5-EE93-476B-8A41-5674EEE5335E}"/>
              </a:ext>
            </a:extLst>
          </p:cNvPr>
          <p:cNvCxnSpPr>
            <a:cxnSpLocks/>
          </p:cNvCxnSpPr>
          <p:nvPr/>
        </p:nvCxnSpPr>
        <p:spPr>
          <a:xfrm>
            <a:off x="6125992" y="4004161"/>
            <a:ext cx="4995344" cy="28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4EA51896-5842-4A87-934B-A11967DCAD46}"/>
              </a:ext>
            </a:extLst>
          </p:cNvPr>
          <p:cNvCxnSpPr>
            <a:cxnSpLocks/>
          </p:cNvCxnSpPr>
          <p:nvPr/>
        </p:nvCxnSpPr>
        <p:spPr>
          <a:xfrm>
            <a:off x="6049811" y="5363340"/>
            <a:ext cx="5147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>
            <a:extLst>
              <a:ext uri="{FF2B5EF4-FFF2-40B4-BE49-F238E27FC236}">
                <a16:creationId xmlns:a16="http://schemas.microsoft.com/office/drawing/2014/main" id="{87399447-1B1E-4C8D-8923-338D7A9A056A}"/>
              </a:ext>
            </a:extLst>
          </p:cNvPr>
          <p:cNvSpPr/>
          <p:nvPr/>
        </p:nvSpPr>
        <p:spPr>
          <a:xfrm>
            <a:off x="7129142" y="398130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2DD3C83B-4132-40F4-924E-FCA88A74B6F1}"/>
              </a:ext>
            </a:extLst>
          </p:cNvPr>
          <p:cNvSpPr/>
          <p:nvPr/>
        </p:nvSpPr>
        <p:spPr>
          <a:xfrm>
            <a:off x="8025746" y="399365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CB940BF5-3256-4500-996D-C0D342A9B3B0}"/>
              </a:ext>
            </a:extLst>
          </p:cNvPr>
          <p:cNvSpPr/>
          <p:nvPr/>
        </p:nvSpPr>
        <p:spPr>
          <a:xfrm>
            <a:off x="9024071" y="401651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29FC0479-610C-4D85-B020-FDD005C32907}"/>
              </a:ext>
            </a:extLst>
          </p:cNvPr>
          <p:cNvSpPr/>
          <p:nvPr/>
        </p:nvSpPr>
        <p:spPr>
          <a:xfrm>
            <a:off x="7147529" y="534048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A608704B-FA1D-4FBD-9080-9A1ED8A10910}"/>
              </a:ext>
            </a:extLst>
          </p:cNvPr>
          <p:cNvSpPr/>
          <p:nvPr/>
        </p:nvSpPr>
        <p:spPr>
          <a:xfrm>
            <a:off x="9014193" y="53268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CCA69E1F-3970-4981-B805-C341BC6C1358}"/>
              </a:ext>
            </a:extLst>
          </p:cNvPr>
          <p:cNvCxnSpPr>
            <a:cxnSpLocks/>
            <a:endCxn id="252" idx="4"/>
          </p:cNvCxnSpPr>
          <p:nvPr/>
        </p:nvCxnSpPr>
        <p:spPr>
          <a:xfrm>
            <a:off x="7188310" y="4000583"/>
            <a:ext cx="367" cy="138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756BD2B-0D40-4479-BD8A-65D32B3671B9}"/>
              </a:ext>
            </a:extLst>
          </p:cNvPr>
          <p:cNvCxnSpPr>
            <a:cxnSpLocks/>
            <a:stCxn id="260" idx="2"/>
          </p:cNvCxnSpPr>
          <p:nvPr/>
        </p:nvCxnSpPr>
        <p:spPr>
          <a:xfrm flipH="1">
            <a:off x="9057204" y="4027020"/>
            <a:ext cx="1168904" cy="1345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6D831D68-44E5-45D8-97DD-AC7DEC9D3F67}"/>
              </a:ext>
            </a:extLst>
          </p:cNvPr>
          <p:cNvSpPr/>
          <p:nvPr/>
        </p:nvSpPr>
        <p:spPr>
          <a:xfrm>
            <a:off x="8049657" y="536333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00330EF-B97E-41EE-906B-8DFE630787A4}"/>
                  </a:ext>
                </a:extLst>
              </p:cNvPr>
              <p:cNvSpPr txBox="1"/>
              <p:nvPr/>
            </p:nvSpPr>
            <p:spPr>
              <a:xfrm>
                <a:off x="9992495" y="3687622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00330EF-B97E-41EE-906B-8DFE63078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495" y="3687622"/>
                <a:ext cx="631818" cy="276999"/>
              </a:xfrm>
              <a:prstGeom prst="rect">
                <a:avLst/>
              </a:prstGeom>
              <a:blipFill>
                <a:blip r:embed="rId3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DAE5DA0-31F3-4023-9BED-96C50C8F87CB}"/>
                  </a:ext>
                </a:extLst>
              </p:cNvPr>
              <p:cNvSpPr txBox="1"/>
              <p:nvPr/>
            </p:nvSpPr>
            <p:spPr>
              <a:xfrm>
                <a:off x="10019126" y="5372606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DAE5DA0-31F3-4023-9BED-96C50C8F8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126" y="5372606"/>
                <a:ext cx="538096" cy="303096"/>
              </a:xfrm>
              <a:prstGeom prst="rect">
                <a:avLst/>
              </a:prstGeom>
              <a:blipFill>
                <a:blip r:embed="rId34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Oval 258">
            <a:extLst>
              <a:ext uri="{FF2B5EF4-FFF2-40B4-BE49-F238E27FC236}">
                <a16:creationId xmlns:a16="http://schemas.microsoft.com/office/drawing/2014/main" id="{B7B6AFE1-B4EF-4CC6-B976-66FC14A3A7D7}"/>
              </a:ext>
            </a:extLst>
          </p:cNvPr>
          <p:cNvSpPr/>
          <p:nvPr/>
        </p:nvSpPr>
        <p:spPr>
          <a:xfrm>
            <a:off x="8560509" y="534974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2D7C17C5-D47C-4A64-A6A5-154F01883A81}"/>
              </a:ext>
            </a:extLst>
          </p:cNvPr>
          <p:cNvSpPr/>
          <p:nvPr/>
        </p:nvSpPr>
        <p:spPr>
          <a:xfrm>
            <a:off x="10226108" y="400416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A369025-3BF6-42CC-9B2F-30B2B296BF03}"/>
                  </a:ext>
                </a:extLst>
              </p:cNvPr>
              <p:cNvSpPr txBox="1"/>
              <p:nvPr/>
            </p:nvSpPr>
            <p:spPr>
              <a:xfrm>
                <a:off x="6918906" y="5459428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A369025-3BF6-42CC-9B2F-30B2B296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906" y="5459428"/>
                <a:ext cx="277768" cy="276999"/>
              </a:xfrm>
              <a:prstGeom prst="rect">
                <a:avLst/>
              </a:prstGeom>
              <a:blipFill>
                <a:blip r:embed="rId35"/>
                <a:stretch>
                  <a:fillRect l="-21739" r="-43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TextBox 261">
            <a:extLst>
              <a:ext uri="{FF2B5EF4-FFF2-40B4-BE49-F238E27FC236}">
                <a16:creationId xmlns:a16="http://schemas.microsoft.com/office/drawing/2014/main" id="{F6C1BCB6-0F77-47C5-B395-ECD9739AA1D5}"/>
              </a:ext>
            </a:extLst>
          </p:cNvPr>
          <p:cNvSpPr txBox="1"/>
          <p:nvPr/>
        </p:nvSpPr>
        <p:spPr>
          <a:xfrm>
            <a:off x="8161568" y="5676764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not optimal!</a:t>
            </a: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80DE3405-67D8-4BD3-8068-B614EC7D4D8A}"/>
              </a:ext>
            </a:extLst>
          </p:cNvPr>
          <p:cNvSpPr/>
          <p:nvPr/>
        </p:nvSpPr>
        <p:spPr>
          <a:xfrm>
            <a:off x="8533292" y="400430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77532E4A-B642-4D00-8B99-016954DC0904}"/>
              </a:ext>
            </a:extLst>
          </p:cNvPr>
          <p:cNvCxnSpPr>
            <a:cxnSpLocks/>
            <a:endCxn id="259" idx="0"/>
          </p:cNvCxnSpPr>
          <p:nvPr/>
        </p:nvCxnSpPr>
        <p:spPr>
          <a:xfrm>
            <a:off x="8567140" y="4000583"/>
            <a:ext cx="34517" cy="134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41C37C56-14C5-4347-B31E-7AA7A65050DC}"/>
                  </a:ext>
                </a:extLst>
              </p:cNvPr>
              <p:cNvSpPr txBox="1"/>
              <p:nvPr/>
            </p:nvSpPr>
            <p:spPr>
              <a:xfrm>
                <a:off x="7953734" y="5421878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41C37C56-14C5-4347-B31E-7AA7A6505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734" y="5421878"/>
                <a:ext cx="283091" cy="276999"/>
              </a:xfrm>
              <a:prstGeom prst="rect">
                <a:avLst/>
              </a:prstGeom>
              <a:blipFill>
                <a:blip r:embed="rId36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Oval 265">
            <a:extLst>
              <a:ext uri="{FF2B5EF4-FFF2-40B4-BE49-F238E27FC236}">
                <a16:creationId xmlns:a16="http://schemas.microsoft.com/office/drawing/2014/main" id="{7D21F0F8-2B7C-410F-AF4F-1A11DE600B53}"/>
              </a:ext>
            </a:extLst>
          </p:cNvPr>
          <p:cNvSpPr/>
          <p:nvPr/>
        </p:nvSpPr>
        <p:spPr>
          <a:xfrm>
            <a:off x="7561212" y="532688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6F658509-A8AD-477B-84E5-C2D881881D7A}"/>
                  </a:ext>
                </a:extLst>
              </p:cNvPr>
              <p:cNvSpPr txBox="1"/>
              <p:nvPr/>
            </p:nvSpPr>
            <p:spPr>
              <a:xfrm>
                <a:off x="9027325" y="369380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6F658509-A8AD-477B-84E5-C2D881881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325" y="3693801"/>
                <a:ext cx="281423" cy="276999"/>
              </a:xfrm>
              <a:prstGeom prst="rect">
                <a:avLst/>
              </a:prstGeom>
              <a:blipFill>
                <a:blip r:embed="rId37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A53C40CB-7E2F-4C6D-B06B-48A5BDB63502}"/>
                  </a:ext>
                </a:extLst>
              </p:cNvPr>
              <p:cNvSpPr txBox="1"/>
              <p:nvPr/>
            </p:nvSpPr>
            <p:spPr>
              <a:xfrm>
                <a:off x="8452277" y="5420543"/>
                <a:ext cx="273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A53C40CB-7E2F-4C6D-B06B-48A5BDB63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277" y="5420543"/>
                <a:ext cx="273215" cy="276999"/>
              </a:xfrm>
              <a:prstGeom prst="rect">
                <a:avLst/>
              </a:prstGeom>
              <a:blipFill>
                <a:blip r:embed="rId38"/>
                <a:stretch>
                  <a:fillRect l="-20455" r="-909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69AEE232-2792-4807-9488-4B29958F9825}"/>
                  </a:ext>
                </a:extLst>
              </p:cNvPr>
              <p:cNvSpPr txBox="1"/>
              <p:nvPr/>
            </p:nvSpPr>
            <p:spPr>
              <a:xfrm>
                <a:off x="8936154" y="540234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69AEE232-2792-4807-9488-4B29958F9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54" y="5402347"/>
                <a:ext cx="283091" cy="276999"/>
              </a:xfrm>
              <a:prstGeom prst="rect">
                <a:avLst/>
              </a:prstGeom>
              <a:blipFill>
                <a:blip r:embed="rId39"/>
                <a:stretch>
                  <a:fillRect l="-21739" r="-869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Flowchart: Summing Junction 269">
            <a:extLst>
              <a:ext uri="{FF2B5EF4-FFF2-40B4-BE49-F238E27FC236}">
                <a16:creationId xmlns:a16="http://schemas.microsoft.com/office/drawing/2014/main" id="{2FD8CE3E-580B-4669-BEC3-8D88E9F6CB61}"/>
              </a:ext>
            </a:extLst>
          </p:cNvPr>
          <p:cNvSpPr/>
          <p:nvPr/>
        </p:nvSpPr>
        <p:spPr>
          <a:xfrm>
            <a:off x="10150895" y="5294881"/>
            <a:ext cx="159052" cy="155448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27197F4-8633-4EDC-B634-9BC700070737}"/>
                  </a:ext>
                </a:extLst>
              </p:cNvPr>
              <p:cNvSpPr txBox="1"/>
              <p:nvPr/>
            </p:nvSpPr>
            <p:spPr>
              <a:xfrm>
                <a:off x="7059823" y="363647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27197F4-8633-4EDC-B634-9BC700070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823" y="3636477"/>
                <a:ext cx="276101" cy="276999"/>
              </a:xfrm>
              <a:prstGeom prst="rect">
                <a:avLst/>
              </a:prstGeom>
              <a:blipFill>
                <a:blip r:embed="rId40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82C0F8D6-72DA-4B4C-9EA3-2CD94997833B}"/>
                  </a:ext>
                </a:extLst>
              </p:cNvPr>
              <p:cNvSpPr txBox="1"/>
              <p:nvPr/>
            </p:nvSpPr>
            <p:spPr>
              <a:xfrm>
                <a:off x="7931665" y="368754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82C0F8D6-72DA-4B4C-9EA3-2CD949978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665" y="3687544"/>
                <a:ext cx="281423" cy="276999"/>
              </a:xfrm>
              <a:prstGeom prst="rect">
                <a:avLst/>
              </a:prstGeom>
              <a:blipFill>
                <a:blip r:embed="rId41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04B74881-5297-40A8-BD73-F64F27283973}"/>
                  </a:ext>
                </a:extLst>
              </p:cNvPr>
              <p:cNvSpPr txBox="1"/>
              <p:nvPr/>
            </p:nvSpPr>
            <p:spPr>
              <a:xfrm>
                <a:off x="8460945" y="368042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04B74881-5297-40A8-BD73-F64F27283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945" y="3680425"/>
                <a:ext cx="281423" cy="276999"/>
              </a:xfrm>
              <a:prstGeom prst="rect">
                <a:avLst/>
              </a:prstGeom>
              <a:blipFill>
                <a:blip r:embed="rId4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52BA97-4EA4-4629-A3EE-BC8615CD770D}"/>
                  </a:ext>
                </a:extLst>
              </p:cNvPr>
              <p:cNvSpPr txBox="1"/>
              <p:nvPr/>
            </p:nvSpPr>
            <p:spPr>
              <a:xfrm>
                <a:off x="450751" y="6100612"/>
                <a:ext cx="74229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dirty="0"/>
                  <a:t> destroys two (or more) points,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/>
                  <a:t> 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it is not optimal,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dirty="0"/>
                  <a:t> destroys two (or more) points,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/>
                  <a:t> 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, it is not optimal, …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52BA97-4EA4-4629-A3EE-BC8615CD7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51" y="6100612"/>
                <a:ext cx="7422994" cy="646331"/>
              </a:xfrm>
              <a:prstGeom prst="rect">
                <a:avLst/>
              </a:prstGeom>
              <a:blipFill>
                <a:blip r:embed="rId43"/>
                <a:stretch>
                  <a:fillRect l="-73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15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5220-290E-4F8C-BD9C-9D394638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99095" cy="718608"/>
          </a:xfrm>
        </p:spPr>
        <p:txBody>
          <a:bodyPr/>
          <a:lstStyle/>
          <a:p>
            <a:r>
              <a:rPr lang="en-US" dirty="0"/>
              <a:t>Kantorovich formulation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F1C0C0-D91F-422E-AE49-88D02DD15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80496"/>
                <a:ext cx="10171177" cy="258432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Given Polish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(e.g.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),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. The </a:t>
                </a:r>
                <a:r>
                  <a:rPr lang="en-US" b="1" dirty="0"/>
                  <a:t>Kantorovich formulation</a:t>
                </a:r>
                <a:r>
                  <a:rPr lang="en-US" dirty="0"/>
                  <a:t> is defined as:</a:t>
                </a:r>
                <a:r>
                  <a:rPr lang="en-US" b="1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4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5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subHide m:val="on"/>
                            <m:supHide m:val="on"/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4500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where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the natural projections;</a:t>
                </a:r>
              </a:p>
              <a:p>
                <a:pPr lvl="1"/>
                <a:r>
                  <a:rPr lang="en-US" dirty="0"/>
                  <a:t> for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the push forward measure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  </a:t>
                </a:r>
                <a:br>
                  <a:rPr lang="en-US" dirty="0"/>
                </a:br>
                <a:r>
                  <a:rPr lang="en-US" dirty="0"/>
                  <a:t>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F1C0C0-D91F-422E-AE49-88D02DD15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80496"/>
                <a:ext cx="10171177" cy="2584322"/>
              </a:xfrm>
              <a:blipFill>
                <a:blip r:embed="rId2"/>
                <a:stretch>
                  <a:fillRect l="-659" t="-4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B0FA474-E88D-42AC-9A87-8E3E686A8491}"/>
              </a:ext>
            </a:extLst>
          </p:cNvPr>
          <p:cNvSpPr/>
          <p:nvPr/>
        </p:nvSpPr>
        <p:spPr>
          <a:xfrm>
            <a:off x="4304714" y="4626022"/>
            <a:ext cx="2225524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FE2B70F-0C15-40CF-A643-987C23C0F030}"/>
              </a:ext>
            </a:extLst>
          </p:cNvPr>
          <p:cNvSpPr/>
          <p:nvPr/>
        </p:nvSpPr>
        <p:spPr>
          <a:xfrm>
            <a:off x="4304715" y="4626022"/>
            <a:ext cx="2222164" cy="2013929"/>
          </a:xfrm>
          <a:custGeom>
            <a:avLst/>
            <a:gdLst>
              <a:gd name="connsiteX0" fmla="*/ 0 w 2220686"/>
              <a:gd name="connsiteY0" fmla="*/ 0 h 2056190"/>
              <a:gd name="connsiteX1" fmla="*/ 372534 w 2220686"/>
              <a:gd name="connsiteY1" fmla="*/ 890209 h 2056190"/>
              <a:gd name="connsiteX2" fmla="*/ 1306286 w 2220686"/>
              <a:gd name="connsiteY2" fmla="*/ 778933 h 2056190"/>
              <a:gd name="connsiteX3" fmla="*/ 1659467 w 2220686"/>
              <a:gd name="connsiteY3" fmla="*/ 1524000 h 2056190"/>
              <a:gd name="connsiteX4" fmla="*/ 2220686 w 2220686"/>
              <a:gd name="connsiteY4" fmla="*/ 2056190 h 205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6" h="2056190">
                <a:moveTo>
                  <a:pt x="0" y="0"/>
                </a:moveTo>
                <a:cubicBezTo>
                  <a:pt x="77410" y="380193"/>
                  <a:pt x="154820" y="760387"/>
                  <a:pt x="372534" y="890209"/>
                </a:cubicBezTo>
                <a:cubicBezTo>
                  <a:pt x="590248" y="1020031"/>
                  <a:pt x="1091797" y="673301"/>
                  <a:pt x="1306286" y="778933"/>
                </a:cubicBezTo>
                <a:cubicBezTo>
                  <a:pt x="1520775" y="884565"/>
                  <a:pt x="1507067" y="1311124"/>
                  <a:pt x="1659467" y="1524000"/>
                </a:cubicBezTo>
                <a:cubicBezTo>
                  <a:pt x="1811867" y="1736876"/>
                  <a:pt x="2106184" y="1991682"/>
                  <a:pt x="2220686" y="2056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6F709D-A018-4A4B-ABA3-71884474DC60}"/>
                  </a:ext>
                </a:extLst>
              </p:cNvPr>
              <p:cNvSpPr txBox="1"/>
              <p:nvPr/>
            </p:nvSpPr>
            <p:spPr>
              <a:xfrm>
                <a:off x="5382383" y="3514318"/>
                <a:ext cx="3284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6F709D-A018-4A4B-ABA3-71884474D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383" y="3514318"/>
                <a:ext cx="32842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B6910B-944B-41F5-81CD-B1705918ED50}"/>
                  </a:ext>
                </a:extLst>
              </p:cNvPr>
              <p:cNvSpPr txBox="1"/>
              <p:nvPr/>
            </p:nvSpPr>
            <p:spPr>
              <a:xfrm>
                <a:off x="2891338" y="5431283"/>
                <a:ext cx="3134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B6910B-944B-41F5-81CD-B1705918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338" y="5431283"/>
                <a:ext cx="31341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6A6AA9-C601-4E09-BF09-223CC1A591EA}"/>
              </a:ext>
            </a:extLst>
          </p:cNvPr>
          <p:cNvSpPr/>
          <p:nvPr/>
        </p:nvSpPr>
        <p:spPr>
          <a:xfrm>
            <a:off x="4332320" y="3764818"/>
            <a:ext cx="2194560" cy="890899"/>
          </a:xfrm>
          <a:custGeom>
            <a:avLst/>
            <a:gdLst>
              <a:gd name="connsiteX0" fmla="*/ 0 w 2194560"/>
              <a:gd name="connsiteY0" fmla="*/ 845303 h 890899"/>
              <a:gd name="connsiteX1" fmla="*/ 140677 w 2194560"/>
              <a:gd name="connsiteY1" fmla="*/ 1241 h 890899"/>
              <a:gd name="connsiteX2" fmla="*/ 590843 w 2194560"/>
              <a:gd name="connsiteY2" fmla="*/ 648355 h 890899"/>
              <a:gd name="connsiteX3" fmla="*/ 998806 w 2194560"/>
              <a:gd name="connsiteY3" fmla="*/ 310730 h 890899"/>
              <a:gd name="connsiteX4" fmla="*/ 1842868 w 2194560"/>
              <a:gd name="connsiteY4" fmla="*/ 690558 h 890899"/>
              <a:gd name="connsiteX5" fmla="*/ 2194560 w 2194560"/>
              <a:gd name="connsiteY5" fmla="*/ 887506 h 8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4560" h="890899">
                <a:moveTo>
                  <a:pt x="0" y="845303"/>
                </a:moveTo>
                <a:cubicBezTo>
                  <a:pt x="21101" y="439684"/>
                  <a:pt x="42203" y="34066"/>
                  <a:pt x="140677" y="1241"/>
                </a:cubicBezTo>
                <a:cubicBezTo>
                  <a:pt x="239151" y="-31584"/>
                  <a:pt x="447822" y="596774"/>
                  <a:pt x="590843" y="648355"/>
                </a:cubicBezTo>
                <a:cubicBezTo>
                  <a:pt x="733864" y="699936"/>
                  <a:pt x="790135" y="303696"/>
                  <a:pt x="998806" y="310730"/>
                </a:cubicBezTo>
                <a:cubicBezTo>
                  <a:pt x="1207477" y="317764"/>
                  <a:pt x="1643576" y="594429"/>
                  <a:pt x="1842868" y="690558"/>
                </a:cubicBezTo>
                <a:cubicBezTo>
                  <a:pt x="2042160" y="786687"/>
                  <a:pt x="2077329" y="913297"/>
                  <a:pt x="2194560" y="8875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C9AF63E-1055-49F1-B83B-E66EB620F14C}"/>
              </a:ext>
            </a:extLst>
          </p:cNvPr>
          <p:cNvSpPr/>
          <p:nvPr/>
        </p:nvSpPr>
        <p:spPr>
          <a:xfrm>
            <a:off x="3459917" y="4626022"/>
            <a:ext cx="844798" cy="2053883"/>
          </a:xfrm>
          <a:custGeom>
            <a:avLst/>
            <a:gdLst>
              <a:gd name="connsiteX0" fmla="*/ 844266 w 844798"/>
              <a:gd name="connsiteY0" fmla="*/ 0 h 2053883"/>
              <a:gd name="connsiteX1" fmla="*/ 205 w 844798"/>
              <a:gd name="connsiteY1" fmla="*/ 548640 h 2053883"/>
              <a:gd name="connsiteX2" fmla="*/ 759860 w 844798"/>
              <a:gd name="connsiteY2" fmla="*/ 1097280 h 2053883"/>
              <a:gd name="connsiteX3" fmla="*/ 365965 w 844798"/>
              <a:gd name="connsiteY3" fmla="*/ 1533378 h 2053883"/>
              <a:gd name="connsiteX4" fmla="*/ 844266 w 844798"/>
              <a:gd name="connsiteY4" fmla="*/ 2053883 h 205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798" h="2053883">
                <a:moveTo>
                  <a:pt x="844266" y="0"/>
                </a:moveTo>
                <a:cubicBezTo>
                  <a:pt x="429269" y="182880"/>
                  <a:pt x="14273" y="365760"/>
                  <a:pt x="205" y="548640"/>
                </a:cubicBezTo>
                <a:cubicBezTo>
                  <a:pt x="-13863" y="731520"/>
                  <a:pt x="698900" y="933157"/>
                  <a:pt x="759860" y="1097280"/>
                </a:cubicBezTo>
                <a:cubicBezTo>
                  <a:pt x="820820" y="1261403"/>
                  <a:pt x="351897" y="1373944"/>
                  <a:pt x="365965" y="1533378"/>
                </a:cubicBezTo>
                <a:cubicBezTo>
                  <a:pt x="380033" y="1692812"/>
                  <a:pt x="863023" y="1969477"/>
                  <a:pt x="844266" y="20538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DB222-6E3D-4B83-9ED8-FB5A4166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97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110728"/>
            <a:ext cx="6220968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subproblem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838200" y="1990102"/>
            <a:ext cx="10344912" cy="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1139400" y="5126225"/>
            <a:ext cx="1025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93447" y="196724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500296" y="194438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34836" y="197058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650702" y="508050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48578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474067" y="508890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70326-4AEC-459A-BBEE-967EA5F97D3B}"/>
              </a:ext>
            </a:extLst>
          </p:cNvPr>
          <p:cNvSpPr/>
          <p:nvPr/>
        </p:nvSpPr>
        <p:spPr>
          <a:xfrm>
            <a:off x="8592574" y="19705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9EEC6-5F8A-4A00-912A-8D739152D06E}"/>
              </a:ext>
            </a:extLst>
          </p:cNvPr>
          <p:cNvSpPr/>
          <p:nvPr/>
        </p:nvSpPr>
        <p:spPr>
          <a:xfrm>
            <a:off x="9430569" y="19705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46646" y="1986753"/>
            <a:ext cx="86352" cy="311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470191" y="2024009"/>
            <a:ext cx="19535" cy="30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stCxn id="8" idx="3"/>
            <a:endCxn id="31" idx="4"/>
          </p:cNvCxnSpPr>
          <p:nvPr/>
        </p:nvCxnSpPr>
        <p:spPr>
          <a:xfrm>
            <a:off x="2512348" y="1983405"/>
            <a:ext cx="80961" cy="318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4515215" y="1973938"/>
            <a:ext cx="650091" cy="3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/>
              <p:nvPr/>
            </p:nvSpPr>
            <p:spPr>
              <a:xfrm>
                <a:off x="1550140" y="5388390"/>
                <a:ext cx="62292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0" y="5388390"/>
                <a:ext cx="622927" cy="302199"/>
              </a:xfrm>
              <a:prstGeom prst="rect">
                <a:avLst/>
              </a:prstGeom>
              <a:blipFill>
                <a:blip r:embed="rId3"/>
                <a:stretch>
                  <a:fillRect l="-8824" r="-196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552161" y="512263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/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blipFill>
                <a:blip r:embed="rId4"/>
                <a:stretch>
                  <a:fillRect l="-7826" r="-173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8923662" y="1500487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62" y="1500487"/>
                <a:ext cx="631818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5513CDF-081F-4CBC-A5E1-6FDFA493CFE7}"/>
              </a:ext>
            </a:extLst>
          </p:cNvPr>
          <p:cNvSpPr/>
          <p:nvPr/>
        </p:nvSpPr>
        <p:spPr>
          <a:xfrm>
            <a:off x="9555480" y="512056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/>
              <p:nvPr/>
            </p:nvSpPr>
            <p:spPr>
              <a:xfrm>
                <a:off x="10536733" y="1520002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6733" y="1520002"/>
                <a:ext cx="631818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FFBF5CB7-4863-4501-963B-48529E190176}"/>
              </a:ext>
            </a:extLst>
          </p:cNvPr>
          <p:cNvSpPr/>
          <p:nvPr/>
        </p:nvSpPr>
        <p:spPr>
          <a:xfrm>
            <a:off x="10831396" y="196389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78868-9593-425A-85A5-E6B0CCB5302B}"/>
              </a:ext>
            </a:extLst>
          </p:cNvPr>
          <p:cNvSpPr/>
          <p:nvPr/>
        </p:nvSpPr>
        <p:spPr>
          <a:xfrm>
            <a:off x="10872544" y="511387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0787-67F4-442D-9E92-0A4E27FEBE75}"/>
              </a:ext>
            </a:extLst>
          </p:cNvPr>
          <p:cNvCxnSpPr>
            <a:stCxn id="61" idx="0"/>
            <a:endCxn id="62" idx="7"/>
          </p:cNvCxnSpPr>
          <p:nvPr/>
        </p:nvCxnSpPr>
        <p:spPr>
          <a:xfrm>
            <a:off x="10872544" y="1963893"/>
            <a:ext cx="70244" cy="31566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34A7B7D-DC38-405E-8637-D641FA863A85}"/>
              </a:ext>
            </a:extLst>
          </p:cNvPr>
          <p:cNvCxnSpPr>
            <a:stCxn id="16" idx="4"/>
            <a:endCxn id="62" idx="5"/>
          </p:cNvCxnSpPr>
          <p:nvPr/>
        </p:nvCxnSpPr>
        <p:spPr>
          <a:xfrm>
            <a:off x="9471717" y="2016306"/>
            <a:ext cx="1471071" cy="313658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F81C0C-0BFE-4F0A-BA43-8D12BF60A19B}"/>
              </a:ext>
            </a:extLst>
          </p:cNvPr>
          <p:cNvSpPr/>
          <p:nvPr/>
        </p:nvSpPr>
        <p:spPr>
          <a:xfrm>
            <a:off x="7575738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D18E95-9E49-4765-9E2E-CBC50D6509E1}"/>
              </a:ext>
            </a:extLst>
          </p:cNvPr>
          <p:cNvSpPr/>
          <p:nvPr/>
        </p:nvSpPr>
        <p:spPr>
          <a:xfrm>
            <a:off x="6614159" y="197867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6449567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31400-A6DC-462E-A7C1-7E9D77759CA5}"/>
              </a:ext>
            </a:extLst>
          </p:cNvPr>
          <p:cNvSpPr/>
          <p:nvPr/>
        </p:nvSpPr>
        <p:spPr>
          <a:xfrm>
            <a:off x="7684335" y="5119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5605582" y="512023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/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blipFill>
                <a:blip r:embed="rId8"/>
                <a:stretch>
                  <a:fillRect l="-4386" r="-175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5084255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2706202-3B9C-42AC-8174-C8A75138F835}"/>
              </a:ext>
            </a:extLst>
          </p:cNvPr>
          <p:cNvSpPr/>
          <p:nvPr/>
        </p:nvSpPr>
        <p:spPr>
          <a:xfrm>
            <a:off x="1023449" y="657332"/>
            <a:ext cx="9513616" cy="5769794"/>
          </a:xfrm>
          <a:custGeom>
            <a:avLst/>
            <a:gdLst>
              <a:gd name="connsiteX0" fmla="*/ 4673420 w 9505366"/>
              <a:gd name="connsiteY0" fmla="*/ 31514 h 5636716"/>
              <a:gd name="connsiteX1" fmla="*/ 403172 w 9505366"/>
              <a:gd name="connsiteY1" fmla="*/ 680738 h 5636716"/>
              <a:gd name="connsiteX2" fmla="*/ 293444 w 9505366"/>
              <a:gd name="connsiteY2" fmla="*/ 4082306 h 5636716"/>
              <a:gd name="connsiteX3" fmla="*/ 1418156 w 9505366"/>
              <a:gd name="connsiteY3" fmla="*/ 5399042 h 5636716"/>
              <a:gd name="connsiteX4" fmla="*/ 8824796 w 9505366"/>
              <a:gd name="connsiteY4" fmla="*/ 5207018 h 5636716"/>
              <a:gd name="connsiteX5" fmla="*/ 8705924 w 9505366"/>
              <a:gd name="connsiteY5" fmla="*/ 1211090 h 5636716"/>
              <a:gd name="connsiteX6" fmla="*/ 4673420 w 9505366"/>
              <a:gd name="connsiteY6" fmla="*/ 31514 h 563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05366" h="5636716">
                <a:moveTo>
                  <a:pt x="4673420" y="31514"/>
                </a:moveTo>
                <a:cubicBezTo>
                  <a:pt x="3289628" y="-56878"/>
                  <a:pt x="1133168" y="5606"/>
                  <a:pt x="403172" y="680738"/>
                </a:cubicBezTo>
                <a:cubicBezTo>
                  <a:pt x="-326824" y="1355870"/>
                  <a:pt x="124280" y="3295922"/>
                  <a:pt x="293444" y="4082306"/>
                </a:cubicBezTo>
                <a:cubicBezTo>
                  <a:pt x="462608" y="4868690"/>
                  <a:pt x="-3736" y="5211590"/>
                  <a:pt x="1418156" y="5399042"/>
                </a:cubicBezTo>
                <a:cubicBezTo>
                  <a:pt x="2840048" y="5586494"/>
                  <a:pt x="7610168" y="5905010"/>
                  <a:pt x="8824796" y="5207018"/>
                </a:cubicBezTo>
                <a:cubicBezTo>
                  <a:pt x="10039424" y="4509026"/>
                  <a:pt x="9391724" y="2073674"/>
                  <a:pt x="8705924" y="1211090"/>
                </a:cubicBezTo>
                <a:cubicBezTo>
                  <a:pt x="8020124" y="348506"/>
                  <a:pt x="6057212" y="119906"/>
                  <a:pt x="4673420" y="3151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81A9DF-D83B-4424-8C3B-74056A78F226}"/>
              </a:ext>
            </a:extLst>
          </p:cNvPr>
          <p:cNvCxnSpPr>
            <a:cxnSpLocks/>
          </p:cNvCxnSpPr>
          <p:nvPr/>
        </p:nvCxnSpPr>
        <p:spPr>
          <a:xfrm flipV="1">
            <a:off x="8923662" y="686373"/>
            <a:ext cx="783257" cy="579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/>
              <p:nvPr/>
            </p:nvSpPr>
            <p:spPr>
              <a:xfrm>
                <a:off x="7725483" y="182092"/>
                <a:ext cx="4347537" cy="56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483" y="182092"/>
                <a:ext cx="4347537" cy="561757"/>
              </a:xfrm>
              <a:prstGeom prst="rect">
                <a:avLst/>
              </a:prstGeom>
              <a:blipFill>
                <a:blip r:embed="rId9"/>
                <a:stretch>
                  <a:fillRect l="-1122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5C94A-470C-4040-9D1A-108332B03A24}"/>
              </a:ext>
            </a:extLst>
          </p:cNvPr>
          <p:cNvCxnSpPr>
            <a:stCxn id="70" idx="4"/>
            <a:endCxn id="71" idx="0"/>
          </p:cNvCxnSpPr>
          <p:nvPr/>
        </p:nvCxnSpPr>
        <p:spPr>
          <a:xfrm flipH="1">
            <a:off x="6490715" y="2024390"/>
            <a:ext cx="164592" cy="306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D061F6-A124-49AE-861B-CF9EDB257EB8}"/>
              </a:ext>
            </a:extLst>
          </p:cNvPr>
          <p:cNvCxnSpPr>
            <a:cxnSpLocks/>
            <a:endCxn id="72" idx="5"/>
          </p:cNvCxnSpPr>
          <p:nvPr/>
        </p:nvCxnSpPr>
        <p:spPr>
          <a:xfrm>
            <a:off x="7650625" y="1996797"/>
            <a:ext cx="103954" cy="3162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B3DC1-FF64-4ADB-8C9B-D1E1FD055D2B}"/>
              </a:ext>
            </a:extLst>
          </p:cNvPr>
          <p:cNvCxnSpPr>
            <a:cxnSpLocks/>
            <a:endCxn id="56" idx="7"/>
          </p:cNvCxnSpPr>
          <p:nvPr/>
        </p:nvCxnSpPr>
        <p:spPr>
          <a:xfrm>
            <a:off x="8658876" y="1986752"/>
            <a:ext cx="966848" cy="314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1A377A-39A3-4166-BAFA-81F590C15E1F}"/>
              </a:ext>
            </a:extLst>
          </p:cNvPr>
          <p:cNvCxnSpPr/>
          <p:nvPr/>
        </p:nvCxnSpPr>
        <p:spPr>
          <a:xfrm flipH="1">
            <a:off x="4627348" y="1262852"/>
            <a:ext cx="1545336" cy="51013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C9088-E678-4378-AF10-45EA1F226C27}"/>
              </a:ext>
            </a:extLst>
          </p:cNvPr>
          <p:cNvSpPr txBox="1"/>
          <p:nvPr/>
        </p:nvSpPr>
        <p:spPr>
          <a:xfrm>
            <a:off x="2571883" y="1203378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 problem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DF670-BC35-4F87-B502-D41FA2AA20CA}"/>
              </a:ext>
            </a:extLst>
          </p:cNvPr>
          <p:cNvSpPr txBox="1"/>
          <p:nvPr/>
        </p:nvSpPr>
        <p:spPr>
          <a:xfrm>
            <a:off x="6789843" y="1307695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problem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F8E357B-D919-485D-9C98-EE83BA795299}"/>
              </a:ext>
            </a:extLst>
          </p:cNvPr>
          <p:cNvSpPr/>
          <p:nvPr/>
        </p:nvSpPr>
        <p:spPr>
          <a:xfrm>
            <a:off x="10547489" y="1286574"/>
            <a:ext cx="992168" cy="4664899"/>
          </a:xfrm>
          <a:custGeom>
            <a:avLst/>
            <a:gdLst>
              <a:gd name="connsiteX0" fmla="*/ 279007 w 992168"/>
              <a:gd name="connsiteY0" fmla="*/ 21018 h 4664899"/>
              <a:gd name="connsiteX1" fmla="*/ 68695 w 992168"/>
              <a:gd name="connsiteY1" fmla="*/ 405066 h 4664899"/>
              <a:gd name="connsiteX2" fmla="*/ 77839 w 992168"/>
              <a:gd name="connsiteY2" fmla="*/ 2654490 h 4664899"/>
              <a:gd name="connsiteX3" fmla="*/ 59551 w 992168"/>
              <a:gd name="connsiteY3" fmla="*/ 4583874 h 4664899"/>
              <a:gd name="connsiteX4" fmla="*/ 937375 w 992168"/>
              <a:gd name="connsiteY4" fmla="*/ 4135818 h 4664899"/>
              <a:gd name="connsiteX5" fmla="*/ 891655 w 992168"/>
              <a:gd name="connsiteY5" fmla="*/ 2608770 h 4664899"/>
              <a:gd name="connsiteX6" fmla="*/ 827647 w 992168"/>
              <a:gd name="connsiteY6" fmla="*/ 679386 h 4664899"/>
              <a:gd name="connsiteX7" fmla="*/ 279007 w 992168"/>
              <a:gd name="connsiteY7" fmla="*/ 21018 h 466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68" h="4664899">
                <a:moveTo>
                  <a:pt x="279007" y="21018"/>
                </a:moveTo>
                <a:cubicBezTo>
                  <a:pt x="152515" y="-24702"/>
                  <a:pt x="102223" y="-33846"/>
                  <a:pt x="68695" y="405066"/>
                </a:cubicBezTo>
                <a:cubicBezTo>
                  <a:pt x="35167" y="843978"/>
                  <a:pt x="79363" y="1958022"/>
                  <a:pt x="77839" y="2654490"/>
                </a:cubicBezTo>
                <a:cubicBezTo>
                  <a:pt x="76315" y="3350958"/>
                  <a:pt x="-83705" y="4336986"/>
                  <a:pt x="59551" y="4583874"/>
                </a:cubicBezTo>
                <a:cubicBezTo>
                  <a:pt x="202807" y="4830762"/>
                  <a:pt x="798691" y="4465002"/>
                  <a:pt x="937375" y="4135818"/>
                </a:cubicBezTo>
                <a:cubicBezTo>
                  <a:pt x="1076059" y="3806634"/>
                  <a:pt x="909943" y="3184842"/>
                  <a:pt x="891655" y="2608770"/>
                </a:cubicBezTo>
                <a:cubicBezTo>
                  <a:pt x="873367" y="2032698"/>
                  <a:pt x="931279" y="1113726"/>
                  <a:pt x="827647" y="679386"/>
                </a:cubicBezTo>
                <a:cubicBezTo>
                  <a:pt x="724015" y="245046"/>
                  <a:pt x="405499" y="66738"/>
                  <a:pt x="279007" y="210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/>
              <p:nvPr/>
            </p:nvSpPr>
            <p:spPr>
              <a:xfrm>
                <a:off x="1530782" y="5715322"/>
                <a:ext cx="2388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82" y="5715322"/>
                <a:ext cx="2388603" cy="369332"/>
              </a:xfrm>
              <a:prstGeom prst="rect">
                <a:avLst/>
              </a:prstGeom>
              <a:blipFill>
                <a:blip r:embed="rId10"/>
                <a:stretch>
                  <a:fillRect l="-204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1A5FA04-AA20-42C5-B716-9D318BE2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2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3" y="79454"/>
            <a:ext cx="6305340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subproblem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845375" y="2173561"/>
            <a:ext cx="10344912" cy="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1139400" y="5318249"/>
            <a:ext cx="1025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93447" y="215926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500296" y="21364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34836" y="216261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650702" y="527253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94593" y="5283034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474067" y="528093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70326-4AEC-459A-BBEE-967EA5F97D3B}"/>
              </a:ext>
            </a:extLst>
          </p:cNvPr>
          <p:cNvSpPr/>
          <p:nvPr/>
        </p:nvSpPr>
        <p:spPr>
          <a:xfrm>
            <a:off x="8592574" y="216261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9EEC6-5F8A-4A00-912A-8D739152D06E}"/>
              </a:ext>
            </a:extLst>
          </p:cNvPr>
          <p:cNvSpPr/>
          <p:nvPr/>
        </p:nvSpPr>
        <p:spPr>
          <a:xfrm>
            <a:off x="9430569" y="217706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46646" y="2178777"/>
            <a:ext cx="86352" cy="311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516206" y="2216033"/>
            <a:ext cx="19535" cy="30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539776" y="2195066"/>
            <a:ext cx="89826" cy="309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4515215" y="2165962"/>
            <a:ext cx="650091" cy="3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64824" y="1847865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4" y="1847865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/>
              <p:nvPr/>
            </p:nvSpPr>
            <p:spPr>
              <a:xfrm>
                <a:off x="1550140" y="5580414"/>
                <a:ext cx="61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0" y="5580414"/>
                <a:ext cx="614592" cy="276999"/>
              </a:xfrm>
              <a:prstGeom prst="rect">
                <a:avLst/>
              </a:prstGeom>
              <a:blipFill>
                <a:blip r:embed="rId3"/>
                <a:stretch>
                  <a:fillRect l="-8911" r="-297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588454" y="528547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/>
              <p:nvPr/>
            </p:nvSpPr>
            <p:spPr>
              <a:xfrm>
                <a:off x="5413376" y="5370329"/>
                <a:ext cx="48346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𝑎𝑐𝑡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5370329"/>
                <a:ext cx="483466" cy="302199"/>
              </a:xfrm>
              <a:prstGeom prst="rect">
                <a:avLst/>
              </a:prstGeom>
              <a:blipFill>
                <a:blip r:embed="rId4"/>
                <a:stretch>
                  <a:fillRect l="-11392" r="-2532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9052452" y="1738267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52" y="1738267"/>
                <a:ext cx="631818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5513CDF-081F-4CBC-A5E1-6FDFA493CFE7}"/>
              </a:ext>
            </a:extLst>
          </p:cNvPr>
          <p:cNvSpPr/>
          <p:nvPr/>
        </p:nvSpPr>
        <p:spPr>
          <a:xfrm>
            <a:off x="9555480" y="531258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/>
              <p:nvPr/>
            </p:nvSpPr>
            <p:spPr>
              <a:xfrm>
                <a:off x="10558469" y="1812177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469" y="1812177"/>
                <a:ext cx="631818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FFBF5CB7-4863-4501-963B-48529E190176}"/>
              </a:ext>
            </a:extLst>
          </p:cNvPr>
          <p:cNvSpPr/>
          <p:nvPr/>
        </p:nvSpPr>
        <p:spPr>
          <a:xfrm>
            <a:off x="10831396" y="215591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78868-9593-425A-85A5-E6B0CCB5302B}"/>
              </a:ext>
            </a:extLst>
          </p:cNvPr>
          <p:cNvSpPr/>
          <p:nvPr/>
        </p:nvSpPr>
        <p:spPr>
          <a:xfrm>
            <a:off x="10872544" y="5305894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10685792" y="5525097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92" y="5525097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0787-67F4-442D-9E92-0A4E27FEBE75}"/>
              </a:ext>
            </a:extLst>
          </p:cNvPr>
          <p:cNvCxnSpPr>
            <a:stCxn id="61" idx="0"/>
            <a:endCxn id="62" idx="7"/>
          </p:cNvCxnSpPr>
          <p:nvPr/>
        </p:nvCxnSpPr>
        <p:spPr>
          <a:xfrm>
            <a:off x="10872544" y="2155917"/>
            <a:ext cx="70244" cy="31566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F81C0C-0BFE-4F0A-BA43-8D12BF60A19B}"/>
              </a:ext>
            </a:extLst>
          </p:cNvPr>
          <p:cNvSpPr/>
          <p:nvPr/>
        </p:nvSpPr>
        <p:spPr>
          <a:xfrm>
            <a:off x="7575738" y="217877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D18E95-9E49-4765-9E2E-CBC50D6509E1}"/>
              </a:ext>
            </a:extLst>
          </p:cNvPr>
          <p:cNvSpPr/>
          <p:nvPr/>
        </p:nvSpPr>
        <p:spPr>
          <a:xfrm>
            <a:off x="6614159" y="217069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6449567" y="5283034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31400-A6DC-462E-A7C1-7E9D77759CA5}"/>
              </a:ext>
            </a:extLst>
          </p:cNvPr>
          <p:cNvSpPr/>
          <p:nvPr/>
        </p:nvSpPr>
        <p:spPr>
          <a:xfrm>
            <a:off x="7684335" y="531192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5605582" y="531225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/>
              <p:nvPr/>
            </p:nvSpPr>
            <p:spPr>
              <a:xfrm>
                <a:off x="6449567" y="1740622"/>
                <a:ext cx="482375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𝑎𝑐𝑡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7" y="1740622"/>
                <a:ext cx="482375" cy="302199"/>
              </a:xfrm>
              <a:prstGeom prst="rect">
                <a:avLst/>
              </a:prstGeom>
              <a:blipFill>
                <a:blip r:embed="rId8"/>
                <a:stretch>
                  <a:fillRect l="-6329" r="-2532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5084255" y="217877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/>
              <p:nvPr/>
            </p:nvSpPr>
            <p:spPr>
              <a:xfrm>
                <a:off x="3422879" y="578010"/>
                <a:ext cx="4347537" cy="56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879" y="578010"/>
                <a:ext cx="4347537" cy="561757"/>
              </a:xfrm>
              <a:prstGeom prst="rect">
                <a:avLst/>
              </a:prstGeom>
              <a:blipFill>
                <a:blip r:embed="rId9"/>
                <a:stretch>
                  <a:fillRect l="-1120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5C94A-470C-4040-9D1A-108332B03A24}"/>
              </a:ext>
            </a:extLst>
          </p:cNvPr>
          <p:cNvCxnSpPr>
            <a:stCxn id="70" idx="4"/>
            <a:endCxn id="71" idx="0"/>
          </p:cNvCxnSpPr>
          <p:nvPr/>
        </p:nvCxnSpPr>
        <p:spPr>
          <a:xfrm flipH="1">
            <a:off x="6490715" y="2216414"/>
            <a:ext cx="164592" cy="306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D061F6-A124-49AE-861B-CF9EDB257EB8}"/>
              </a:ext>
            </a:extLst>
          </p:cNvPr>
          <p:cNvCxnSpPr>
            <a:cxnSpLocks/>
            <a:endCxn id="72" idx="5"/>
          </p:cNvCxnSpPr>
          <p:nvPr/>
        </p:nvCxnSpPr>
        <p:spPr>
          <a:xfrm>
            <a:off x="7650625" y="2188821"/>
            <a:ext cx="103954" cy="3162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B3DC1-FF64-4ADB-8C9B-D1E1FD055D2B}"/>
              </a:ext>
            </a:extLst>
          </p:cNvPr>
          <p:cNvCxnSpPr>
            <a:cxnSpLocks/>
            <a:endCxn id="56" idx="7"/>
          </p:cNvCxnSpPr>
          <p:nvPr/>
        </p:nvCxnSpPr>
        <p:spPr>
          <a:xfrm>
            <a:off x="8658876" y="2178776"/>
            <a:ext cx="966848" cy="314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1A377A-39A3-4166-BAFA-81F590C15E1F}"/>
              </a:ext>
            </a:extLst>
          </p:cNvPr>
          <p:cNvCxnSpPr/>
          <p:nvPr/>
        </p:nvCxnSpPr>
        <p:spPr>
          <a:xfrm flipH="1">
            <a:off x="4627348" y="1454876"/>
            <a:ext cx="1545336" cy="51013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C9088-E678-4378-AF10-45EA1F226C27}"/>
              </a:ext>
            </a:extLst>
          </p:cNvPr>
          <p:cNvSpPr txBox="1"/>
          <p:nvPr/>
        </p:nvSpPr>
        <p:spPr>
          <a:xfrm>
            <a:off x="2606475" y="1231752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 problem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DF670-BC35-4F87-B502-D41FA2AA20CA}"/>
              </a:ext>
            </a:extLst>
          </p:cNvPr>
          <p:cNvSpPr txBox="1"/>
          <p:nvPr/>
        </p:nvSpPr>
        <p:spPr>
          <a:xfrm>
            <a:off x="6531863" y="1176601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problem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F8E357B-D919-485D-9C98-EE83BA795299}"/>
              </a:ext>
            </a:extLst>
          </p:cNvPr>
          <p:cNvSpPr/>
          <p:nvPr/>
        </p:nvSpPr>
        <p:spPr>
          <a:xfrm>
            <a:off x="10547489" y="1478598"/>
            <a:ext cx="992168" cy="4664899"/>
          </a:xfrm>
          <a:custGeom>
            <a:avLst/>
            <a:gdLst>
              <a:gd name="connsiteX0" fmla="*/ 279007 w 992168"/>
              <a:gd name="connsiteY0" fmla="*/ 21018 h 4664899"/>
              <a:gd name="connsiteX1" fmla="*/ 68695 w 992168"/>
              <a:gd name="connsiteY1" fmla="*/ 405066 h 4664899"/>
              <a:gd name="connsiteX2" fmla="*/ 77839 w 992168"/>
              <a:gd name="connsiteY2" fmla="*/ 2654490 h 4664899"/>
              <a:gd name="connsiteX3" fmla="*/ 59551 w 992168"/>
              <a:gd name="connsiteY3" fmla="*/ 4583874 h 4664899"/>
              <a:gd name="connsiteX4" fmla="*/ 937375 w 992168"/>
              <a:gd name="connsiteY4" fmla="*/ 4135818 h 4664899"/>
              <a:gd name="connsiteX5" fmla="*/ 891655 w 992168"/>
              <a:gd name="connsiteY5" fmla="*/ 2608770 h 4664899"/>
              <a:gd name="connsiteX6" fmla="*/ 827647 w 992168"/>
              <a:gd name="connsiteY6" fmla="*/ 679386 h 4664899"/>
              <a:gd name="connsiteX7" fmla="*/ 279007 w 992168"/>
              <a:gd name="connsiteY7" fmla="*/ 21018 h 466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68" h="4664899">
                <a:moveTo>
                  <a:pt x="279007" y="21018"/>
                </a:moveTo>
                <a:cubicBezTo>
                  <a:pt x="152515" y="-24702"/>
                  <a:pt x="102223" y="-33846"/>
                  <a:pt x="68695" y="405066"/>
                </a:cubicBezTo>
                <a:cubicBezTo>
                  <a:pt x="35167" y="843978"/>
                  <a:pt x="79363" y="1958022"/>
                  <a:pt x="77839" y="2654490"/>
                </a:cubicBezTo>
                <a:cubicBezTo>
                  <a:pt x="76315" y="3350958"/>
                  <a:pt x="-83705" y="4336986"/>
                  <a:pt x="59551" y="4583874"/>
                </a:cubicBezTo>
                <a:cubicBezTo>
                  <a:pt x="202807" y="4830762"/>
                  <a:pt x="798691" y="4465002"/>
                  <a:pt x="937375" y="4135818"/>
                </a:cubicBezTo>
                <a:cubicBezTo>
                  <a:pt x="1076059" y="3806634"/>
                  <a:pt x="909943" y="3184842"/>
                  <a:pt x="891655" y="2608770"/>
                </a:cubicBezTo>
                <a:cubicBezTo>
                  <a:pt x="873367" y="2032698"/>
                  <a:pt x="931279" y="1113726"/>
                  <a:pt x="827647" y="679386"/>
                </a:cubicBezTo>
                <a:cubicBezTo>
                  <a:pt x="724015" y="245046"/>
                  <a:pt x="405499" y="66738"/>
                  <a:pt x="279007" y="210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/>
              <p:nvPr/>
            </p:nvSpPr>
            <p:spPr>
              <a:xfrm>
                <a:off x="2049905" y="1703590"/>
                <a:ext cx="2328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05" y="1703590"/>
                <a:ext cx="2328010" cy="369332"/>
              </a:xfrm>
              <a:prstGeom prst="rect">
                <a:avLst/>
              </a:prstGeom>
              <a:blipFill>
                <a:blip r:embed="rId10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A900D8-17F0-43AA-9B92-2935F05F10B3}"/>
                  </a:ext>
                </a:extLst>
              </p:cNvPr>
              <p:cNvSpPr txBox="1"/>
              <p:nvPr/>
            </p:nvSpPr>
            <p:spPr>
              <a:xfrm>
                <a:off x="6866280" y="1366073"/>
                <a:ext cx="1418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A900D8-17F0-43AA-9B92-2935F05F1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280" y="1366073"/>
                <a:ext cx="1418915" cy="369332"/>
              </a:xfrm>
              <a:prstGeom prst="rect">
                <a:avLst/>
              </a:prstGeom>
              <a:blipFill>
                <a:blip r:embed="rId11"/>
                <a:stretch>
                  <a:fillRect l="-343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>
            <a:extLst>
              <a:ext uri="{FF2B5EF4-FFF2-40B4-BE49-F238E27FC236}">
                <a16:creationId xmlns:a16="http://schemas.microsoft.com/office/drawing/2014/main" id="{04D414D4-E715-456E-B038-80FC47204989}"/>
              </a:ext>
            </a:extLst>
          </p:cNvPr>
          <p:cNvSpPr/>
          <p:nvPr/>
        </p:nvSpPr>
        <p:spPr>
          <a:xfrm rot="5400000">
            <a:off x="7840350" y="4028643"/>
            <a:ext cx="362732" cy="35198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FA9BBB-72CE-4CF7-A104-192F49333B94}"/>
                  </a:ext>
                </a:extLst>
              </p:cNvPr>
              <p:cNvSpPr txBox="1"/>
              <p:nvPr/>
            </p:nvSpPr>
            <p:spPr>
              <a:xfrm>
                <a:off x="6873475" y="5770982"/>
                <a:ext cx="1534651" cy="575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FA9BBB-72CE-4CF7-A104-192F49333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475" y="5770982"/>
                <a:ext cx="1534651" cy="575414"/>
              </a:xfrm>
              <a:prstGeom prst="rect">
                <a:avLst/>
              </a:prstGeom>
              <a:blipFill>
                <a:blip r:embed="rId12"/>
                <a:stretch>
                  <a:fillRect l="-3984" t="-14894" r="-797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212FE3-2BC0-4964-A5A2-83F7ADDC1259}"/>
                  </a:ext>
                </a:extLst>
              </p:cNvPr>
              <p:cNvSpPr txBox="1"/>
              <p:nvPr/>
            </p:nvSpPr>
            <p:spPr>
              <a:xfrm>
                <a:off x="8851392" y="1231752"/>
                <a:ext cx="1199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212FE3-2BC0-4964-A5A2-83F7ADDC1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392" y="1231752"/>
                <a:ext cx="1199303" cy="369332"/>
              </a:xfrm>
              <a:prstGeom prst="rect">
                <a:avLst/>
              </a:prstGeom>
              <a:blipFill>
                <a:blip r:embed="rId13"/>
                <a:stretch>
                  <a:fillRect l="-40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D9D0D-E2AB-4866-B137-E3812BE4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41</a:t>
            </a:fld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C48906-3A53-44D4-A1CB-6D4F4800C8ED}"/>
              </a:ext>
            </a:extLst>
          </p:cNvPr>
          <p:cNvCxnSpPr/>
          <p:nvPr/>
        </p:nvCxnSpPr>
        <p:spPr>
          <a:xfrm>
            <a:off x="9471318" y="2163059"/>
            <a:ext cx="1471071" cy="313658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512AFC3-D177-42FE-9226-408449BBDFC8}"/>
                  </a:ext>
                </a:extLst>
              </p:cNvPr>
              <p:cNvSpPr txBox="1"/>
              <p:nvPr/>
            </p:nvSpPr>
            <p:spPr>
              <a:xfrm>
                <a:off x="4610796" y="1722489"/>
                <a:ext cx="6094476" cy="394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𝑎𝑐𝑡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512AFC3-D177-42FE-9226-408449BBD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796" y="1722489"/>
                <a:ext cx="6094476" cy="394532"/>
              </a:xfrm>
              <a:prstGeom prst="rect">
                <a:avLst/>
              </a:prstGeom>
              <a:blipFill>
                <a:blip r:embed="rId14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A930D1-D881-4947-AC8E-3284A72A328E}"/>
                  </a:ext>
                </a:extLst>
              </p:cNvPr>
              <p:cNvSpPr txBox="1"/>
              <p:nvPr/>
            </p:nvSpPr>
            <p:spPr>
              <a:xfrm>
                <a:off x="5528784" y="1713005"/>
                <a:ext cx="6094476" cy="394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𝑎𝑐𝑡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A930D1-D881-4947-AC8E-3284A72A3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784" y="1713005"/>
                <a:ext cx="6094476" cy="39453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4D90E3-4090-49A8-AF58-AD4B77BDCFC9}"/>
                  </a:ext>
                </a:extLst>
              </p:cNvPr>
              <p:cNvSpPr txBox="1"/>
              <p:nvPr/>
            </p:nvSpPr>
            <p:spPr>
              <a:xfrm>
                <a:off x="6299882" y="5357648"/>
                <a:ext cx="703078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𝑎𝑐𝑡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4D90E3-4090-49A8-AF58-AD4B77BDC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882" y="5357648"/>
                <a:ext cx="703078" cy="302199"/>
              </a:xfrm>
              <a:prstGeom prst="rect">
                <a:avLst/>
              </a:prstGeom>
              <a:blipFill>
                <a:blip r:embed="rId16"/>
                <a:stretch>
                  <a:fillRect l="-7759" r="-344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7C80783-4044-4DDD-9365-501F50C32A44}"/>
                  </a:ext>
                </a:extLst>
              </p:cNvPr>
              <p:cNvSpPr txBox="1"/>
              <p:nvPr/>
            </p:nvSpPr>
            <p:spPr>
              <a:xfrm>
                <a:off x="7327187" y="5386902"/>
                <a:ext cx="703078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𝑎𝑐𝑡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7C80783-4044-4DDD-9365-501F50C32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187" y="5386902"/>
                <a:ext cx="703078" cy="302199"/>
              </a:xfrm>
              <a:prstGeom prst="rect">
                <a:avLst/>
              </a:prstGeom>
              <a:blipFill>
                <a:blip r:embed="rId17"/>
                <a:stretch>
                  <a:fillRect l="-7826" r="-347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81CAEB2-8875-4BDB-9530-5DD5977339F9}"/>
                  </a:ext>
                </a:extLst>
              </p:cNvPr>
              <p:cNvSpPr txBox="1"/>
              <p:nvPr/>
            </p:nvSpPr>
            <p:spPr>
              <a:xfrm>
                <a:off x="9199806" y="5376910"/>
                <a:ext cx="703078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𝑎𝑐𝑡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81CAEB2-8875-4BDB-9530-5DD597733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806" y="5376910"/>
                <a:ext cx="703078" cy="302199"/>
              </a:xfrm>
              <a:prstGeom prst="rect">
                <a:avLst/>
              </a:prstGeom>
              <a:blipFill>
                <a:blip r:embed="rId18"/>
                <a:stretch>
                  <a:fillRect l="-7826" r="-4348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171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3" y="79454"/>
            <a:ext cx="6305340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subproblem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838200" y="1990102"/>
            <a:ext cx="10344912" cy="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1139400" y="5126225"/>
            <a:ext cx="1025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93447" y="196724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500296" y="194438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34836" y="197058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650702" y="508050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94593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474067" y="508890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70326-4AEC-459A-BBEE-967EA5F97D3B}"/>
              </a:ext>
            </a:extLst>
          </p:cNvPr>
          <p:cNvSpPr/>
          <p:nvPr/>
        </p:nvSpPr>
        <p:spPr>
          <a:xfrm>
            <a:off x="8592574" y="19705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9EEC6-5F8A-4A00-912A-8D739152D06E}"/>
              </a:ext>
            </a:extLst>
          </p:cNvPr>
          <p:cNvSpPr/>
          <p:nvPr/>
        </p:nvSpPr>
        <p:spPr>
          <a:xfrm>
            <a:off x="9430569" y="198504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46646" y="1986753"/>
            <a:ext cx="86352" cy="311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516206" y="2024009"/>
            <a:ext cx="19535" cy="30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539776" y="2003042"/>
            <a:ext cx="89826" cy="309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4515215" y="1973938"/>
            <a:ext cx="650091" cy="3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/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blipFill>
                <a:blip r:embed="rId3"/>
                <a:stretch>
                  <a:fillRect l="-8911" r="-29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588454" y="509344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/>
              <p:nvPr/>
            </p:nvSpPr>
            <p:spPr>
              <a:xfrm>
                <a:off x="5413376" y="5178305"/>
                <a:ext cx="48346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𝑎𝑐𝑡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5178305"/>
                <a:ext cx="483466" cy="302199"/>
              </a:xfrm>
              <a:prstGeom prst="rect">
                <a:avLst/>
              </a:prstGeom>
              <a:blipFill>
                <a:blip r:embed="rId4"/>
                <a:stretch>
                  <a:fillRect l="-11392" r="-2532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5513CDF-081F-4CBC-A5E1-6FDFA493CFE7}"/>
              </a:ext>
            </a:extLst>
          </p:cNvPr>
          <p:cNvSpPr/>
          <p:nvPr/>
        </p:nvSpPr>
        <p:spPr>
          <a:xfrm>
            <a:off x="9555480" y="512056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/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FFBF5CB7-4863-4501-963B-48529E190176}"/>
              </a:ext>
            </a:extLst>
          </p:cNvPr>
          <p:cNvSpPr/>
          <p:nvPr/>
        </p:nvSpPr>
        <p:spPr>
          <a:xfrm>
            <a:off x="10831396" y="196389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78868-9593-425A-85A5-E6B0CCB5302B}"/>
              </a:ext>
            </a:extLst>
          </p:cNvPr>
          <p:cNvSpPr/>
          <p:nvPr/>
        </p:nvSpPr>
        <p:spPr>
          <a:xfrm>
            <a:off x="10872544" y="511387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0787-67F4-442D-9E92-0A4E27FEBE75}"/>
              </a:ext>
            </a:extLst>
          </p:cNvPr>
          <p:cNvCxnSpPr>
            <a:stCxn id="61" idx="0"/>
            <a:endCxn id="62" idx="7"/>
          </p:cNvCxnSpPr>
          <p:nvPr/>
        </p:nvCxnSpPr>
        <p:spPr>
          <a:xfrm>
            <a:off x="10872544" y="1963893"/>
            <a:ext cx="70244" cy="31566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F81C0C-0BFE-4F0A-BA43-8D12BF60A19B}"/>
              </a:ext>
            </a:extLst>
          </p:cNvPr>
          <p:cNvSpPr/>
          <p:nvPr/>
        </p:nvSpPr>
        <p:spPr>
          <a:xfrm>
            <a:off x="7575738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D18E95-9E49-4765-9E2E-CBC50D6509E1}"/>
              </a:ext>
            </a:extLst>
          </p:cNvPr>
          <p:cNvSpPr/>
          <p:nvPr/>
        </p:nvSpPr>
        <p:spPr>
          <a:xfrm>
            <a:off x="6614159" y="197867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6449567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31400-A6DC-462E-A7C1-7E9D77759CA5}"/>
              </a:ext>
            </a:extLst>
          </p:cNvPr>
          <p:cNvSpPr/>
          <p:nvPr/>
        </p:nvSpPr>
        <p:spPr>
          <a:xfrm>
            <a:off x="7684335" y="5119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5605582" y="512023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/>
              <p:nvPr/>
            </p:nvSpPr>
            <p:spPr>
              <a:xfrm>
                <a:off x="6449567" y="1548598"/>
                <a:ext cx="482375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𝑎𝑐𝑡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7" y="1548598"/>
                <a:ext cx="482375" cy="302199"/>
              </a:xfrm>
              <a:prstGeom prst="rect">
                <a:avLst/>
              </a:prstGeom>
              <a:blipFill>
                <a:blip r:embed="rId8"/>
                <a:stretch>
                  <a:fillRect l="-6329" r="-253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5084255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/>
              <p:nvPr/>
            </p:nvSpPr>
            <p:spPr>
              <a:xfrm>
                <a:off x="5249091" y="524427"/>
                <a:ext cx="4347537" cy="56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091" y="524427"/>
                <a:ext cx="4347537" cy="561757"/>
              </a:xfrm>
              <a:prstGeom prst="rect">
                <a:avLst/>
              </a:prstGeom>
              <a:blipFill>
                <a:blip r:embed="rId9"/>
                <a:stretch>
                  <a:fillRect l="-1122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5C94A-470C-4040-9D1A-108332B03A24}"/>
              </a:ext>
            </a:extLst>
          </p:cNvPr>
          <p:cNvCxnSpPr>
            <a:stCxn id="70" idx="4"/>
            <a:endCxn id="71" idx="0"/>
          </p:cNvCxnSpPr>
          <p:nvPr/>
        </p:nvCxnSpPr>
        <p:spPr>
          <a:xfrm flipH="1">
            <a:off x="6490715" y="2024390"/>
            <a:ext cx="164592" cy="306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D061F6-A124-49AE-861B-CF9EDB257EB8}"/>
              </a:ext>
            </a:extLst>
          </p:cNvPr>
          <p:cNvCxnSpPr>
            <a:cxnSpLocks/>
            <a:endCxn id="72" idx="5"/>
          </p:cNvCxnSpPr>
          <p:nvPr/>
        </p:nvCxnSpPr>
        <p:spPr>
          <a:xfrm>
            <a:off x="7650625" y="1996797"/>
            <a:ext cx="103954" cy="3162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B3DC1-FF64-4ADB-8C9B-D1E1FD055D2B}"/>
              </a:ext>
            </a:extLst>
          </p:cNvPr>
          <p:cNvCxnSpPr>
            <a:cxnSpLocks/>
            <a:stCxn id="16" idx="4"/>
            <a:endCxn id="56" idx="5"/>
          </p:cNvCxnSpPr>
          <p:nvPr/>
        </p:nvCxnSpPr>
        <p:spPr>
          <a:xfrm>
            <a:off x="9471717" y="2030764"/>
            <a:ext cx="154007" cy="31288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1A377A-39A3-4166-BAFA-81F590C15E1F}"/>
              </a:ext>
            </a:extLst>
          </p:cNvPr>
          <p:cNvCxnSpPr/>
          <p:nvPr/>
        </p:nvCxnSpPr>
        <p:spPr>
          <a:xfrm flipH="1">
            <a:off x="4627348" y="1262852"/>
            <a:ext cx="1545336" cy="51013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C9088-E678-4378-AF10-45EA1F226C27}"/>
              </a:ext>
            </a:extLst>
          </p:cNvPr>
          <p:cNvSpPr txBox="1"/>
          <p:nvPr/>
        </p:nvSpPr>
        <p:spPr>
          <a:xfrm>
            <a:off x="2606475" y="1039728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 problem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DF670-BC35-4F87-B502-D41FA2AA20CA}"/>
              </a:ext>
            </a:extLst>
          </p:cNvPr>
          <p:cNvSpPr txBox="1"/>
          <p:nvPr/>
        </p:nvSpPr>
        <p:spPr>
          <a:xfrm>
            <a:off x="6398957" y="1039728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problem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F8E357B-D919-485D-9C98-EE83BA795299}"/>
              </a:ext>
            </a:extLst>
          </p:cNvPr>
          <p:cNvSpPr/>
          <p:nvPr/>
        </p:nvSpPr>
        <p:spPr>
          <a:xfrm>
            <a:off x="10547489" y="1286574"/>
            <a:ext cx="992168" cy="4664899"/>
          </a:xfrm>
          <a:custGeom>
            <a:avLst/>
            <a:gdLst>
              <a:gd name="connsiteX0" fmla="*/ 279007 w 992168"/>
              <a:gd name="connsiteY0" fmla="*/ 21018 h 4664899"/>
              <a:gd name="connsiteX1" fmla="*/ 68695 w 992168"/>
              <a:gd name="connsiteY1" fmla="*/ 405066 h 4664899"/>
              <a:gd name="connsiteX2" fmla="*/ 77839 w 992168"/>
              <a:gd name="connsiteY2" fmla="*/ 2654490 h 4664899"/>
              <a:gd name="connsiteX3" fmla="*/ 59551 w 992168"/>
              <a:gd name="connsiteY3" fmla="*/ 4583874 h 4664899"/>
              <a:gd name="connsiteX4" fmla="*/ 937375 w 992168"/>
              <a:gd name="connsiteY4" fmla="*/ 4135818 h 4664899"/>
              <a:gd name="connsiteX5" fmla="*/ 891655 w 992168"/>
              <a:gd name="connsiteY5" fmla="*/ 2608770 h 4664899"/>
              <a:gd name="connsiteX6" fmla="*/ 827647 w 992168"/>
              <a:gd name="connsiteY6" fmla="*/ 679386 h 4664899"/>
              <a:gd name="connsiteX7" fmla="*/ 279007 w 992168"/>
              <a:gd name="connsiteY7" fmla="*/ 21018 h 466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68" h="4664899">
                <a:moveTo>
                  <a:pt x="279007" y="21018"/>
                </a:moveTo>
                <a:cubicBezTo>
                  <a:pt x="152515" y="-24702"/>
                  <a:pt x="102223" y="-33846"/>
                  <a:pt x="68695" y="405066"/>
                </a:cubicBezTo>
                <a:cubicBezTo>
                  <a:pt x="35167" y="843978"/>
                  <a:pt x="79363" y="1958022"/>
                  <a:pt x="77839" y="2654490"/>
                </a:cubicBezTo>
                <a:cubicBezTo>
                  <a:pt x="76315" y="3350958"/>
                  <a:pt x="-83705" y="4336986"/>
                  <a:pt x="59551" y="4583874"/>
                </a:cubicBezTo>
                <a:cubicBezTo>
                  <a:pt x="202807" y="4830762"/>
                  <a:pt x="798691" y="4465002"/>
                  <a:pt x="937375" y="4135818"/>
                </a:cubicBezTo>
                <a:cubicBezTo>
                  <a:pt x="1076059" y="3806634"/>
                  <a:pt x="909943" y="3184842"/>
                  <a:pt x="891655" y="2608770"/>
                </a:cubicBezTo>
                <a:cubicBezTo>
                  <a:pt x="873367" y="2032698"/>
                  <a:pt x="931279" y="1113726"/>
                  <a:pt x="827647" y="679386"/>
                </a:cubicBezTo>
                <a:cubicBezTo>
                  <a:pt x="724015" y="245046"/>
                  <a:pt x="405499" y="66738"/>
                  <a:pt x="279007" y="210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/>
              <p:nvPr/>
            </p:nvSpPr>
            <p:spPr>
              <a:xfrm>
                <a:off x="2049905" y="1511566"/>
                <a:ext cx="2328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05" y="1511566"/>
                <a:ext cx="2328010" cy="369332"/>
              </a:xfrm>
              <a:prstGeom prst="rect">
                <a:avLst/>
              </a:prstGeom>
              <a:blipFill>
                <a:blip r:embed="rId10"/>
                <a:stretch>
                  <a:fillRect l="-209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26B9FD-4B42-40D4-8125-D8433B25DB75}"/>
                  </a:ext>
                </a:extLst>
              </p:cNvPr>
              <p:cNvSpPr txBox="1"/>
              <p:nvPr/>
            </p:nvSpPr>
            <p:spPr>
              <a:xfrm>
                <a:off x="6219647" y="5377649"/>
                <a:ext cx="1593389" cy="298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26B9FD-4B42-40D4-8125-D8433B25D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647" y="5377649"/>
                <a:ext cx="1593389" cy="298480"/>
              </a:xfrm>
              <a:prstGeom prst="rect">
                <a:avLst/>
              </a:prstGeom>
              <a:blipFill>
                <a:blip r:embed="rId11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/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blipFill>
                <a:blip r:embed="rId1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3AE283-0848-4C83-B603-C67D34D7589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9555480" y="3543449"/>
            <a:ext cx="333239" cy="22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68EFA-C60E-41D1-8BAC-D9FB6A23E84D}"/>
                  </a:ext>
                </a:extLst>
              </p:cNvPr>
              <p:cNvSpPr txBox="1"/>
              <p:nvPr/>
            </p:nvSpPr>
            <p:spPr>
              <a:xfrm>
                <a:off x="9888719" y="3220283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Stop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68EFA-C60E-41D1-8BAC-D9FB6A23E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719" y="3220283"/>
                <a:ext cx="914400" cy="646331"/>
              </a:xfrm>
              <a:prstGeom prst="rect">
                <a:avLst/>
              </a:prstGeom>
              <a:blipFill>
                <a:blip r:embed="rId13"/>
                <a:stretch>
                  <a:fillRect l="-5333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>
            <a:extLst>
              <a:ext uri="{FF2B5EF4-FFF2-40B4-BE49-F238E27FC236}">
                <a16:creationId xmlns:a16="http://schemas.microsoft.com/office/drawing/2014/main" id="{8EED630C-94CB-4D5B-8A2A-0680B8DD17B4}"/>
              </a:ext>
            </a:extLst>
          </p:cNvPr>
          <p:cNvSpPr/>
          <p:nvPr/>
        </p:nvSpPr>
        <p:spPr>
          <a:xfrm rot="16200000">
            <a:off x="7172772" y="4275174"/>
            <a:ext cx="240730" cy="2063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5E7B70A5-AF32-4370-85EA-D9E5F22F8841}"/>
              </a:ext>
            </a:extLst>
          </p:cNvPr>
          <p:cNvSpPr/>
          <p:nvPr/>
        </p:nvSpPr>
        <p:spPr>
          <a:xfrm rot="16200000">
            <a:off x="7733745" y="4076498"/>
            <a:ext cx="596287" cy="34558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BE3CD00-D454-414D-A3C5-6BF5332AAA2D}"/>
                  </a:ext>
                </a:extLst>
              </p:cNvPr>
              <p:cNvSpPr txBox="1"/>
              <p:nvPr/>
            </p:nvSpPr>
            <p:spPr>
              <a:xfrm>
                <a:off x="7412783" y="6098586"/>
                <a:ext cx="1593389" cy="277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BE3CD00-D454-414D-A3C5-6BF5332AA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783" y="6098586"/>
                <a:ext cx="1593389" cy="277064"/>
              </a:xfrm>
              <a:prstGeom prst="rect">
                <a:avLst/>
              </a:prstGeom>
              <a:blipFill>
                <a:blip r:embed="rId1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F73D6-85F7-4707-AF28-1EAF8C1A2EAE}"/>
                  </a:ext>
                </a:extLst>
              </p:cNvPr>
              <p:cNvSpPr txBox="1"/>
              <p:nvPr/>
            </p:nvSpPr>
            <p:spPr>
              <a:xfrm>
                <a:off x="7796314" y="1313887"/>
                <a:ext cx="1418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F73D6-85F7-4707-AF28-1EAF8C1A2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314" y="1313887"/>
                <a:ext cx="1418915" cy="369332"/>
              </a:xfrm>
              <a:prstGeom prst="rect">
                <a:avLst/>
              </a:prstGeom>
              <a:blipFill>
                <a:blip r:embed="rId15"/>
                <a:stretch>
                  <a:fillRect l="-386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9E2AD4-5EAE-417B-85ED-964276C976A5}"/>
              </a:ext>
            </a:extLst>
          </p:cNvPr>
          <p:cNvCxnSpPr>
            <a:cxnSpLocks/>
            <a:stCxn id="13" idx="6"/>
            <a:endCxn id="56" idx="6"/>
          </p:cNvCxnSpPr>
          <p:nvPr/>
        </p:nvCxnSpPr>
        <p:spPr>
          <a:xfrm>
            <a:off x="8674870" y="1993447"/>
            <a:ext cx="962906" cy="314997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C10B927-B313-4060-98F9-BD62EE23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13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3" y="79454"/>
            <a:ext cx="6305340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subproblem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838200" y="1990102"/>
            <a:ext cx="10344912" cy="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1139400" y="5126225"/>
            <a:ext cx="1025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93447" y="196724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500296" y="194438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34836" y="197058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650702" y="508050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94593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474067" y="508890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70326-4AEC-459A-BBEE-967EA5F97D3B}"/>
              </a:ext>
            </a:extLst>
          </p:cNvPr>
          <p:cNvSpPr/>
          <p:nvPr/>
        </p:nvSpPr>
        <p:spPr>
          <a:xfrm>
            <a:off x="8592574" y="19705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9EEC6-5F8A-4A00-912A-8D739152D06E}"/>
              </a:ext>
            </a:extLst>
          </p:cNvPr>
          <p:cNvSpPr/>
          <p:nvPr/>
        </p:nvSpPr>
        <p:spPr>
          <a:xfrm>
            <a:off x="9430569" y="198504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46646" y="1986753"/>
            <a:ext cx="86352" cy="311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516206" y="2024009"/>
            <a:ext cx="19535" cy="30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539776" y="2003042"/>
            <a:ext cx="89826" cy="309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4515215" y="1973938"/>
            <a:ext cx="650091" cy="3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/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blipFill>
                <a:blip r:embed="rId3"/>
                <a:stretch>
                  <a:fillRect l="-8911" r="-29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588454" y="509344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/>
              <p:nvPr/>
            </p:nvSpPr>
            <p:spPr>
              <a:xfrm>
                <a:off x="5413376" y="5178305"/>
                <a:ext cx="48346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𝑎𝑐𝑡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5178305"/>
                <a:ext cx="483466" cy="302199"/>
              </a:xfrm>
              <a:prstGeom prst="rect">
                <a:avLst/>
              </a:prstGeom>
              <a:blipFill>
                <a:blip r:embed="rId4"/>
                <a:stretch>
                  <a:fillRect l="-11392" r="-2532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5513CDF-081F-4CBC-A5E1-6FDFA493CFE7}"/>
              </a:ext>
            </a:extLst>
          </p:cNvPr>
          <p:cNvSpPr/>
          <p:nvPr/>
        </p:nvSpPr>
        <p:spPr>
          <a:xfrm>
            <a:off x="9555480" y="512056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/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FFBF5CB7-4863-4501-963B-48529E190176}"/>
              </a:ext>
            </a:extLst>
          </p:cNvPr>
          <p:cNvSpPr/>
          <p:nvPr/>
        </p:nvSpPr>
        <p:spPr>
          <a:xfrm>
            <a:off x="10831396" y="196389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78868-9593-425A-85A5-E6B0CCB5302B}"/>
              </a:ext>
            </a:extLst>
          </p:cNvPr>
          <p:cNvSpPr/>
          <p:nvPr/>
        </p:nvSpPr>
        <p:spPr>
          <a:xfrm>
            <a:off x="10872544" y="511387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0787-67F4-442D-9E92-0A4E27FEBE75}"/>
              </a:ext>
            </a:extLst>
          </p:cNvPr>
          <p:cNvCxnSpPr>
            <a:stCxn id="61" idx="0"/>
            <a:endCxn id="62" idx="7"/>
          </p:cNvCxnSpPr>
          <p:nvPr/>
        </p:nvCxnSpPr>
        <p:spPr>
          <a:xfrm>
            <a:off x="10872544" y="1963893"/>
            <a:ext cx="70244" cy="31566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F81C0C-0BFE-4F0A-BA43-8D12BF60A19B}"/>
              </a:ext>
            </a:extLst>
          </p:cNvPr>
          <p:cNvSpPr/>
          <p:nvPr/>
        </p:nvSpPr>
        <p:spPr>
          <a:xfrm>
            <a:off x="7575738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D18E95-9E49-4765-9E2E-CBC50D6509E1}"/>
              </a:ext>
            </a:extLst>
          </p:cNvPr>
          <p:cNvSpPr/>
          <p:nvPr/>
        </p:nvSpPr>
        <p:spPr>
          <a:xfrm>
            <a:off x="6614159" y="197867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6449567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31400-A6DC-462E-A7C1-7E9D77759CA5}"/>
              </a:ext>
            </a:extLst>
          </p:cNvPr>
          <p:cNvSpPr/>
          <p:nvPr/>
        </p:nvSpPr>
        <p:spPr>
          <a:xfrm>
            <a:off x="7684335" y="5119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5605582" y="512023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/>
              <p:nvPr/>
            </p:nvSpPr>
            <p:spPr>
              <a:xfrm>
                <a:off x="6449567" y="1548598"/>
                <a:ext cx="482375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𝑎𝑐𝑡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7" y="1548598"/>
                <a:ext cx="482375" cy="302199"/>
              </a:xfrm>
              <a:prstGeom prst="rect">
                <a:avLst/>
              </a:prstGeom>
              <a:blipFill>
                <a:blip r:embed="rId8"/>
                <a:stretch>
                  <a:fillRect l="-6329" r="-253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5084255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/>
              <p:nvPr/>
            </p:nvSpPr>
            <p:spPr>
              <a:xfrm>
                <a:off x="5929259" y="257279"/>
                <a:ext cx="4347537" cy="56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259" y="257279"/>
                <a:ext cx="4347537" cy="561757"/>
              </a:xfrm>
              <a:prstGeom prst="rect">
                <a:avLst/>
              </a:prstGeom>
              <a:blipFill>
                <a:blip r:embed="rId9"/>
                <a:stretch>
                  <a:fillRect l="-1262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5C94A-470C-4040-9D1A-108332B03A24}"/>
              </a:ext>
            </a:extLst>
          </p:cNvPr>
          <p:cNvCxnSpPr>
            <a:stCxn id="70" idx="4"/>
            <a:endCxn id="71" idx="0"/>
          </p:cNvCxnSpPr>
          <p:nvPr/>
        </p:nvCxnSpPr>
        <p:spPr>
          <a:xfrm flipH="1">
            <a:off x="6490715" y="2024390"/>
            <a:ext cx="164592" cy="306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D061F6-A124-49AE-861B-CF9EDB257EB8}"/>
              </a:ext>
            </a:extLst>
          </p:cNvPr>
          <p:cNvCxnSpPr>
            <a:cxnSpLocks/>
            <a:stCxn id="13" idx="4"/>
            <a:endCxn id="72" idx="5"/>
          </p:cNvCxnSpPr>
          <p:nvPr/>
        </p:nvCxnSpPr>
        <p:spPr>
          <a:xfrm flipH="1">
            <a:off x="7754579" y="2016306"/>
            <a:ext cx="879143" cy="31426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B3DC1-FF64-4ADB-8C9B-D1E1FD055D2B}"/>
              </a:ext>
            </a:extLst>
          </p:cNvPr>
          <p:cNvCxnSpPr>
            <a:cxnSpLocks/>
            <a:stCxn id="16" idx="4"/>
            <a:endCxn id="56" idx="5"/>
          </p:cNvCxnSpPr>
          <p:nvPr/>
        </p:nvCxnSpPr>
        <p:spPr>
          <a:xfrm>
            <a:off x="9471717" y="2030764"/>
            <a:ext cx="154007" cy="31288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1A377A-39A3-4166-BAFA-81F590C15E1F}"/>
              </a:ext>
            </a:extLst>
          </p:cNvPr>
          <p:cNvCxnSpPr/>
          <p:nvPr/>
        </p:nvCxnSpPr>
        <p:spPr>
          <a:xfrm flipH="1">
            <a:off x="4627348" y="1262852"/>
            <a:ext cx="1545336" cy="51013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C9088-E678-4378-AF10-45EA1F226C27}"/>
              </a:ext>
            </a:extLst>
          </p:cNvPr>
          <p:cNvSpPr txBox="1"/>
          <p:nvPr/>
        </p:nvSpPr>
        <p:spPr>
          <a:xfrm>
            <a:off x="2606475" y="1039728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 problem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DF670-BC35-4F87-B502-D41FA2AA20CA}"/>
              </a:ext>
            </a:extLst>
          </p:cNvPr>
          <p:cNvSpPr txBox="1"/>
          <p:nvPr/>
        </p:nvSpPr>
        <p:spPr>
          <a:xfrm>
            <a:off x="6655307" y="731241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problem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F8E357B-D919-485D-9C98-EE83BA795299}"/>
              </a:ext>
            </a:extLst>
          </p:cNvPr>
          <p:cNvSpPr/>
          <p:nvPr/>
        </p:nvSpPr>
        <p:spPr>
          <a:xfrm>
            <a:off x="10547489" y="1286574"/>
            <a:ext cx="992168" cy="4664899"/>
          </a:xfrm>
          <a:custGeom>
            <a:avLst/>
            <a:gdLst>
              <a:gd name="connsiteX0" fmla="*/ 279007 w 992168"/>
              <a:gd name="connsiteY0" fmla="*/ 21018 h 4664899"/>
              <a:gd name="connsiteX1" fmla="*/ 68695 w 992168"/>
              <a:gd name="connsiteY1" fmla="*/ 405066 h 4664899"/>
              <a:gd name="connsiteX2" fmla="*/ 77839 w 992168"/>
              <a:gd name="connsiteY2" fmla="*/ 2654490 h 4664899"/>
              <a:gd name="connsiteX3" fmla="*/ 59551 w 992168"/>
              <a:gd name="connsiteY3" fmla="*/ 4583874 h 4664899"/>
              <a:gd name="connsiteX4" fmla="*/ 937375 w 992168"/>
              <a:gd name="connsiteY4" fmla="*/ 4135818 h 4664899"/>
              <a:gd name="connsiteX5" fmla="*/ 891655 w 992168"/>
              <a:gd name="connsiteY5" fmla="*/ 2608770 h 4664899"/>
              <a:gd name="connsiteX6" fmla="*/ 827647 w 992168"/>
              <a:gd name="connsiteY6" fmla="*/ 679386 h 4664899"/>
              <a:gd name="connsiteX7" fmla="*/ 279007 w 992168"/>
              <a:gd name="connsiteY7" fmla="*/ 21018 h 466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68" h="4664899">
                <a:moveTo>
                  <a:pt x="279007" y="21018"/>
                </a:moveTo>
                <a:cubicBezTo>
                  <a:pt x="152515" y="-24702"/>
                  <a:pt x="102223" y="-33846"/>
                  <a:pt x="68695" y="405066"/>
                </a:cubicBezTo>
                <a:cubicBezTo>
                  <a:pt x="35167" y="843978"/>
                  <a:pt x="79363" y="1958022"/>
                  <a:pt x="77839" y="2654490"/>
                </a:cubicBezTo>
                <a:cubicBezTo>
                  <a:pt x="76315" y="3350958"/>
                  <a:pt x="-83705" y="4336986"/>
                  <a:pt x="59551" y="4583874"/>
                </a:cubicBezTo>
                <a:cubicBezTo>
                  <a:pt x="202807" y="4830762"/>
                  <a:pt x="798691" y="4465002"/>
                  <a:pt x="937375" y="4135818"/>
                </a:cubicBezTo>
                <a:cubicBezTo>
                  <a:pt x="1076059" y="3806634"/>
                  <a:pt x="909943" y="3184842"/>
                  <a:pt x="891655" y="2608770"/>
                </a:cubicBezTo>
                <a:cubicBezTo>
                  <a:pt x="873367" y="2032698"/>
                  <a:pt x="931279" y="1113726"/>
                  <a:pt x="827647" y="679386"/>
                </a:cubicBezTo>
                <a:cubicBezTo>
                  <a:pt x="724015" y="245046"/>
                  <a:pt x="405499" y="66738"/>
                  <a:pt x="279007" y="210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/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blipFill>
                <a:blip r:embed="rId10"/>
                <a:stretch>
                  <a:fillRect l="-172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/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blipFill>
                <a:blip r:embed="rId1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3AE283-0848-4C83-B603-C67D34D7589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8148212" y="3813538"/>
            <a:ext cx="621658" cy="15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68EFA-C60E-41D1-8BAC-D9FB6A23E84D}"/>
                  </a:ext>
                </a:extLst>
              </p:cNvPr>
              <p:cNvSpPr txBox="1"/>
              <p:nvPr/>
            </p:nvSpPr>
            <p:spPr>
              <a:xfrm>
                <a:off x="8769870" y="3644847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Stop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68EFA-C60E-41D1-8BAC-D9FB6A23E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870" y="3644847"/>
                <a:ext cx="914400" cy="646331"/>
              </a:xfrm>
              <a:prstGeom prst="rect">
                <a:avLst/>
              </a:prstGeom>
              <a:blipFill>
                <a:blip r:embed="rId12"/>
                <a:stretch>
                  <a:fillRect l="-6000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E507B-21B7-4270-85DE-F168AE047ED7}"/>
                  </a:ext>
                </a:extLst>
              </p:cNvPr>
              <p:cNvSpPr txBox="1"/>
              <p:nvPr/>
            </p:nvSpPr>
            <p:spPr>
              <a:xfrm>
                <a:off x="7381327" y="1601808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E507B-21B7-4270-85DE-F168AE047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27" y="1601808"/>
                <a:ext cx="631818" cy="276999"/>
              </a:xfrm>
              <a:prstGeom prst="rect">
                <a:avLst/>
              </a:prstGeom>
              <a:blipFill>
                <a:blip r:embed="rId1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BD4833F-54F5-404D-A56A-A05303102886}"/>
              </a:ext>
            </a:extLst>
          </p:cNvPr>
          <p:cNvSpPr txBox="1"/>
          <p:nvPr/>
        </p:nvSpPr>
        <p:spPr>
          <a:xfrm>
            <a:off x="5637276" y="288950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60EC0-1CB3-4916-9291-E655606F7645}"/>
                  </a:ext>
                </a:extLst>
              </p:cNvPr>
              <p:cNvSpPr txBox="1"/>
              <p:nvPr/>
            </p:nvSpPr>
            <p:spPr>
              <a:xfrm>
                <a:off x="7103017" y="1105630"/>
                <a:ext cx="1418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60EC0-1CB3-4916-9291-E655606F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017" y="1105630"/>
                <a:ext cx="1418915" cy="369332"/>
              </a:xfrm>
              <a:prstGeom prst="rect">
                <a:avLst/>
              </a:prstGeom>
              <a:blipFill>
                <a:blip r:embed="rId14"/>
                <a:stretch>
                  <a:fillRect l="-343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Left Brace 56">
            <a:extLst>
              <a:ext uri="{FF2B5EF4-FFF2-40B4-BE49-F238E27FC236}">
                <a16:creationId xmlns:a16="http://schemas.microsoft.com/office/drawing/2014/main" id="{24F4E256-3846-4D26-85F5-5EED50F33AFF}"/>
              </a:ext>
            </a:extLst>
          </p:cNvPr>
          <p:cNvSpPr/>
          <p:nvPr/>
        </p:nvSpPr>
        <p:spPr>
          <a:xfrm rot="16200000">
            <a:off x="6370350" y="5135583"/>
            <a:ext cx="240730" cy="4530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72596F-D16E-4AC6-B65E-06CCA1CA9A70}"/>
                  </a:ext>
                </a:extLst>
              </p:cNvPr>
              <p:cNvSpPr txBox="1"/>
              <p:nvPr/>
            </p:nvSpPr>
            <p:spPr>
              <a:xfrm>
                <a:off x="5907780" y="5543227"/>
                <a:ext cx="150163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72596F-D16E-4AC6-B65E-06CCA1CA9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780" y="5543227"/>
                <a:ext cx="1501630" cy="298415"/>
              </a:xfrm>
              <a:prstGeom prst="rect">
                <a:avLst/>
              </a:prstGeom>
              <a:blipFill>
                <a:blip r:embed="rId15"/>
                <a:stretch>
                  <a:fillRect l="-2033" r="-1626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D7D68068-4D08-439A-BC08-ADC3F2FF266D}"/>
              </a:ext>
            </a:extLst>
          </p:cNvPr>
          <p:cNvSpPr/>
          <p:nvPr/>
        </p:nvSpPr>
        <p:spPr>
          <a:xfrm rot="16200000">
            <a:off x="7982663" y="4253626"/>
            <a:ext cx="240730" cy="36364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D5833B-FA30-46BB-81A2-2CB3E0DDB1BC}"/>
                  </a:ext>
                </a:extLst>
              </p:cNvPr>
              <p:cNvSpPr txBox="1"/>
              <p:nvPr/>
            </p:nvSpPr>
            <p:spPr>
              <a:xfrm>
                <a:off x="7697236" y="6215016"/>
                <a:ext cx="1087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D5833B-FA30-46BB-81A2-2CB3E0DD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236" y="6215016"/>
                <a:ext cx="1087798" cy="276999"/>
              </a:xfrm>
              <a:prstGeom prst="rect">
                <a:avLst/>
              </a:prstGeom>
              <a:blipFill>
                <a:blip r:embed="rId16"/>
                <a:stretch>
                  <a:fillRect l="-2809" r="-280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BF8A91-2D5D-4A96-BA71-617A372A580A}"/>
              </a:ext>
            </a:extLst>
          </p:cNvPr>
          <p:cNvCxnSpPr>
            <a:cxnSpLocks/>
            <a:endCxn id="72" idx="7"/>
          </p:cNvCxnSpPr>
          <p:nvPr/>
        </p:nvCxnSpPr>
        <p:spPr>
          <a:xfrm>
            <a:off x="7604841" y="2001530"/>
            <a:ext cx="149738" cy="312507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5D6E3-819F-4A78-B235-8084F9FE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71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3" y="79454"/>
            <a:ext cx="6305340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subproblem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838200" y="1990102"/>
            <a:ext cx="10344912" cy="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1139400" y="5126225"/>
            <a:ext cx="1025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93447" y="196724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500296" y="194438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34836" y="197058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650702" y="508050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94593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474067" y="508890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70326-4AEC-459A-BBEE-967EA5F97D3B}"/>
              </a:ext>
            </a:extLst>
          </p:cNvPr>
          <p:cNvSpPr/>
          <p:nvPr/>
        </p:nvSpPr>
        <p:spPr>
          <a:xfrm>
            <a:off x="8592574" y="19705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9EEC6-5F8A-4A00-912A-8D739152D06E}"/>
              </a:ext>
            </a:extLst>
          </p:cNvPr>
          <p:cNvSpPr/>
          <p:nvPr/>
        </p:nvSpPr>
        <p:spPr>
          <a:xfrm>
            <a:off x="9430569" y="198504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46646" y="1986753"/>
            <a:ext cx="86352" cy="311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516206" y="2024009"/>
            <a:ext cx="19535" cy="30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539776" y="2003042"/>
            <a:ext cx="89826" cy="309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4515215" y="1973938"/>
            <a:ext cx="650091" cy="3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/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blipFill>
                <a:blip r:embed="rId3"/>
                <a:stretch>
                  <a:fillRect l="-8911" r="-29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588454" y="509344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/>
              <p:nvPr/>
            </p:nvSpPr>
            <p:spPr>
              <a:xfrm>
                <a:off x="5413376" y="5178305"/>
                <a:ext cx="48346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𝑎𝑐𝑡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5178305"/>
                <a:ext cx="483466" cy="302199"/>
              </a:xfrm>
              <a:prstGeom prst="rect">
                <a:avLst/>
              </a:prstGeom>
              <a:blipFill>
                <a:blip r:embed="rId4"/>
                <a:stretch>
                  <a:fillRect l="-11392" r="-2532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5513CDF-081F-4CBC-A5E1-6FDFA493CFE7}"/>
              </a:ext>
            </a:extLst>
          </p:cNvPr>
          <p:cNvSpPr/>
          <p:nvPr/>
        </p:nvSpPr>
        <p:spPr>
          <a:xfrm>
            <a:off x="9555480" y="512056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/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FFBF5CB7-4863-4501-963B-48529E190176}"/>
              </a:ext>
            </a:extLst>
          </p:cNvPr>
          <p:cNvSpPr/>
          <p:nvPr/>
        </p:nvSpPr>
        <p:spPr>
          <a:xfrm>
            <a:off x="10831396" y="196389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78868-9593-425A-85A5-E6B0CCB5302B}"/>
              </a:ext>
            </a:extLst>
          </p:cNvPr>
          <p:cNvSpPr/>
          <p:nvPr/>
        </p:nvSpPr>
        <p:spPr>
          <a:xfrm>
            <a:off x="10872544" y="511387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0787-67F4-442D-9E92-0A4E27FEBE75}"/>
              </a:ext>
            </a:extLst>
          </p:cNvPr>
          <p:cNvCxnSpPr>
            <a:stCxn id="61" idx="0"/>
            <a:endCxn id="62" idx="7"/>
          </p:cNvCxnSpPr>
          <p:nvPr/>
        </p:nvCxnSpPr>
        <p:spPr>
          <a:xfrm>
            <a:off x="10872544" y="1963893"/>
            <a:ext cx="70244" cy="31566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F81C0C-0BFE-4F0A-BA43-8D12BF60A19B}"/>
              </a:ext>
            </a:extLst>
          </p:cNvPr>
          <p:cNvSpPr/>
          <p:nvPr/>
        </p:nvSpPr>
        <p:spPr>
          <a:xfrm>
            <a:off x="7575738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D18E95-9E49-4765-9E2E-CBC50D6509E1}"/>
              </a:ext>
            </a:extLst>
          </p:cNvPr>
          <p:cNvSpPr/>
          <p:nvPr/>
        </p:nvSpPr>
        <p:spPr>
          <a:xfrm>
            <a:off x="6614159" y="197867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6449567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31400-A6DC-462E-A7C1-7E9D77759CA5}"/>
              </a:ext>
            </a:extLst>
          </p:cNvPr>
          <p:cNvSpPr/>
          <p:nvPr/>
        </p:nvSpPr>
        <p:spPr>
          <a:xfrm>
            <a:off x="7684335" y="5119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5605582" y="512023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/>
              <p:nvPr/>
            </p:nvSpPr>
            <p:spPr>
              <a:xfrm>
                <a:off x="6449567" y="1548598"/>
                <a:ext cx="482375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𝑎𝑐𝑡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7" y="1548598"/>
                <a:ext cx="482375" cy="302199"/>
              </a:xfrm>
              <a:prstGeom prst="rect">
                <a:avLst/>
              </a:prstGeom>
              <a:blipFill>
                <a:blip r:embed="rId8"/>
                <a:stretch>
                  <a:fillRect l="-6329" r="-253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5084255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81A9DF-D83B-4424-8C3B-74056A78F226}"/>
              </a:ext>
            </a:extLst>
          </p:cNvPr>
          <p:cNvCxnSpPr>
            <a:cxnSpLocks/>
          </p:cNvCxnSpPr>
          <p:nvPr/>
        </p:nvCxnSpPr>
        <p:spPr>
          <a:xfrm flipV="1">
            <a:off x="8953542" y="740664"/>
            <a:ext cx="643086" cy="44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/>
              <p:nvPr/>
            </p:nvSpPr>
            <p:spPr>
              <a:xfrm>
                <a:off x="7609528" y="255748"/>
                <a:ext cx="4347537" cy="56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528" y="255748"/>
                <a:ext cx="4347537" cy="561757"/>
              </a:xfrm>
              <a:prstGeom prst="rect">
                <a:avLst/>
              </a:prstGeom>
              <a:blipFill>
                <a:blip r:embed="rId9"/>
                <a:stretch>
                  <a:fillRect l="-1122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5C94A-470C-4040-9D1A-108332B03A2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6490715" y="2025776"/>
            <a:ext cx="1097075" cy="30652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D061F6-A124-49AE-861B-CF9EDB257EB8}"/>
              </a:ext>
            </a:extLst>
          </p:cNvPr>
          <p:cNvCxnSpPr>
            <a:cxnSpLocks/>
            <a:stCxn id="13" idx="4"/>
            <a:endCxn id="72" idx="5"/>
          </p:cNvCxnSpPr>
          <p:nvPr/>
        </p:nvCxnSpPr>
        <p:spPr>
          <a:xfrm flipH="1">
            <a:off x="7754579" y="2016306"/>
            <a:ext cx="879143" cy="31426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B3DC1-FF64-4ADB-8C9B-D1E1FD055D2B}"/>
              </a:ext>
            </a:extLst>
          </p:cNvPr>
          <p:cNvCxnSpPr>
            <a:cxnSpLocks/>
            <a:stCxn id="16" idx="4"/>
            <a:endCxn id="56" idx="5"/>
          </p:cNvCxnSpPr>
          <p:nvPr/>
        </p:nvCxnSpPr>
        <p:spPr>
          <a:xfrm>
            <a:off x="9471717" y="2030764"/>
            <a:ext cx="154007" cy="31288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1A377A-39A3-4166-BAFA-81F590C15E1F}"/>
              </a:ext>
            </a:extLst>
          </p:cNvPr>
          <p:cNvCxnSpPr/>
          <p:nvPr/>
        </p:nvCxnSpPr>
        <p:spPr>
          <a:xfrm flipH="1">
            <a:off x="4627348" y="1262852"/>
            <a:ext cx="1545336" cy="51013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C9088-E678-4378-AF10-45EA1F226C27}"/>
              </a:ext>
            </a:extLst>
          </p:cNvPr>
          <p:cNvSpPr txBox="1"/>
          <p:nvPr/>
        </p:nvSpPr>
        <p:spPr>
          <a:xfrm>
            <a:off x="2606475" y="1039728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 problem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DF670-BC35-4F87-B502-D41FA2AA20CA}"/>
              </a:ext>
            </a:extLst>
          </p:cNvPr>
          <p:cNvSpPr txBox="1"/>
          <p:nvPr/>
        </p:nvSpPr>
        <p:spPr>
          <a:xfrm>
            <a:off x="6655307" y="731241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problem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F8E357B-D919-485D-9C98-EE83BA795299}"/>
              </a:ext>
            </a:extLst>
          </p:cNvPr>
          <p:cNvSpPr/>
          <p:nvPr/>
        </p:nvSpPr>
        <p:spPr>
          <a:xfrm>
            <a:off x="10547489" y="1286574"/>
            <a:ext cx="992168" cy="4664899"/>
          </a:xfrm>
          <a:custGeom>
            <a:avLst/>
            <a:gdLst>
              <a:gd name="connsiteX0" fmla="*/ 279007 w 992168"/>
              <a:gd name="connsiteY0" fmla="*/ 21018 h 4664899"/>
              <a:gd name="connsiteX1" fmla="*/ 68695 w 992168"/>
              <a:gd name="connsiteY1" fmla="*/ 405066 h 4664899"/>
              <a:gd name="connsiteX2" fmla="*/ 77839 w 992168"/>
              <a:gd name="connsiteY2" fmla="*/ 2654490 h 4664899"/>
              <a:gd name="connsiteX3" fmla="*/ 59551 w 992168"/>
              <a:gd name="connsiteY3" fmla="*/ 4583874 h 4664899"/>
              <a:gd name="connsiteX4" fmla="*/ 937375 w 992168"/>
              <a:gd name="connsiteY4" fmla="*/ 4135818 h 4664899"/>
              <a:gd name="connsiteX5" fmla="*/ 891655 w 992168"/>
              <a:gd name="connsiteY5" fmla="*/ 2608770 h 4664899"/>
              <a:gd name="connsiteX6" fmla="*/ 827647 w 992168"/>
              <a:gd name="connsiteY6" fmla="*/ 679386 h 4664899"/>
              <a:gd name="connsiteX7" fmla="*/ 279007 w 992168"/>
              <a:gd name="connsiteY7" fmla="*/ 21018 h 466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68" h="4664899">
                <a:moveTo>
                  <a:pt x="279007" y="21018"/>
                </a:moveTo>
                <a:cubicBezTo>
                  <a:pt x="152515" y="-24702"/>
                  <a:pt x="102223" y="-33846"/>
                  <a:pt x="68695" y="405066"/>
                </a:cubicBezTo>
                <a:cubicBezTo>
                  <a:pt x="35167" y="843978"/>
                  <a:pt x="79363" y="1958022"/>
                  <a:pt x="77839" y="2654490"/>
                </a:cubicBezTo>
                <a:cubicBezTo>
                  <a:pt x="76315" y="3350958"/>
                  <a:pt x="-83705" y="4336986"/>
                  <a:pt x="59551" y="4583874"/>
                </a:cubicBezTo>
                <a:cubicBezTo>
                  <a:pt x="202807" y="4830762"/>
                  <a:pt x="798691" y="4465002"/>
                  <a:pt x="937375" y="4135818"/>
                </a:cubicBezTo>
                <a:cubicBezTo>
                  <a:pt x="1076059" y="3806634"/>
                  <a:pt x="909943" y="3184842"/>
                  <a:pt x="891655" y="2608770"/>
                </a:cubicBezTo>
                <a:cubicBezTo>
                  <a:pt x="873367" y="2032698"/>
                  <a:pt x="931279" y="1113726"/>
                  <a:pt x="827647" y="679386"/>
                </a:cubicBezTo>
                <a:cubicBezTo>
                  <a:pt x="724015" y="245046"/>
                  <a:pt x="405499" y="66738"/>
                  <a:pt x="279007" y="210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/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blipFill>
                <a:blip r:embed="rId10"/>
                <a:stretch>
                  <a:fillRect l="-172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/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blipFill>
                <a:blip r:embed="rId1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3AE283-0848-4C83-B603-C67D34D75896}"/>
              </a:ext>
            </a:extLst>
          </p:cNvPr>
          <p:cNvCxnSpPr>
            <a:cxnSpLocks/>
          </p:cNvCxnSpPr>
          <p:nvPr/>
        </p:nvCxnSpPr>
        <p:spPr>
          <a:xfrm>
            <a:off x="6978402" y="3809904"/>
            <a:ext cx="621658" cy="15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68EFA-C60E-41D1-8BAC-D9FB6A23E84D}"/>
                  </a:ext>
                </a:extLst>
              </p:cNvPr>
              <p:cNvSpPr txBox="1"/>
              <p:nvPr/>
            </p:nvSpPr>
            <p:spPr>
              <a:xfrm>
                <a:off x="7159686" y="3972276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Stop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68EFA-C60E-41D1-8BAC-D9FB6A23E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686" y="3972276"/>
                <a:ext cx="914400" cy="646331"/>
              </a:xfrm>
              <a:prstGeom prst="rect">
                <a:avLst/>
              </a:prstGeom>
              <a:blipFill>
                <a:blip r:embed="rId12"/>
                <a:stretch>
                  <a:fillRect l="-5333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E507B-21B7-4270-85DE-F168AE047ED7}"/>
                  </a:ext>
                </a:extLst>
              </p:cNvPr>
              <p:cNvSpPr txBox="1"/>
              <p:nvPr/>
            </p:nvSpPr>
            <p:spPr>
              <a:xfrm>
                <a:off x="7381327" y="1601808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E507B-21B7-4270-85DE-F168AE047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27" y="1601808"/>
                <a:ext cx="631818" cy="276999"/>
              </a:xfrm>
              <a:prstGeom prst="rect">
                <a:avLst/>
              </a:prstGeom>
              <a:blipFill>
                <a:blip r:embed="rId1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BD4833F-54F5-404D-A56A-A05303102886}"/>
              </a:ext>
            </a:extLst>
          </p:cNvPr>
          <p:cNvSpPr txBox="1"/>
          <p:nvPr/>
        </p:nvSpPr>
        <p:spPr>
          <a:xfrm>
            <a:off x="5637276" y="288950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60EC0-1CB3-4916-9291-E655606F7645}"/>
                  </a:ext>
                </a:extLst>
              </p:cNvPr>
              <p:cNvSpPr txBox="1"/>
              <p:nvPr/>
            </p:nvSpPr>
            <p:spPr>
              <a:xfrm>
                <a:off x="6737569" y="1179536"/>
                <a:ext cx="1602105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𝑎𝑐𝑡𝑖𝑣𝑒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60EC0-1CB3-4916-9291-E655606F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569" y="1179536"/>
                <a:ext cx="1602105" cy="396519"/>
              </a:xfrm>
              <a:prstGeom prst="rect">
                <a:avLst/>
              </a:prstGeom>
              <a:blipFill>
                <a:blip r:embed="rId14"/>
                <a:stretch>
                  <a:fillRect l="-3042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72596F-D16E-4AC6-B65E-06CCA1CA9A70}"/>
                  </a:ext>
                </a:extLst>
              </p:cNvPr>
              <p:cNvSpPr txBox="1"/>
              <p:nvPr/>
            </p:nvSpPr>
            <p:spPr>
              <a:xfrm>
                <a:off x="5862258" y="5482491"/>
                <a:ext cx="1354153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</m:oMath>
                </a14:m>
                <a:r>
                  <a:rPr lang="en-US" dirty="0"/>
                  <a:t>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72596F-D16E-4AC6-B65E-06CCA1CA9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58" y="5482491"/>
                <a:ext cx="1354153" cy="298415"/>
              </a:xfrm>
              <a:prstGeom prst="rect">
                <a:avLst/>
              </a:prstGeom>
              <a:blipFill>
                <a:blip r:embed="rId15"/>
                <a:stretch>
                  <a:fillRect l="-4505" t="-24490" r="-945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D7D68068-4D08-439A-BC08-ADC3F2FF266D}"/>
              </a:ext>
            </a:extLst>
          </p:cNvPr>
          <p:cNvSpPr/>
          <p:nvPr/>
        </p:nvSpPr>
        <p:spPr>
          <a:xfrm rot="16200000">
            <a:off x="7982663" y="4253626"/>
            <a:ext cx="240730" cy="36364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D5833B-FA30-46BB-81A2-2CB3E0DDB1BC}"/>
                  </a:ext>
                </a:extLst>
              </p:cNvPr>
              <p:cNvSpPr txBox="1"/>
              <p:nvPr/>
            </p:nvSpPr>
            <p:spPr>
              <a:xfrm>
                <a:off x="7697236" y="6215016"/>
                <a:ext cx="1078757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D5833B-FA30-46BB-81A2-2CB3E0DD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236" y="6215016"/>
                <a:ext cx="1078757" cy="300788"/>
              </a:xfrm>
              <a:prstGeom prst="rect">
                <a:avLst/>
              </a:prstGeom>
              <a:blipFill>
                <a:blip r:embed="rId16"/>
                <a:stretch>
                  <a:fillRect l="-2825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D4CFE9-CB79-4008-9EEE-E8328EC3B31A}"/>
                  </a:ext>
                </a:extLst>
              </p:cNvPr>
              <p:cNvSpPr txBox="1"/>
              <p:nvPr/>
            </p:nvSpPr>
            <p:spPr>
              <a:xfrm>
                <a:off x="5020041" y="6436146"/>
                <a:ext cx="2859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 the optimal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D4CFE9-CB79-4008-9EEE-E8328EC3B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041" y="6436146"/>
                <a:ext cx="2859052" cy="369332"/>
              </a:xfrm>
              <a:prstGeom prst="rect">
                <a:avLst/>
              </a:prstGeom>
              <a:blipFill>
                <a:blip r:embed="rId17"/>
                <a:stretch>
                  <a:fillRect l="-170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9F7A7E-86B2-467E-99E8-333E5CF3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20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3" y="79454"/>
            <a:ext cx="6305340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subproblem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838200" y="1990102"/>
            <a:ext cx="10344912" cy="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1139400" y="5126225"/>
            <a:ext cx="1025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93447" y="196724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500296" y="194438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34836" y="197058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650702" y="508050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94593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474067" y="508890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70326-4AEC-459A-BBEE-967EA5F97D3B}"/>
              </a:ext>
            </a:extLst>
          </p:cNvPr>
          <p:cNvSpPr/>
          <p:nvPr/>
        </p:nvSpPr>
        <p:spPr>
          <a:xfrm>
            <a:off x="8592574" y="19705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9EEC6-5F8A-4A00-912A-8D739152D06E}"/>
              </a:ext>
            </a:extLst>
          </p:cNvPr>
          <p:cNvSpPr/>
          <p:nvPr/>
        </p:nvSpPr>
        <p:spPr>
          <a:xfrm>
            <a:off x="9430569" y="198504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46646" y="1986753"/>
            <a:ext cx="86352" cy="311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516206" y="2024009"/>
            <a:ext cx="19535" cy="30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539776" y="2003042"/>
            <a:ext cx="89826" cy="309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4515215" y="1973938"/>
            <a:ext cx="650091" cy="3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/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blipFill>
                <a:blip r:embed="rId3"/>
                <a:stretch>
                  <a:fillRect l="-8911" r="-29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588454" y="509344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/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blipFill>
                <a:blip r:embed="rId4"/>
                <a:stretch>
                  <a:fillRect l="-7826" r="-173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5513CDF-081F-4CBC-A5E1-6FDFA493CFE7}"/>
              </a:ext>
            </a:extLst>
          </p:cNvPr>
          <p:cNvSpPr/>
          <p:nvPr/>
        </p:nvSpPr>
        <p:spPr>
          <a:xfrm>
            <a:off x="9555480" y="512056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/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FFBF5CB7-4863-4501-963B-48529E190176}"/>
              </a:ext>
            </a:extLst>
          </p:cNvPr>
          <p:cNvSpPr/>
          <p:nvPr/>
        </p:nvSpPr>
        <p:spPr>
          <a:xfrm>
            <a:off x="10831396" y="196389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78868-9593-425A-85A5-E6B0CCB5302B}"/>
              </a:ext>
            </a:extLst>
          </p:cNvPr>
          <p:cNvSpPr/>
          <p:nvPr/>
        </p:nvSpPr>
        <p:spPr>
          <a:xfrm>
            <a:off x="10872544" y="511387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0787-67F4-442D-9E92-0A4E27FEBE75}"/>
              </a:ext>
            </a:extLst>
          </p:cNvPr>
          <p:cNvCxnSpPr>
            <a:stCxn id="61" idx="0"/>
            <a:endCxn id="62" idx="7"/>
          </p:cNvCxnSpPr>
          <p:nvPr/>
        </p:nvCxnSpPr>
        <p:spPr>
          <a:xfrm>
            <a:off x="10872544" y="1963893"/>
            <a:ext cx="70244" cy="31566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F81C0C-0BFE-4F0A-BA43-8D12BF60A19B}"/>
              </a:ext>
            </a:extLst>
          </p:cNvPr>
          <p:cNvSpPr/>
          <p:nvPr/>
        </p:nvSpPr>
        <p:spPr>
          <a:xfrm>
            <a:off x="7575738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D18E95-9E49-4765-9E2E-CBC50D6509E1}"/>
              </a:ext>
            </a:extLst>
          </p:cNvPr>
          <p:cNvSpPr/>
          <p:nvPr/>
        </p:nvSpPr>
        <p:spPr>
          <a:xfrm>
            <a:off x="6614159" y="197867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6449567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31400-A6DC-462E-A7C1-7E9D77759CA5}"/>
              </a:ext>
            </a:extLst>
          </p:cNvPr>
          <p:cNvSpPr/>
          <p:nvPr/>
        </p:nvSpPr>
        <p:spPr>
          <a:xfrm>
            <a:off x="7684335" y="5119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5605582" y="512023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/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blipFill>
                <a:blip r:embed="rId8"/>
                <a:stretch>
                  <a:fillRect l="-4386" r="-175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5084255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81A9DF-D83B-4424-8C3B-74056A78F226}"/>
              </a:ext>
            </a:extLst>
          </p:cNvPr>
          <p:cNvCxnSpPr>
            <a:cxnSpLocks/>
          </p:cNvCxnSpPr>
          <p:nvPr/>
        </p:nvCxnSpPr>
        <p:spPr>
          <a:xfrm flipV="1">
            <a:off x="8953542" y="740664"/>
            <a:ext cx="643086" cy="44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/>
              <p:nvPr/>
            </p:nvSpPr>
            <p:spPr>
              <a:xfrm>
                <a:off x="7609528" y="255748"/>
                <a:ext cx="4347537" cy="56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528" y="255748"/>
                <a:ext cx="4347537" cy="561757"/>
              </a:xfrm>
              <a:prstGeom prst="rect">
                <a:avLst/>
              </a:prstGeom>
              <a:blipFill>
                <a:blip r:embed="rId9"/>
                <a:stretch>
                  <a:fillRect l="-1122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5C94A-470C-4040-9D1A-108332B03A2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6490715" y="2025776"/>
            <a:ext cx="1097075" cy="306523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D061F6-A124-49AE-861B-CF9EDB257EB8}"/>
              </a:ext>
            </a:extLst>
          </p:cNvPr>
          <p:cNvCxnSpPr>
            <a:cxnSpLocks/>
            <a:stCxn id="13" idx="4"/>
            <a:endCxn id="72" idx="5"/>
          </p:cNvCxnSpPr>
          <p:nvPr/>
        </p:nvCxnSpPr>
        <p:spPr>
          <a:xfrm flipH="1">
            <a:off x="7754579" y="2016306"/>
            <a:ext cx="879143" cy="31426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B3DC1-FF64-4ADB-8C9B-D1E1FD055D2B}"/>
              </a:ext>
            </a:extLst>
          </p:cNvPr>
          <p:cNvCxnSpPr>
            <a:cxnSpLocks/>
            <a:stCxn id="16" idx="4"/>
            <a:endCxn id="56" idx="5"/>
          </p:cNvCxnSpPr>
          <p:nvPr/>
        </p:nvCxnSpPr>
        <p:spPr>
          <a:xfrm>
            <a:off x="9471717" y="2030764"/>
            <a:ext cx="154007" cy="31288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1A377A-39A3-4166-BAFA-81F590C15E1F}"/>
              </a:ext>
            </a:extLst>
          </p:cNvPr>
          <p:cNvCxnSpPr/>
          <p:nvPr/>
        </p:nvCxnSpPr>
        <p:spPr>
          <a:xfrm flipH="1">
            <a:off x="4627348" y="1262852"/>
            <a:ext cx="1545336" cy="51013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C9088-E678-4378-AF10-45EA1F226C27}"/>
              </a:ext>
            </a:extLst>
          </p:cNvPr>
          <p:cNvSpPr txBox="1"/>
          <p:nvPr/>
        </p:nvSpPr>
        <p:spPr>
          <a:xfrm>
            <a:off x="2606475" y="1039728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 problem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DF670-BC35-4F87-B502-D41FA2AA20CA}"/>
              </a:ext>
            </a:extLst>
          </p:cNvPr>
          <p:cNvSpPr txBox="1"/>
          <p:nvPr/>
        </p:nvSpPr>
        <p:spPr>
          <a:xfrm>
            <a:off x="6655307" y="731241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problem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F8E357B-D919-485D-9C98-EE83BA795299}"/>
              </a:ext>
            </a:extLst>
          </p:cNvPr>
          <p:cNvSpPr/>
          <p:nvPr/>
        </p:nvSpPr>
        <p:spPr>
          <a:xfrm>
            <a:off x="10547489" y="1286574"/>
            <a:ext cx="992168" cy="4664899"/>
          </a:xfrm>
          <a:custGeom>
            <a:avLst/>
            <a:gdLst>
              <a:gd name="connsiteX0" fmla="*/ 279007 w 992168"/>
              <a:gd name="connsiteY0" fmla="*/ 21018 h 4664899"/>
              <a:gd name="connsiteX1" fmla="*/ 68695 w 992168"/>
              <a:gd name="connsiteY1" fmla="*/ 405066 h 4664899"/>
              <a:gd name="connsiteX2" fmla="*/ 77839 w 992168"/>
              <a:gd name="connsiteY2" fmla="*/ 2654490 h 4664899"/>
              <a:gd name="connsiteX3" fmla="*/ 59551 w 992168"/>
              <a:gd name="connsiteY3" fmla="*/ 4583874 h 4664899"/>
              <a:gd name="connsiteX4" fmla="*/ 937375 w 992168"/>
              <a:gd name="connsiteY4" fmla="*/ 4135818 h 4664899"/>
              <a:gd name="connsiteX5" fmla="*/ 891655 w 992168"/>
              <a:gd name="connsiteY5" fmla="*/ 2608770 h 4664899"/>
              <a:gd name="connsiteX6" fmla="*/ 827647 w 992168"/>
              <a:gd name="connsiteY6" fmla="*/ 679386 h 4664899"/>
              <a:gd name="connsiteX7" fmla="*/ 279007 w 992168"/>
              <a:gd name="connsiteY7" fmla="*/ 21018 h 466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68" h="4664899">
                <a:moveTo>
                  <a:pt x="279007" y="21018"/>
                </a:moveTo>
                <a:cubicBezTo>
                  <a:pt x="152515" y="-24702"/>
                  <a:pt x="102223" y="-33846"/>
                  <a:pt x="68695" y="405066"/>
                </a:cubicBezTo>
                <a:cubicBezTo>
                  <a:pt x="35167" y="843978"/>
                  <a:pt x="79363" y="1958022"/>
                  <a:pt x="77839" y="2654490"/>
                </a:cubicBezTo>
                <a:cubicBezTo>
                  <a:pt x="76315" y="3350958"/>
                  <a:pt x="-83705" y="4336986"/>
                  <a:pt x="59551" y="4583874"/>
                </a:cubicBezTo>
                <a:cubicBezTo>
                  <a:pt x="202807" y="4830762"/>
                  <a:pt x="798691" y="4465002"/>
                  <a:pt x="937375" y="4135818"/>
                </a:cubicBezTo>
                <a:cubicBezTo>
                  <a:pt x="1076059" y="3806634"/>
                  <a:pt x="909943" y="3184842"/>
                  <a:pt x="891655" y="2608770"/>
                </a:cubicBezTo>
                <a:cubicBezTo>
                  <a:pt x="873367" y="2032698"/>
                  <a:pt x="931279" y="1113726"/>
                  <a:pt x="827647" y="679386"/>
                </a:cubicBezTo>
                <a:cubicBezTo>
                  <a:pt x="724015" y="245046"/>
                  <a:pt x="405499" y="66738"/>
                  <a:pt x="279007" y="210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/>
              <p:nvPr/>
            </p:nvSpPr>
            <p:spPr>
              <a:xfrm>
                <a:off x="1530782" y="5665389"/>
                <a:ext cx="17798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𝑖𝑛𝑎𝑐𝑡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82" y="5665389"/>
                <a:ext cx="1779846" cy="646331"/>
              </a:xfrm>
              <a:prstGeom prst="rect">
                <a:avLst/>
              </a:prstGeom>
              <a:blipFill>
                <a:blip r:embed="rId10"/>
                <a:stretch>
                  <a:fillRect l="-274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/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blipFill>
                <a:blip r:embed="rId1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E507B-21B7-4270-85DE-F168AE047ED7}"/>
                  </a:ext>
                </a:extLst>
              </p:cNvPr>
              <p:cNvSpPr txBox="1"/>
              <p:nvPr/>
            </p:nvSpPr>
            <p:spPr>
              <a:xfrm>
                <a:off x="7381327" y="1601808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E507B-21B7-4270-85DE-F168AE047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27" y="1601808"/>
                <a:ext cx="631818" cy="276999"/>
              </a:xfrm>
              <a:prstGeom prst="rect">
                <a:avLst/>
              </a:prstGeom>
              <a:blipFill>
                <a:blip r:embed="rId1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BD4833F-54F5-404D-A56A-A05303102886}"/>
              </a:ext>
            </a:extLst>
          </p:cNvPr>
          <p:cNvSpPr txBox="1"/>
          <p:nvPr/>
        </p:nvSpPr>
        <p:spPr>
          <a:xfrm>
            <a:off x="5637276" y="288950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60EC0-1CB3-4916-9291-E655606F7645}"/>
                  </a:ext>
                </a:extLst>
              </p:cNvPr>
              <p:cNvSpPr txBox="1"/>
              <p:nvPr/>
            </p:nvSpPr>
            <p:spPr>
              <a:xfrm>
                <a:off x="6737569" y="1179536"/>
                <a:ext cx="1602105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𝑎𝑐𝑡𝑖𝑣𝑒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60EC0-1CB3-4916-9291-E655606F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569" y="1179536"/>
                <a:ext cx="1602105" cy="396519"/>
              </a:xfrm>
              <a:prstGeom prst="rect">
                <a:avLst/>
              </a:prstGeom>
              <a:blipFill>
                <a:blip r:embed="rId13"/>
                <a:stretch>
                  <a:fillRect l="-3042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D7D68068-4D08-439A-BC08-ADC3F2FF266D}"/>
              </a:ext>
            </a:extLst>
          </p:cNvPr>
          <p:cNvSpPr/>
          <p:nvPr/>
        </p:nvSpPr>
        <p:spPr>
          <a:xfrm rot="16200000">
            <a:off x="7594829" y="3388998"/>
            <a:ext cx="240730" cy="47961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D5833B-FA30-46BB-81A2-2CB3E0DDB1BC}"/>
                  </a:ext>
                </a:extLst>
              </p:cNvPr>
              <p:cNvSpPr txBox="1"/>
              <p:nvPr/>
            </p:nvSpPr>
            <p:spPr>
              <a:xfrm>
                <a:off x="7354241" y="5985715"/>
                <a:ext cx="1078757" cy="302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D5833B-FA30-46BB-81A2-2CB3E0DD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241" y="5985715"/>
                <a:ext cx="1078757" cy="302327"/>
              </a:xfrm>
              <a:prstGeom prst="rect">
                <a:avLst/>
              </a:prstGeom>
              <a:blipFill>
                <a:blip r:embed="rId14"/>
                <a:stretch>
                  <a:fillRect l="-2825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1B30313-3611-442D-8879-5F8D001009DE}"/>
              </a:ext>
            </a:extLst>
          </p:cNvPr>
          <p:cNvCxnSpPr>
            <a:cxnSpLocks/>
            <a:endCxn id="73" idx="2"/>
          </p:cNvCxnSpPr>
          <p:nvPr/>
        </p:nvCxnSpPr>
        <p:spPr>
          <a:xfrm flipH="1">
            <a:off x="5605582" y="1990561"/>
            <a:ext cx="1057933" cy="31525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FFE6E1-3FFF-4CCF-BD8C-9E9AE736F1B6}"/>
              </a:ext>
            </a:extLst>
          </p:cNvPr>
          <p:cNvCxnSpPr>
            <a:cxnSpLocks/>
          </p:cNvCxnSpPr>
          <p:nvPr/>
        </p:nvCxnSpPr>
        <p:spPr>
          <a:xfrm>
            <a:off x="6118227" y="3599524"/>
            <a:ext cx="621658" cy="15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DFFA3D6-2927-4D3B-B02F-92F32FF956EB}"/>
                  </a:ext>
                </a:extLst>
              </p:cNvPr>
              <p:cNvSpPr txBox="1"/>
              <p:nvPr/>
            </p:nvSpPr>
            <p:spPr>
              <a:xfrm>
                <a:off x="6028525" y="3756785"/>
                <a:ext cx="14072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Stop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DFFA3D6-2927-4D3B-B02F-92F32FF95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25" y="3756785"/>
                <a:ext cx="1407294" cy="369332"/>
              </a:xfrm>
              <a:prstGeom prst="rect">
                <a:avLst/>
              </a:prstGeom>
              <a:blipFill>
                <a:blip r:embed="rId15"/>
                <a:stretch>
                  <a:fillRect l="-389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56ADC9F-2AC8-4783-AE1A-92A59D0A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47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2772-E311-437E-AE9E-D330E63C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71" y="0"/>
            <a:ext cx="7612974" cy="466531"/>
          </a:xfrm>
        </p:spPr>
        <p:txBody>
          <a:bodyPr>
            <a:normAutofit/>
          </a:bodyPr>
          <a:lstStyle/>
          <a:p>
            <a:r>
              <a:rPr lang="en-US" sz="2400" dirty="0"/>
              <a:t>Algorithm for 1D OTP (Version 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C657BE-3AB1-4D65-B4DB-553C27774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1" y="391758"/>
            <a:ext cx="5285658" cy="55518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040C9C-FA98-42A8-94FF-789C7E058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002" y="4226659"/>
            <a:ext cx="4619112" cy="2494816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9B834A6-C71D-4D34-8384-04F3146C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46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02F18-47B7-4437-BEE5-73BCF21CB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062" y="0"/>
            <a:ext cx="5839640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52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6DB3-2CE8-4A48-A227-05DAC141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805307"/>
          </a:xfrm>
        </p:spPr>
        <p:txBody>
          <a:bodyPr/>
          <a:lstStyle/>
          <a:p>
            <a:r>
              <a:rPr lang="en-US" dirty="0"/>
              <a:t>Algorithm for sub-OPT problem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A68F1-0C5F-4521-9E60-DCEA7508A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52" y="980176"/>
            <a:ext cx="9316240" cy="57772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0BF406-8EA2-4AEF-BDF4-DDAA1860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78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CAA5-F431-46B3-8C96-D60E79A3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0632" cy="649859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of OPT-V2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554A0-62BA-4171-837B-14694AB0C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4984"/>
                <a:ext cx="10052304" cy="36725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Accuracy: </a:t>
                </a:r>
                <a:br>
                  <a:rPr lang="en-US" dirty="0"/>
                </a:br>
                <a:r>
                  <a:rPr lang="en-US" dirty="0"/>
                  <a:t>Theorem: in each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returns one optimal solution which solves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Computational cost: </a:t>
                </a:r>
              </a:p>
              <a:p>
                <a:pPr marL="0" indent="0">
                  <a:buNone/>
                </a:pPr>
                <a:r>
                  <a:rPr lang="en-US" dirty="0"/>
                  <a:t>   Suppose each subproblem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𝑠𝑢𝑏𝑝𝑟𝑜𝑏𝑙𝑒𝑚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The computational cost is at most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dirty="0"/>
                  <a:t>. Thus the time complexity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554A0-62BA-4171-837B-14694AB0C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4984"/>
                <a:ext cx="10052304" cy="3672588"/>
              </a:xfrm>
              <a:blipFill>
                <a:blip r:embed="rId2"/>
                <a:stretch>
                  <a:fillRect l="-1092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3F0221-1C3A-49BF-B764-C8D175A8C294}"/>
              </a:ext>
            </a:extLst>
          </p:cNvPr>
          <p:cNvCxnSpPr/>
          <p:nvPr/>
        </p:nvCxnSpPr>
        <p:spPr>
          <a:xfrm flipV="1">
            <a:off x="1051560" y="5404104"/>
            <a:ext cx="8046720" cy="6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A7EE70-F32A-4428-9955-489468280593}"/>
              </a:ext>
            </a:extLst>
          </p:cNvPr>
          <p:cNvCxnSpPr/>
          <p:nvPr/>
        </p:nvCxnSpPr>
        <p:spPr>
          <a:xfrm flipV="1">
            <a:off x="1051560" y="6547104"/>
            <a:ext cx="8046720" cy="6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B390E60-8997-4464-9A9F-EF187570E861}"/>
              </a:ext>
            </a:extLst>
          </p:cNvPr>
          <p:cNvSpPr/>
          <p:nvPr/>
        </p:nvSpPr>
        <p:spPr>
          <a:xfrm>
            <a:off x="1779772" y="546811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B853DA-FA44-463B-B19C-131F3D7D9F74}"/>
              </a:ext>
            </a:extLst>
          </p:cNvPr>
          <p:cNvSpPr/>
          <p:nvPr/>
        </p:nvSpPr>
        <p:spPr>
          <a:xfrm>
            <a:off x="1738624" y="657910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F065D8-E636-4193-B0EE-5B9DB85F8F31}"/>
              </a:ext>
            </a:extLst>
          </p:cNvPr>
          <p:cNvSpPr/>
          <p:nvPr/>
        </p:nvSpPr>
        <p:spPr>
          <a:xfrm>
            <a:off x="2425688" y="65951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E2C742-65EB-4A6D-A5E8-AD763185DFED}"/>
              </a:ext>
            </a:extLst>
          </p:cNvPr>
          <p:cNvSpPr/>
          <p:nvPr/>
        </p:nvSpPr>
        <p:spPr>
          <a:xfrm>
            <a:off x="2507984" y="541439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239983-DADE-44D8-B962-FE7772DA3B55}"/>
              </a:ext>
            </a:extLst>
          </p:cNvPr>
          <p:cNvSpPr/>
          <p:nvPr/>
        </p:nvSpPr>
        <p:spPr>
          <a:xfrm>
            <a:off x="4054324" y="655624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E7402D-8230-44C1-BA9F-3EE270826B41}"/>
              </a:ext>
            </a:extLst>
          </p:cNvPr>
          <p:cNvSpPr/>
          <p:nvPr/>
        </p:nvSpPr>
        <p:spPr>
          <a:xfrm>
            <a:off x="4095472" y="54521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52E01F-F18E-43E1-B4BC-55EAA478640F}"/>
              </a:ext>
            </a:extLst>
          </p:cNvPr>
          <p:cNvSpPr/>
          <p:nvPr/>
        </p:nvSpPr>
        <p:spPr>
          <a:xfrm>
            <a:off x="4938244" y="541439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C8D24B-F052-4D02-8D9F-041CB6C37ACB}"/>
              </a:ext>
            </a:extLst>
          </p:cNvPr>
          <p:cNvSpPr/>
          <p:nvPr/>
        </p:nvSpPr>
        <p:spPr>
          <a:xfrm>
            <a:off x="4906518" y="657910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C893E1-E059-43B8-AEAD-E70F722C9C2C}"/>
              </a:ext>
            </a:extLst>
          </p:cNvPr>
          <p:cNvSpPr/>
          <p:nvPr/>
        </p:nvSpPr>
        <p:spPr>
          <a:xfrm>
            <a:off x="5676416" y="654939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BEF632-AA44-4332-86EB-0D7910C6A351}"/>
              </a:ext>
            </a:extLst>
          </p:cNvPr>
          <p:cNvSpPr/>
          <p:nvPr/>
        </p:nvSpPr>
        <p:spPr>
          <a:xfrm>
            <a:off x="5739868" y="541439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EFD86A-F47F-4261-9DDA-D68040FB6F2F}"/>
              </a:ext>
            </a:extLst>
          </p:cNvPr>
          <p:cNvSpPr/>
          <p:nvPr/>
        </p:nvSpPr>
        <p:spPr>
          <a:xfrm>
            <a:off x="7219672" y="539953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510708-9223-4A62-96C5-F3ADBD3AFA91}"/>
              </a:ext>
            </a:extLst>
          </p:cNvPr>
          <p:cNvSpPr/>
          <p:nvPr/>
        </p:nvSpPr>
        <p:spPr>
          <a:xfrm>
            <a:off x="7219672" y="650138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758B96-F9FC-42AE-955C-F56C211FFC5E}"/>
              </a:ext>
            </a:extLst>
          </p:cNvPr>
          <p:cNvSpPr/>
          <p:nvPr/>
        </p:nvSpPr>
        <p:spPr>
          <a:xfrm>
            <a:off x="7925508" y="655624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09AC90-1500-43AB-85D5-4C24BD6B8F1D}"/>
              </a:ext>
            </a:extLst>
          </p:cNvPr>
          <p:cNvSpPr/>
          <p:nvPr/>
        </p:nvSpPr>
        <p:spPr>
          <a:xfrm>
            <a:off x="7939000" y="540639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Summing Junction 22">
            <a:extLst>
              <a:ext uri="{FF2B5EF4-FFF2-40B4-BE49-F238E27FC236}">
                <a16:creationId xmlns:a16="http://schemas.microsoft.com/office/drawing/2014/main" id="{D5026F0B-FB54-4B45-9D30-666C1C0FA095}"/>
              </a:ext>
            </a:extLst>
          </p:cNvPr>
          <p:cNvSpPr/>
          <p:nvPr/>
        </p:nvSpPr>
        <p:spPr>
          <a:xfrm>
            <a:off x="3250348" y="5382387"/>
            <a:ext cx="159052" cy="155448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72549CA0-85B1-4EE2-BFA4-847FD13FAB36}"/>
              </a:ext>
            </a:extLst>
          </p:cNvPr>
          <p:cNvSpPr/>
          <p:nvPr/>
        </p:nvSpPr>
        <p:spPr>
          <a:xfrm>
            <a:off x="6474557" y="5304663"/>
            <a:ext cx="159052" cy="155448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FEB5E0-1C4A-4496-A321-8FE05A278541}"/>
              </a:ext>
            </a:extLst>
          </p:cNvPr>
          <p:cNvCxnSpPr>
            <a:cxnSpLocks/>
            <a:stCxn id="7" idx="4"/>
            <a:endCxn id="8" idx="4"/>
          </p:cNvCxnSpPr>
          <p:nvPr/>
        </p:nvCxnSpPr>
        <p:spPr>
          <a:xfrm flipH="1">
            <a:off x="1779772" y="5513831"/>
            <a:ext cx="41148" cy="111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4F312B-C24C-4096-B225-51385B5B67A0}"/>
              </a:ext>
            </a:extLst>
          </p:cNvPr>
          <p:cNvCxnSpPr>
            <a:cxnSpLocks/>
          </p:cNvCxnSpPr>
          <p:nvPr/>
        </p:nvCxnSpPr>
        <p:spPr>
          <a:xfrm flipH="1">
            <a:off x="2501072" y="5452110"/>
            <a:ext cx="41148" cy="111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7CD8D5-5601-4EB7-B27F-8C5FA4B8C08F}"/>
              </a:ext>
            </a:extLst>
          </p:cNvPr>
          <p:cNvCxnSpPr>
            <a:cxnSpLocks/>
          </p:cNvCxnSpPr>
          <p:nvPr/>
        </p:nvCxnSpPr>
        <p:spPr>
          <a:xfrm flipH="1">
            <a:off x="4116548" y="5445252"/>
            <a:ext cx="41148" cy="111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162D41D-71E1-4450-BA56-A17212E238A1}"/>
              </a:ext>
            </a:extLst>
          </p:cNvPr>
          <p:cNvCxnSpPr>
            <a:cxnSpLocks/>
          </p:cNvCxnSpPr>
          <p:nvPr/>
        </p:nvCxnSpPr>
        <p:spPr>
          <a:xfrm flipH="1">
            <a:off x="4903455" y="5445252"/>
            <a:ext cx="41148" cy="111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1B77FD-F442-4359-8BF7-DB7FE1538003}"/>
              </a:ext>
            </a:extLst>
          </p:cNvPr>
          <p:cNvCxnSpPr>
            <a:cxnSpLocks/>
          </p:cNvCxnSpPr>
          <p:nvPr/>
        </p:nvCxnSpPr>
        <p:spPr>
          <a:xfrm flipH="1">
            <a:off x="5726554" y="5436108"/>
            <a:ext cx="41148" cy="111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D9CADD-1DE4-449B-AFAA-178E1C3913E1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7231724" y="5406391"/>
            <a:ext cx="20179" cy="113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611B77-1D54-4443-AE5B-BFED4B8B6DB5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966656" y="5406391"/>
            <a:ext cx="13976" cy="11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31C1685-FBD3-427E-95FF-7CA0FB3A4F00}"/>
                  </a:ext>
                </a:extLst>
              </p:cNvPr>
              <p:cNvSpPr txBox="1"/>
              <p:nvPr/>
            </p:nvSpPr>
            <p:spPr>
              <a:xfrm>
                <a:off x="4723215" y="4689859"/>
                <a:ext cx="594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31C1685-FBD3-427E-95FF-7CA0FB3A4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215" y="4689859"/>
                <a:ext cx="594650" cy="276999"/>
              </a:xfrm>
              <a:prstGeom prst="rect">
                <a:avLst/>
              </a:prstGeom>
              <a:blipFill>
                <a:blip r:embed="rId3"/>
                <a:stretch>
                  <a:fillRect l="-5155" r="-927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>
            <a:extLst>
              <a:ext uri="{FF2B5EF4-FFF2-40B4-BE49-F238E27FC236}">
                <a16:creationId xmlns:a16="http://schemas.microsoft.com/office/drawing/2014/main" id="{D3714B4B-8C31-4CC4-AAB0-538BBF641D0E}"/>
              </a:ext>
            </a:extLst>
          </p:cNvPr>
          <p:cNvSpPr/>
          <p:nvPr/>
        </p:nvSpPr>
        <p:spPr>
          <a:xfrm rot="5400000">
            <a:off x="4845425" y="4056622"/>
            <a:ext cx="286778" cy="2295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B2A54-6838-48AF-A7A8-1582407C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60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36ED-C4B8-4152-9781-9482AE5D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7208" cy="649859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3: Accuracy of our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BC0F94-4355-48DF-AB2D-A7238E7C26EE}"/>
                  </a:ext>
                </a:extLst>
              </p:cNvPr>
              <p:cNvSpPr txBox="1"/>
              <p:nvPr/>
            </p:nvSpPr>
            <p:spPr>
              <a:xfrm>
                <a:off x="705687" y="1124840"/>
                <a:ext cx="5469318" cy="511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𝑈𝑛𝑖𝑓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𝑈𝑛𝑖𝑓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5,20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BC0F94-4355-48DF-AB2D-A7238E7C2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87" y="1124840"/>
                <a:ext cx="5469318" cy="511807"/>
              </a:xfrm>
              <a:prstGeom prst="rect">
                <a:avLst/>
              </a:prstGeom>
              <a:blipFill>
                <a:blip r:embed="rId2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D6D80FD-BF9F-46BF-BFCA-7EAD2025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49</a:t>
            </a:fld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AA3AD8A-695D-4720-BE05-0740882FC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95" y="1746502"/>
            <a:ext cx="7159334" cy="49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6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7D70-A6F7-4A29-BB1E-708EE67F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/>
          <a:lstStyle/>
          <a:p>
            <a:r>
              <a:rPr lang="en-US" dirty="0"/>
              <a:t>Monge’s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9468B-7D59-4196-9A9B-BFD354642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2416"/>
                <a:ext cx="10515600" cy="5134547"/>
              </a:xfrm>
            </p:spPr>
            <p:txBody>
              <a:bodyPr/>
              <a:lstStyle/>
              <a:p>
                <a:r>
                  <a:rPr lang="en-US" dirty="0"/>
                  <a:t>Under some regular conditions,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/>
                  <a:t>.)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in Kantorovich problem is induced by a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). The Kantorovich problem reduces to the Monge’s formulation: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9468B-7D59-4196-9A9B-BFD354642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2416"/>
                <a:ext cx="10515600" cy="5134547"/>
              </a:xfrm>
              <a:blipFill>
                <a:blip r:embed="rId2"/>
                <a:stretch>
                  <a:fillRect l="-1043" t="-1900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808FB-A440-4966-9C1A-A6F163D9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57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9769-7D89-4E8E-A68C-F2F2D742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118431"/>
            <a:ext cx="10162032" cy="594910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4:  time complexity of our methods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141746-5E40-4F8A-A7E5-8C9A18C9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1328E4-B340-4E33-8021-3FBE05DEE6AD}"/>
                  </a:ext>
                </a:extLst>
              </p:cNvPr>
              <p:cNvSpPr txBox="1"/>
              <p:nvPr/>
            </p:nvSpPr>
            <p:spPr>
              <a:xfrm>
                <a:off x="527304" y="713341"/>
                <a:ext cx="6094476" cy="511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𝑈𝑛𝑖𝑓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𝑈𝑛𝑖𝑓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5,20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1328E4-B340-4E33-8021-3FBE05DEE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4" y="713341"/>
                <a:ext cx="6094476" cy="511807"/>
              </a:xfrm>
              <a:prstGeom prst="rect">
                <a:avLst/>
              </a:prstGeom>
              <a:blipFill>
                <a:blip r:embed="rId3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9FE07E-16F7-45EA-A387-9B48FA56C58E}"/>
                  </a:ext>
                </a:extLst>
              </p:cNvPr>
              <p:cNvSpPr txBox="1"/>
              <p:nvPr/>
            </p:nvSpPr>
            <p:spPr>
              <a:xfrm>
                <a:off x="6549490" y="5221329"/>
                <a:ext cx="47198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Tips:</a:t>
                </a:r>
              </a:p>
              <a:p>
                <a:r>
                  <a:rPr lang="en-US" dirty="0"/>
                  <a:t>In practice, Sinkhorn algorithm needs more time</a:t>
                </a:r>
              </a:p>
              <a:p>
                <a:r>
                  <a:rPr lang="en-US" dirty="0"/>
                  <a:t>since the iteration time should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9FE07E-16F7-45EA-A387-9B48FA56C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490" y="5221329"/>
                <a:ext cx="4719818" cy="923330"/>
              </a:xfrm>
              <a:prstGeom prst="rect">
                <a:avLst/>
              </a:prstGeom>
              <a:blipFill>
                <a:blip r:embed="rId4"/>
                <a:stretch>
                  <a:fillRect l="-1032" t="-3974" r="-25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19E197E-C7FA-4808-A6E2-8896A0B2C4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5" y="1765508"/>
            <a:ext cx="4901587" cy="3326984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2554352-EC6F-4165-8854-DFBCAC9207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91" y="1599207"/>
            <a:ext cx="5317417" cy="360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192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363F-353A-4204-81ED-8BA013DD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1: find the optimal shift and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690E-AA0A-49A0-9944-AD5F036A9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0160"/>
                <a:ext cx="10515600" cy="4896803"/>
              </a:xfrm>
            </p:spPr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𝑤𝑖𝑡h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𝑃𝑟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=0.9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𝑤𝑖𝑡h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=0.1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𝑤𝑖𝑡h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𝑃𝑟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=0.9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𝑤𝑖𝑡h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=0.1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Suppose we observe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we want to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To simplify the problem, we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𝑠𝑢𝑝𝑝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𝑠𝑢𝑝𝑝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disjoint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disjoint.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690E-AA0A-49A0-9944-AD5F036A9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0160"/>
                <a:ext cx="10515600" cy="4896803"/>
              </a:xfrm>
              <a:blipFill>
                <a:blip r:embed="rId2"/>
                <a:stretch>
                  <a:fillRect l="-1217" t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FDA7F-CD24-4445-9A60-2A92CE7E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801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F8BD-45F5-4F92-BC1A-10CA8295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2" y="128272"/>
            <a:ext cx="10515600" cy="659003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1: find the optimal shift and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5C151-5879-44E9-B274-E1A83189B3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2752" y="1024128"/>
                <a:ext cx="10116312" cy="217627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Setup: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0,10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800" dirty="0"/>
                  <a:t>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=5,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5,25</m:t>
                            </m:r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−10,−5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∪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30,40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∪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𝑚𝑦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/>
                  <a:t> </a:t>
                </a:r>
                <a:br>
                  <a:rPr lang="en-US" sz="1800" dirty="0"/>
                </a:br>
                <a:r>
                  <a:rPr lang="en-US" sz="1800" dirty="0"/>
                  <a:t>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𝑂𝑃𝑇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p>
                                </m:sSub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5C151-5879-44E9-B274-E1A83189B3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752" y="1024128"/>
                <a:ext cx="10116312" cy="2176272"/>
              </a:xfrm>
              <a:blipFill>
                <a:blip r:embed="rId2"/>
                <a:stretch>
                  <a:fillRect l="-482" t="-252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A9A3BAC-5640-4926-AF4F-BAADD627E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53" y="3327841"/>
            <a:ext cx="5003174" cy="35301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8CAA6-6ADE-4B92-9125-2548303C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DFD3D3-6426-4BB8-BD0E-72F3A5AFB103}"/>
                  </a:ext>
                </a:extLst>
              </p:cNvPr>
              <p:cNvSpPr txBox="1"/>
              <p:nvPr/>
            </p:nvSpPr>
            <p:spPr>
              <a:xfrm>
                <a:off x="6867144" y="3892591"/>
                <a:ext cx="486671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 are not disjoint,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converge to incorrect values.</a:t>
                </a:r>
              </a:p>
              <a:p>
                <a:r>
                  <a:rPr lang="en-US" dirty="0"/>
                  <a:t>It may return constant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too small.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DFD3D3-6426-4BB8-BD0E-72F3A5AFB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144" y="3892591"/>
                <a:ext cx="4866717" cy="1200329"/>
              </a:xfrm>
              <a:prstGeom prst="rect">
                <a:avLst/>
              </a:prstGeom>
              <a:blipFill>
                <a:blip r:embed="rId4"/>
                <a:stretch>
                  <a:fillRect l="-1128"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2775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6F5D-B209-4F76-9DF3-82750193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738"/>
            <a:ext cx="10308336" cy="567563"/>
          </a:xfrm>
        </p:spPr>
        <p:txBody>
          <a:bodyPr>
            <a:noAutofit/>
          </a:bodyPr>
          <a:lstStyle/>
          <a:p>
            <a:r>
              <a:rPr lang="en-US" sz="3600" dirty="0"/>
              <a:t>Application 2: Sliced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2C2C65-56BC-4C85-A0C3-C4B77CDB9E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0392"/>
                <a:ext cx="9621416" cy="10019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Setup: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=40,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br>
                  <a:rPr lang="en-US" sz="1600" dirty="0"/>
                </a:br>
                <a:r>
                  <a:rPr lang="en-US" sz="1600" dirty="0"/>
                  <a:t>                 # of slicing= 1000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2C2C65-56BC-4C85-A0C3-C4B77CDB9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0392"/>
                <a:ext cx="9621416" cy="1001904"/>
              </a:xfrm>
              <a:blipFill>
                <a:blip r:embed="rId2"/>
                <a:stretch>
                  <a:fillRect l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70053-22AD-41CB-B5D6-5A12575F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53</a:t>
            </a:fld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1787FF6-D813-4240-9834-E912D2C99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32" y="1473971"/>
            <a:ext cx="7228736" cy="52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909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9796-E3FC-48D2-B73C-6BFB6A1C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92" y="79859"/>
            <a:ext cx="10515600" cy="1325563"/>
          </a:xfrm>
        </p:spPr>
        <p:txBody>
          <a:bodyPr/>
          <a:lstStyle/>
          <a:p>
            <a:r>
              <a:rPr lang="en-US" dirty="0"/>
              <a:t>Application 2: point </a:t>
            </a:r>
            <a:r>
              <a:rPr lang="en-US" dirty="0" err="1"/>
              <a:t>clounds</a:t>
            </a:r>
            <a:r>
              <a:rPr lang="en-US" dirty="0"/>
              <a:t> matching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2F79-FFBF-41A9-889B-9F74EFC6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54</a:t>
            </a:fld>
            <a:endParaRPr lang="en-US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0B7198BD-1479-4FFD-9EF1-AA921A775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71" y="1516068"/>
            <a:ext cx="5479529" cy="3604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9476A2-254C-4C63-9E8D-20C3A413BF25}"/>
                  </a:ext>
                </a:extLst>
              </p:cNvPr>
              <p:cNvSpPr txBox="1"/>
              <p:nvPr/>
            </p:nvSpPr>
            <p:spPr>
              <a:xfrm>
                <a:off x="2027622" y="5231285"/>
                <a:ext cx="7579704" cy="804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.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𝑂𝑃𝑇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𝐷𝑅𝑋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9476A2-254C-4C63-9E8D-20C3A413B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622" y="5231285"/>
                <a:ext cx="7579704" cy="804772"/>
              </a:xfrm>
              <a:prstGeom prst="rect">
                <a:avLst/>
              </a:prstGeom>
              <a:blipFill>
                <a:blip r:embed="rId3"/>
                <a:stretch>
                  <a:fillRect t="-2273" b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663F9DE4-146F-48F8-A501-2707602ED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84" y="1626714"/>
            <a:ext cx="5479529" cy="3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92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3E11-EE94-4409-97B6-36DD85DE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8336" cy="430403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5E57-04F1-49B2-9DB3-CE1045047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5528"/>
            <a:ext cx="10646664" cy="5381435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Caffarelli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L., McCann, R., 2010. Free boundaries in optimal transport and Monge-Ampère obstacle problems. Ann. Math. 171, 673–730. https://doi.org/10.4007/annals.2010.171.673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Chapel, L.,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Alaya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M.Z.,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Gasso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G., 2020. Partial Optimal Transport with Applications on Positive-Unlabeled Learning. ArXiv200208276 Cs Stat.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Chizat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L.,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Peyré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G.,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Schmitzer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B.,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Vialard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F.-X., 2019. Unbalanced Optimal Transport: Dynamic and Kantorovich Formulation. ArXiv150805216 Math.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Chizat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L.,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Peyré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G.,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Schmitzer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B.,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Vialard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F.-X., 2017. Scaling Algorithms for Unbalanced Transport Problems. ArXiv160705816 Math.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Figalli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A., 2010. The Optimal Partial Transport Problem. Arch. Ration. Mech. Anal. 195, 533–560. https://doi.org/10.1007/s00205-008-0212-7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Liero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M., Mielke, A.,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Savaré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G., 2018. Optimal Entropy-Transport problems and a new Hellinger–Kantorovich distance between positive measures. Invent. Math. 211, 969–1117. https://doi.org/10.1007/s00222-017-0759-8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Sato, R., Yamada, M., Kashima, H., 2021. Fast Unbalanced Optimal Transport on a Tree. ArXiv200602703 Cs Stat.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97564-2FD0-4F3F-87F6-C8719689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9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E2D6-E49D-4645-9E87-C270412C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5496" cy="659003"/>
          </a:xfrm>
        </p:spPr>
        <p:txBody>
          <a:bodyPr>
            <a:normAutofit fontScale="90000"/>
          </a:bodyPr>
          <a:lstStyle/>
          <a:p>
            <a:r>
              <a:rPr lang="en-US" dirty="0"/>
              <a:t>Optimal partial transport (OPT)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B557E9A-185D-4AA2-89CB-849386D311F2}"/>
              </a:ext>
            </a:extLst>
          </p:cNvPr>
          <p:cNvSpPr/>
          <p:nvPr/>
        </p:nvSpPr>
        <p:spPr>
          <a:xfrm>
            <a:off x="853639" y="1298107"/>
            <a:ext cx="3619694" cy="2626874"/>
          </a:xfrm>
          <a:prstGeom prst="triangle">
            <a:avLst>
              <a:gd name="adj" fmla="val 750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AF00B8-74BD-4EED-BF50-7A930E0ECAAB}"/>
                  </a:ext>
                </a:extLst>
              </p:cNvPr>
              <p:cNvSpPr txBox="1"/>
              <p:nvPr/>
            </p:nvSpPr>
            <p:spPr>
              <a:xfrm>
                <a:off x="2458622" y="3924981"/>
                <a:ext cx="4097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AF00B8-74BD-4EED-BF50-7A930E0EC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22" y="3924981"/>
                <a:ext cx="40972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5">
            <a:extLst>
              <a:ext uri="{FF2B5EF4-FFF2-40B4-BE49-F238E27FC236}">
                <a16:creationId xmlns:a16="http://schemas.microsoft.com/office/drawing/2014/main" id="{0912FD4D-95D9-4B34-AF00-875775191EC5}"/>
              </a:ext>
            </a:extLst>
          </p:cNvPr>
          <p:cNvSpPr/>
          <p:nvPr/>
        </p:nvSpPr>
        <p:spPr>
          <a:xfrm>
            <a:off x="11558016" y="3031156"/>
            <a:ext cx="432816" cy="795687"/>
          </a:xfrm>
          <a:prstGeom prst="trapezoid">
            <a:avLst>
              <a:gd name="adj" fmla="val 42448"/>
            </a:avLst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D9E5A1-C3D2-4D75-AC4B-AE56381AE8C7}"/>
                  </a:ext>
                </a:extLst>
              </p:cNvPr>
              <p:cNvSpPr txBox="1"/>
              <p:nvPr/>
            </p:nvSpPr>
            <p:spPr>
              <a:xfrm>
                <a:off x="6531171" y="4120000"/>
                <a:ext cx="39171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D9E5A1-C3D2-4D75-AC4B-AE56381AE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171" y="4120000"/>
                <a:ext cx="39171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35507D8-C5FE-4F3B-A0F6-8170691895BC}"/>
              </a:ext>
            </a:extLst>
          </p:cNvPr>
          <p:cNvSpPr/>
          <p:nvPr/>
        </p:nvSpPr>
        <p:spPr>
          <a:xfrm>
            <a:off x="5113034" y="1298107"/>
            <a:ext cx="3619694" cy="2626874"/>
          </a:xfrm>
          <a:prstGeom prst="triangle">
            <a:avLst>
              <a:gd name="adj" fmla="val 75074"/>
            </a:avLst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F45A6-12A4-4883-94E6-73FE519F9765}"/>
              </a:ext>
            </a:extLst>
          </p:cNvPr>
          <p:cNvSpPr txBox="1"/>
          <p:nvPr/>
        </p:nvSpPr>
        <p:spPr>
          <a:xfrm>
            <a:off x="11283696" y="3945474"/>
            <a:ext cx="8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FA789-0589-488B-A63E-AEA327905C50}"/>
              </a:ext>
            </a:extLst>
          </p:cNvPr>
          <p:cNvSpPr txBox="1"/>
          <p:nvPr/>
        </p:nvSpPr>
        <p:spPr>
          <a:xfrm>
            <a:off x="1122480" y="4930572"/>
            <a:ext cx="8844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Motivation: we aim to find a Kantorovich style formulation such that: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measure the dissimilarity of two measures who do have different total masses.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MNIST vs EMNIST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“outliers” increase the dissimilarity, but their locations does not affect it.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E3F98-3419-42D3-A18A-84EB1E2B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5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01B0-A1CB-43BF-82E2-6F7494B8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8295" cy="803799"/>
          </a:xfrm>
        </p:spPr>
        <p:txBody>
          <a:bodyPr/>
          <a:lstStyle/>
          <a:p>
            <a:r>
              <a:rPr lang="en-US" dirty="0"/>
              <a:t>History of formulations of OPT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5374DE-970E-4ECA-A161-557EA1BF636C}"/>
              </a:ext>
            </a:extLst>
          </p:cNvPr>
          <p:cNvSpPr txBox="1"/>
          <p:nvPr/>
        </p:nvSpPr>
        <p:spPr>
          <a:xfrm>
            <a:off x="716154" y="1286758"/>
            <a:ext cx="68367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Primal form of OPT (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Caffarelli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and McCann, 2010)</a:t>
            </a:r>
            <a:r>
              <a:rPr lang="en-US" dirty="0"/>
              <a:t>,(</a:t>
            </a:r>
            <a:r>
              <a:rPr lang="en-US" dirty="0" err="1"/>
              <a:t>Figalli</a:t>
            </a:r>
            <a:r>
              <a:rPr lang="en-US" dirty="0"/>
              <a:t>, 2010):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844DCF-FE18-49B2-A1D1-B97BA18D6E0F}"/>
                  </a:ext>
                </a:extLst>
              </p:cNvPr>
              <p:cNvSpPr txBox="1"/>
              <p:nvPr/>
            </p:nvSpPr>
            <p:spPr>
              <a:xfrm>
                <a:off x="3391766" y="2030674"/>
                <a:ext cx="5932201" cy="2601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sz="2400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𝑃𝑟𝑖𝑚𝑎𝑙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400" b="0" dirty="0"/>
                  <a:t> </a:t>
                </a:r>
                <a:br>
                  <a:rPr lang="en-US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  <a:p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844DCF-FE18-49B2-A1D1-B97BA18D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66" y="2030674"/>
                <a:ext cx="5932201" cy="2601931"/>
              </a:xfrm>
              <a:prstGeom prst="rect">
                <a:avLst/>
              </a:prstGeom>
              <a:blipFill>
                <a:blip r:embed="rId2"/>
                <a:stretch>
                  <a:fillRect l="-3080" t="-3513" b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8C49B8-6D1B-438B-9584-831EF000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81D1-C084-4985-BF04-8961AE30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/>
              <a:t>Formulation of OPT 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B8B02CE-5698-400B-B405-000A4E61669A}"/>
              </a:ext>
            </a:extLst>
          </p:cNvPr>
          <p:cNvSpPr/>
          <p:nvPr/>
        </p:nvSpPr>
        <p:spPr>
          <a:xfrm rot="5400000">
            <a:off x="6107222" y="1085373"/>
            <a:ext cx="383733" cy="27484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B8E4E55-9833-4746-8C4A-D6EDD9692C43}"/>
              </a:ext>
            </a:extLst>
          </p:cNvPr>
          <p:cNvSpPr/>
          <p:nvPr/>
        </p:nvSpPr>
        <p:spPr>
          <a:xfrm rot="5400000">
            <a:off x="3035785" y="1481136"/>
            <a:ext cx="383733" cy="1947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4CF17F-1F0F-42FD-8197-CA1429ACADE1}"/>
                  </a:ext>
                </a:extLst>
              </p:cNvPr>
              <p:cNvSpPr txBox="1"/>
              <p:nvPr/>
            </p:nvSpPr>
            <p:spPr>
              <a:xfrm>
                <a:off x="1182548" y="966896"/>
                <a:ext cx="10548657" cy="1312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800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nary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4CF17F-1F0F-42FD-8197-CA1429ACA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548" y="966896"/>
                <a:ext cx="10548657" cy="1312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B4B24E5-F94E-4199-BD46-32E7A4BA13DB}"/>
              </a:ext>
            </a:extLst>
          </p:cNvPr>
          <p:cNvSpPr txBox="1"/>
          <p:nvPr/>
        </p:nvSpPr>
        <p:spPr>
          <a:xfrm>
            <a:off x="2336309" y="2711012"/>
            <a:ext cx="156323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t</a:t>
            </a:r>
            <a:r>
              <a:rPr lang="en-US" b="0" dirty="0"/>
              <a:t>ransportation</a:t>
            </a:r>
          </a:p>
          <a:p>
            <a:r>
              <a:rPr lang="en-US" dirty="0"/>
              <a:t>cost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22841-8AC5-45E9-BE8C-6423C8F1CA8F}"/>
              </a:ext>
            </a:extLst>
          </p:cNvPr>
          <p:cNvSpPr txBox="1"/>
          <p:nvPr/>
        </p:nvSpPr>
        <p:spPr>
          <a:xfrm>
            <a:off x="5305568" y="2669325"/>
            <a:ext cx="178166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mass destruction</a:t>
            </a:r>
            <a:br>
              <a:rPr lang="en-US" dirty="0"/>
            </a:br>
            <a:r>
              <a:rPr lang="en-US" dirty="0"/>
              <a:t> penalty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95B3CE-8BD8-4364-BF6F-4D6AFEEFFDAB}"/>
              </a:ext>
            </a:extLst>
          </p:cNvPr>
          <p:cNvSpPr txBox="1"/>
          <p:nvPr/>
        </p:nvSpPr>
        <p:spPr>
          <a:xfrm>
            <a:off x="9205002" y="2572435"/>
            <a:ext cx="129971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mass creation</a:t>
            </a:r>
            <a:br>
              <a:rPr lang="en-US" dirty="0"/>
            </a:br>
            <a:r>
              <a:rPr lang="en-US" dirty="0"/>
              <a:t>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683C3E-2779-409B-81F4-841D1D9C71DA}"/>
                  </a:ext>
                </a:extLst>
              </p:cNvPr>
              <p:cNvSpPr txBox="1"/>
              <p:nvPr/>
            </p:nvSpPr>
            <p:spPr>
              <a:xfrm>
                <a:off x="1078628" y="3170959"/>
                <a:ext cx="210916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683C3E-2779-409B-81F4-841D1D9C7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628" y="3170959"/>
                <a:ext cx="2109167" cy="1107996"/>
              </a:xfrm>
              <a:prstGeom prst="rect">
                <a:avLst/>
              </a:prstGeom>
              <a:blipFill>
                <a:blip r:embed="rId3"/>
                <a:stretch>
                  <a:fillRect l="-3179" r="-2312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F07FEB97-172D-48AE-8BEC-9428A3D2B526}"/>
              </a:ext>
            </a:extLst>
          </p:cNvPr>
          <p:cNvSpPr/>
          <p:nvPr/>
        </p:nvSpPr>
        <p:spPr>
          <a:xfrm rot="5400000">
            <a:off x="9598779" y="1115883"/>
            <a:ext cx="383733" cy="26471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6A73D4-8E25-4D9B-8AED-AB17D38097DD}"/>
                  </a:ext>
                </a:extLst>
              </p:cNvPr>
              <p:cNvSpPr txBox="1"/>
              <p:nvPr/>
            </p:nvSpPr>
            <p:spPr>
              <a:xfrm>
                <a:off x="4612772" y="3341997"/>
                <a:ext cx="4148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≥0</m:t>
                    </m:r>
                  </m:oMath>
                </a14:m>
                <a:r>
                  <a:rPr lang="en-US" dirty="0"/>
                  <a:t> are constant.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6A73D4-8E25-4D9B-8AED-AB17D3809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772" y="3341997"/>
                <a:ext cx="4148592" cy="369332"/>
              </a:xfrm>
              <a:prstGeom prst="rect">
                <a:avLst/>
              </a:prstGeom>
              <a:blipFill>
                <a:blip r:embed="rId4"/>
                <a:stretch>
                  <a:fillRect l="-132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FE1D1-7136-42E8-B752-2724A58B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930548-0241-42AA-A120-47918A136673}"/>
                  </a:ext>
                </a:extLst>
              </p:cNvPr>
              <p:cNvSpPr txBox="1"/>
              <p:nvPr/>
            </p:nvSpPr>
            <p:spPr>
              <a:xfrm>
                <a:off x="1182547" y="4286398"/>
                <a:ext cx="9322169" cy="243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Relation between Primal OPT and OPT: They are equivalent. </a:t>
                </a:r>
                <a:br>
                  <a:rPr lang="en-US" sz="1800" dirty="0"/>
                </a:br>
                <a:r>
                  <a:rPr lang="en-US" sz="1800" dirty="0"/>
                  <a:t>Why? Since the problem is linear optimization problem, the strong duality holds.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s.t.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⟺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⟺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(strong duality) 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⟺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1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930548-0241-42AA-A120-47918A136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547" y="4286398"/>
                <a:ext cx="9322169" cy="2434384"/>
              </a:xfrm>
              <a:prstGeom prst="rect">
                <a:avLst/>
              </a:prstGeom>
              <a:blipFill>
                <a:blip r:embed="rId5"/>
                <a:stretch>
                  <a:fillRect l="-589" t="-125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67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B506-E5C7-4AE9-BC8D-2D7C2F61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5184" cy="567563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 of formulations of OPT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9B1A1B-E8D5-445A-9B5A-226444CE1EAF}"/>
              </a:ext>
            </a:extLst>
          </p:cNvPr>
          <p:cNvSpPr txBox="1"/>
          <p:nvPr/>
        </p:nvSpPr>
        <p:spPr>
          <a:xfrm>
            <a:off x="838200" y="1376560"/>
            <a:ext cx="655015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Generalized Wasserstein Distance (</a:t>
            </a:r>
            <a:r>
              <a:rPr lang="en-US" dirty="0" err="1"/>
              <a:t>Piccoli</a:t>
            </a:r>
            <a:r>
              <a:rPr lang="en-US" dirty="0"/>
              <a:t> and Rossi, 2014):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CD218-7C65-400C-8C9D-EB77701BF4BF}"/>
                  </a:ext>
                </a:extLst>
              </p:cNvPr>
              <p:cNvSpPr txBox="1"/>
              <p:nvPr/>
            </p:nvSpPr>
            <p:spPr>
              <a:xfrm>
                <a:off x="958377" y="1848933"/>
                <a:ext cx="6802363" cy="1050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𝐺𝑊𝐷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b>
                          </m:sSub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s.t.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≥0,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CD218-7C65-400C-8C9D-EB77701B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77" y="1848933"/>
                <a:ext cx="6802363" cy="1050993"/>
              </a:xfrm>
              <a:prstGeom prst="rect">
                <a:avLst/>
              </a:prstGeom>
              <a:blipFill>
                <a:blip r:embed="rId2"/>
                <a:stretch>
                  <a:fillRect l="-2240" t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A83F5E-E71B-42FE-8BF7-9E87BB68ADA5}"/>
                  </a:ext>
                </a:extLst>
              </p:cNvPr>
              <p:cNvSpPr txBox="1"/>
              <p:nvPr/>
            </p:nvSpPr>
            <p:spPr>
              <a:xfrm>
                <a:off x="411479" y="2770278"/>
                <a:ext cx="11697789" cy="3805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Relation between GWD and OPT: 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000" dirty="0"/>
                  <a:t> in OPT, it is equivalent to GWD. </a:t>
                </a:r>
                <a:br>
                  <a:rPr lang="en-US" sz="2000" dirty="0"/>
                </a:br>
                <a:r>
                  <a:rPr lang="en-US" sz="2000" dirty="0"/>
                  <a:t>That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𝐺𝑊𝐷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br>
                  <a:rPr lang="en-US" sz="2000" dirty="0"/>
                </a:br>
                <a:r>
                  <a:rPr lang="en-US" sz="2000" dirty="0"/>
                  <a:t>Why?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𝐺𝑊𝐷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eqArr>
                              <m:eqArr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</m:d>
                              </m:e>
                            </m:eqAr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inf</m:t>
                                </m:r>
                              </m:e>
                              <m:lim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#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#</m:t>
                                        </m:r>
                                      </m:sub>
                                    </m:s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</m:acc>
                                  </m:e>
                                </m:eqArr>
                              </m:lim>
                            </m:limLow>
                          </m:fName>
                          <m:e>
                            <m:nary>
                              <m:naryPr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#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#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nary>
                          <m:naryPr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𝑇𝑉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𝑇𝑉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eqArr>
                              <m:eqArr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≥0,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eqArr>
                          </m:lim>
                        </m:limLow>
                      </m:fName>
                      <m:e>
                        <m:nary>
                          <m:naryPr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𝑇𝑉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𝑇𝑉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latin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eqArr>
                              <m:eqArr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≥0,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eqArr>
                          </m:lim>
                        </m:limLow>
                      </m:fName>
                      <m:e>
                        <m:nary>
                          <m:naryPr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A83F5E-E71B-42FE-8BF7-9E87BB68A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9" y="2770278"/>
                <a:ext cx="11697789" cy="3805785"/>
              </a:xfrm>
              <a:prstGeom prst="rect">
                <a:avLst/>
              </a:prstGeom>
              <a:blipFill>
                <a:blip r:embed="rId3"/>
                <a:stretch>
                  <a:fillRect l="-521" t="-800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B861-CC73-400A-A1DA-ABDB1A8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8772</TotalTime>
  <Words>3671</Words>
  <Application>Microsoft Office PowerPoint</Application>
  <PresentationFormat>Widescreen</PresentationFormat>
  <Paragraphs>646</Paragraphs>
  <Slides>55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Sliced optimal partial transport</vt:lpstr>
      <vt:lpstr>Introduction of Optimal transport </vt:lpstr>
      <vt:lpstr>Applications of OT</vt:lpstr>
      <vt:lpstr>Kantorovich formulation </vt:lpstr>
      <vt:lpstr>Monge’s formulation</vt:lpstr>
      <vt:lpstr>Optimal partial transport (OPT)</vt:lpstr>
      <vt:lpstr>History of formulations of OPT</vt:lpstr>
      <vt:lpstr>Formulation of OPT </vt:lpstr>
      <vt:lpstr>History of formulations of OPT</vt:lpstr>
      <vt:lpstr>Generalization of OPT: Unbalanced OT</vt:lpstr>
      <vt:lpstr>Relation between OET and OPT </vt:lpstr>
      <vt:lpstr>Generalization of OPT: Unbalanced OT</vt:lpstr>
      <vt:lpstr>Relation between DK and OPT</vt:lpstr>
      <vt:lpstr>Generalization of OPT: Unbalanced OT</vt:lpstr>
      <vt:lpstr>Relation between SK and OPT</vt:lpstr>
      <vt:lpstr>Relation of OT and OPT</vt:lpstr>
      <vt:lpstr>Basic properties of OPT</vt:lpstr>
      <vt:lpstr>Basic properties of OPT</vt:lpstr>
      <vt:lpstr>Empirical OPT</vt:lpstr>
      <vt:lpstr>Computation of Empirical OPT</vt:lpstr>
      <vt:lpstr>Sliced Partial Optimal Transport</vt:lpstr>
      <vt:lpstr>Relation between OPT and POT </vt:lpstr>
      <vt:lpstr>Theoretical result of empirical OPT</vt:lpstr>
      <vt:lpstr>Theoretical result of empirical OPT</vt:lpstr>
      <vt:lpstr>Algorithm of 1D-POT</vt:lpstr>
      <vt:lpstr>Algorithm for 1D OPT (version 1) </vt:lpstr>
      <vt:lpstr>Algorithm for 1D OPT (v1) </vt:lpstr>
      <vt:lpstr>Algorithm for 1D OPT (version 1) </vt:lpstr>
      <vt:lpstr>Performance</vt:lpstr>
      <vt:lpstr>Experiment 1: OPT and OT</vt:lpstr>
      <vt:lpstr>Experiment 2: OPT and POT</vt:lpstr>
      <vt:lpstr>Algorithm for 1D OTP (Version 2)</vt:lpstr>
      <vt:lpstr>Reduce the problem size</vt:lpstr>
      <vt:lpstr>Proof of theorem 1</vt:lpstr>
      <vt:lpstr>Algorithm: 1D OPT (V2)</vt:lpstr>
      <vt:lpstr>Algorithm: 1D OPT (V2): update previous problem</vt:lpstr>
      <vt:lpstr>Algorithm: 1D OPT (V2): update previous problem</vt:lpstr>
      <vt:lpstr>Solve the subproblem by previous plan</vt:lpstr>
      <vt:lpstr>Proof of theorem 2:</vt:lpstr>
      <vt:lpstr>Solve the subproblem</vt:lpstr>
      <vt:lpstr>Solve the subproblem</vt:lpstr>
      <vt:lpstr>Solve the subproblem</vt:lpstr>
      <vt:lpstr>Solve the subproblem</vt:lpstr>
      <vt:lpstr>Solve the subproblem</vt:lpstr>
      <vt:lpstr>Solve the subproblem</vt:lpstr>
      <vt:lpstr>Algorithm for 1D OTP (Version 2)</vt:lpstr>
      <vt:lpstr>Algorithm for sub-OPT problem</vt:lpstr>
      <vt:lpstr>Performance of OPT-V2</vt:lpstr>
      <vt:lpstr>Experiment 3: Accuracy of our methods</vt:lpstr>
      <vt:lpstr>Experiment 4:  time complexity of our methods</vt:lpstr>
      <vt:lpstr>Application 1: find the optimal shift and scaling</vt:lpstr>
      <vt:lpstr>Application 1: find the optimal shift and scaling</vt:lpstr>
      <vt:lpstr>Application 2: Sliced OPT</vt:lpstr>
      <vt:lpstr>Application 2: point clounds matching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Sliced optimal partial transport</dc:title>
  <dc:creator>Yikun Bai</dc:creator>
  <cp:lastModifiedBy>Yikun Bai</cp:lastModifiedBy>
  <cp:revision>290</cp:revision>
  <dcterms:created xsi:type="dcterms:W3CDTF">2022-04-10T22:22:58Z</dcterms:created>
  <dcterms:modified xsi:type="dcterms:W3CDTF">2022-04-26T03:04:07Z</dcterms:modified>
</cp:coreProperties>
</file>