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4" r:id="rId6"/>
    <p:sldId id="260" r:id="rId7"/>
    <p:sldId id="261" r:id="rId8"/>
    <p:sldId id="269" r:id="rId9"/>
    <p:sldId id="266" r:id="rId10"/>
    <p:sldId id="262" r:id="rId11"/>
    <p:sldId id="267" r:id="rId12"/>
    <p:sldId id="268" r:id="rId13"/>
    <p:sldId id="265" r:id="rId14"/>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orbel" panose="020B0503020204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orbel" panose="020B0503020204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orbel" panose="020B0503020204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orbel" panose="020B0503020204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orbel" panose="020B0503020204020204" pitchFamily="34" charset="0"/>
        <a:ea typeface="+mn-ea"/>
        <a:cs typeface="+mn-cs"/>
      </a:defRPr>
    </a:lvl5pPr>
    <a:lvl6pPr marL="2286000" algn="l" defTabSz="914400" rtl="0" eaLnBrk="1" latinLnBrk="0" hangingPunct="1">
      <a:defRPr kern="1200">
        <a:solidFill>
          <a:schemeClr val="tx1"/>
        </a:solidFill>
        <a:latin typeface="Corbel" panose="020B0503020204020204" pitchFamily="34" charset="0"/>
        <a:ea typeface="+mn-ea"/>
        <a:cs typeface="+mn-cs"/>
      </a:defRPr>
    </a:lvl6pPr>
    <a:lvl7pPr marL="2743200" algn="l" defTabSz="914400" rtl="0" eaLnBrk="1" latinLnBrk="0" hangingPunct="1">
      <a:defRPr kern="1200">
        <a:solidFill>
          <a:schemeClr val="tx1"/>
        </a:solidFill>
        <a:latin typeface="Corbel" panose="020B0503020204020204" pitchFamily="34" charset="0"/>
        <a:ea typeface="+mn-ea"/>
        <a:cs typeface="+mn-cs"/>
      </a:defRPr>
    </a:lvl7pPr>
    <a:lvl8pPr marL="3200400" algn="l" defTabSz="914400" rtl="0" eaLnBrk="1" latinLnBrk="0" hangingPunct="1">
      <a:defRPr kern="1200">
        <a:solidFill>
          <a:schemeClr val="tx1"/>
        </a:solidFill>
        <a:latin typeface="Corbel" panose="020B0503020204020204" pitchFamily="34" charset="0"/>
        <a:ea typeface="+mn-ea"/>
        <a:cs typeface="+mn-cs"/>
      </a:defRPr>
    </a:lvl8pPr>
    <a:lvl9pPr marL="3657600" algn="l" defTabSz="914400" rtl="0" eaLnBrk="1" latinLnBrk="0" hangingPunct="1">
      <a:defRPr kern="1200">
        <a:solidFill>
          <a:schemeClr val="tx1"/>
        </a:solidFill>
        <a:latin typeface="Corbel" panose="020B0503020204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F2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6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4" name="Group 24"/>
          <p:cNvGrpSpPr>
            <a:grpSpLocks/>
          </p:cNvGrpSpPr>
          <p:nvPr/>
        </p:nvGrpSpPr>
        <p:grpSpPr bwMode="auto">
          <a:xfrm>
            <a:off x="203200" y="0"/>
            <a:ext cx="3778250" cy="6858000"/>
            <a:chOff x="203200" y="0"/>
            <a:chExt cx="3778250" cy="6858001"/>
          </a:xfrm>
        </p:grpSpPr>
        <p:sp>
          <p:nvSpPr>
            <p:cNvPr id="5" name="Freeform 6"/>
            <p:cNvSpPr>
              <a:spLocks/>
            </p:cNvSpPr>
            <p:nvPr/>
          </p:nvSpPr>
          <p:spPr bwMode="auto">
            <a:xfrm>
              <a:off x="641350" y="0"/>
              <a:ext cx="1365250" cy="3971925"/>
            </a:xfrm>
            <a:custGeom>
              <a:avLst/>
              <a:gdLst>
                <a:gd name="T0" fmla="*/ 0 w 860"/>
                <a:gd name="T1" fmla="*/ 2445 h 2502"/>
                <a:gd name="T2" fmla="*/ 228 w 860"/>
                <a:gd name="T3" fmla="*/ 2502 h 2502"/>
                <a:gd name="T4" fmla="*/ 860 w 860"/>
                <a:gd name="T5" fmla="*/ 0 h 2502"/>
                <a:gd name="T6" fmla="*/ 620 w 860"/>
                <a:gd name="T7" fmla="*/ 0 h 2502"/>
                <a:gd name="T8" fmla="*/ 0 w 860"/>
                <a:gd name="T9" fmla="*/ 2445 h 2502"/>
              </a:gdLst>
              <a:ahLst/>
              <a:cxnLst>
                <a:cxn ang="0">
                  <a:pos x="T0" y="T1"/>
                </a:cxn>
                <a:cxn ang="0">
                  <a:pos x="T2" y="T3"/>
                </a:cxn>
                <a:cxn ang="0">
                  <a:pos x="T4" y="T5"/>
                </a:cxn>
                <a:cxn ang="0">
                  <a:pos x="T6" y="T7"/>
                </a:cxn>
                <a:cxn ang="0">
                  <a:pos x="T8" y="T9"/>
                </a:cxn>
              </a:cxnLst>
              <a:rect l="0" t="0" r="r" b="b"/>
              <a:pathLst>
                <a:path w="860" h="2502">
                  <a:moveTo>
                    <a:pt x="0" y="2445"/>
                  </a:moveTo>
                  <a:lnTo>
                    <a:pt x="228" y="2502"/>
                  </a:lnTo>
                  <a:lnTo>
                    <a:pt x="860" y="0"/>
                  </a:lnTo>
                  <a:lnTo>
                    <a:pt x="620" y="0"/>
                  </a:lnTo>
                  <a:lnTo>
                    <a:pt x="0" y="2445"/>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 name="Freeform 7"/>
            <p:cNvSpPr/>
            <p:nvPr/>
          </p:nvSpPr>
          <p:spPr bwMode="auto">
            <a:xfrm>
              <a:off x="203200" y="0"/>
              <a:ext cx="1336675" cy="3862389"/>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7" name="Freeform 8"/>
            <p:cNvSpPr/>
            <p:nvPr/>
          </p:nvSpPr>
          <p:spPr bwMode="auto">
            <a:xfrm>
              <a:off x="207963" y="3776664"/>
              <a:ext cx="1936750" cy="3081337"/>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8" name="Freeform 9"/>
            <p:cNvSpPr/>
            <p:nvPr/>
          </p:nvSpPr>
          <p:spPr bwMode="auto">
            <a:xfrm>
              <a:off x="646113" y="3886201"/>
              <a:ext cx="2373312"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9" name="Freeform 10"/>
            <p:cNvSpPr/>
            <p:nvPr/>
          </p:nvSpPr>
          <p:spPr bwMode="auto">
            <a:xfrm>
              <a:off x="641350" y="3881439"/>
              <a:ext cx="3340100" cy="2976562"/>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10" name="Freeform 11"/>
            <p:cNvSpPr/>
            <p:nvPr/>
          </p:nvSpPr>
          <p:spPr bwMode="auto">
            <a:xfrm>
              <a:off x="203200" y="3771901"/>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11" name="Freeform 12"/>
          <p:cNvSpPr>
            <a:spLocks/>
          </p:cNvSpPr>
          <p:nvPr/>
        </p:nvSpPr>
        <p:spPr bwMode="auto">
          <a:xfrm>
            <a:off x="203200" y="3771900"/>
            <a:ext cx="361950" cy="90488"/>
          </a:xfrm>
          <a:custGeom>
            <a:avLst/>
            <a:gdLst>
              <a:gd name="T0" fmla="*/ 228 w 228"/>
              <a:gd name="T1" fmla="*/ 57 h 57"/>
              <a:gd name="T2" fmla="*/ 0 w 228"/>
              <a:gd name="T3" fmla="*/ 0 h 57"/>
              <a:gd name="T4" fmla="*/ 222 w 228"/>
              <a:gd name="T5" fmla="*/ 54 h 57"/>
              <a:gd name="T6" fmla="*/ 228 w 228"/>
              <a:gd name="T7" fmla="*/ 57 h 57"/>
            </a:gdLst>
            <a:ahLst/>
            <a:cxnLst>
              <a:cxn ang="0">
                <a:pos x="T0" y="T1"/>
              </a:cxn>
              <a:cxn ang="0">
                <a:pos x="T2" y="T3"/>
              </a:cxn>
              <a:cxn ang="0">
                <a:pos x="T4" y="T5"/>
              </a:cxn>
              <a:cxn ang="0">
                <a:pos x="T6" y="T7"/>
              </a:cxn>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13"/>
          <p:cNvSpPr>
            <a:spLocks/>
          </p:cNvSpPr>
          <p:nvPr/>
        </p:nvSpPr>
        <p:spPr bwMode="auto">
          <a:xfrm>
            <a:off x="560388" y="3867150"/>
            <a:ext cx="61912" cy="80963"/>
          </a:xfrm>
          <a:custGeom>
            <a:avLst/>
            <a:gdLst>
              <a:gd name="T0" fmla="*/ 0 w 39"/>
              <a:gd name="T1" fmla="*/ 0 h 51"/>
              <a:gd name="T2" fmla="*/ 39 w 39"/>
              <a:gd name="T3" fmla="*/ 51 h 51"/>
              <a:gd name="T4" fmla="*/ 3 w 39"/>
              <a:gd name="T5" fmla="*/ 0 h 51"/>
              <a:gd name="T6" fmla="*/ 0 w 39"/>
              <a:gd name="T7" fmla="*/ 0 h 51"/>
            </a:gdLst>
            <a:ahLst/>
            <a:cxnLst>
              <a:cxn ang="0">
                <a:pos x="T0" y="T1"/>
              </a:cxn>
              <a:cxn ang="0">
                <a:pos x="T2" y="T3"/>
              </a:cxn>
              <a:cxn ang="0">
                <a:pos x="T4" y="T5"/>
              </a:cxn>
              <a:cxn ang="0">
                <a:pos x="T6" y="T7"/>
              </a:cxn>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13" name="Date Placeholder 3"/>
          <p:cNvSpPr>
            <a:spLocks noGrp="1"/>
          </p:cNvSpPr>
          <p:nvPr>
            <p:ph type="dt" sz="half" idx="10"/>
          </p:nvPr>
        </p:nvSpPr>
        <p:spPr>
          <a:xfrm>
            <a:off x="7326313" y="6116638"/>
            <a:ext cx="857250" cy="365125"/>
          </a:xfrm>
        </p:spPr>
        <p:txBody>
          <a:bodyPr/>
          <a:lstStyle>
            <a:lvl1pPr>
              <a:defRPr/>
            </a:lvl1pPr>
          </a:lstStyle>
          <a:p>
            <a:pPr>
              <a:defRPr/>
            </a:pPr>
            <a:endParaRPr lang="es-ES" altLang="en-US"/>
          </a:p>
        </p:txBody>
      </p:sp>
      <p:sp>
        <p:nvSpPr>
          <p:cNvPr id="14" name="Footer Placeholder 4"/>
          <p:cNvSpPr>
            <a:spLocks noGrp="1"/>
          </p:cNvSpPr>
          <p:nvPr>
            <p:ph type="ftr" sz="quarter" idx="11"/>
          </p:nvPr>
        </p:nvSpPr>
        <p:spPr>
          <a:xfrm>
            <a:off x="3624263" y="6116638"/>
            <a:ext cx="3608387" cy="365125"/>
          </a:xfrm>
        </p:spPr>
        <p:txBody>
          <a:bodyPr/>
          <a:lstStyle>
            <a:lvl1pPr>
              <a:defRPr/>
            </a:lvl1pPr>
          </a:lstStyle>
          <a:p>
            <a:pPr>
              <a:defRPr/>
            </a:pPr>
            <a:endParaRPr lang="es-ES" altLang="en-US"/>
          </a:p>
        </p:txBody>
      </p:sp>
      <p:sp>
        <p:nvSpPr>
          <p:cNvPr id="15" name="Slide Number Placeholder 5"/>
          <p:cNvSpPr>
            <a:spLocks noGrp="1"/>
          </p:cNvSpPr>
          <p:nvPr>
            <p:ph type="sldNum" sz="quarter" idx="12"/>
          </p:nvPr>
        </p:nvSpPr>
        <p:spPr>
          <a:xfrm>
            <a:off x="8275638" y="6116638"/>
            <a:ext cx="411162" cy="365125"/>
          </a:xfrm>
        </p:spPr>
        <p:txBody>
          <a:bodyPr/>
          <a:lstStyle>
            <a:lvl1pPr>
              <a:defRPr/>
            </a:lvl1pPr>
          </a:lstStyle>
          <a:p>
            <a:pPr>
              <a:defRPr/>
            </a:pPr>
            <a:fld id="{92D51CDC-C69E-43A5-AEC6-0C64D01213BB}" type="slidenum">
              <a:rPr lang="es-ES" altLang="en-US"/>
              <a:pPr>
                <a:defRPr/>
              </a:pPr>
              <a:t>‹Nº›</a:t>
            </a:fld>
            <a:endParaRPr lang="es-ES" altLang="en-US"/>
          </a:p>
        </p:txBody>
      </p:sp>
    </p:spTree>
    <p:extLst>
      <p:ext uri="{BB962C8B-B14F-4D97-AF65-F5344CB8AC3E}">
        <p14:creationId xmlns:p14="http://schemas.microsoft.com/office/powerpoint/2010/main" val="4023737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s-ES" noProof="0" smtClean="0"/>
              <a:t>Haga clic en el icono para agregar una imagen</a:t>
            </a:r>
            <a:endParaRPr lang="en-US" noProof="0"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3"/>
          <p:cNvSpPr>
            <a:spLocks noGrp="1"/>
          </p:cNvSpPr>
          <p:nvPr>
            <p:ph type="dt" sz="half" idx="10"/>
          </p:nvPr>
        </p:nvSpPr>
        <p:spPr/>
        <p:txBody>
          <a:bodyPr/>
          <a:lstStyle>
            <a:lvl1pPr>
              <a:defRPr/>
            </a:lvl1pPr>
          </a:lstStyle>
          <a:p>
            <a:pPr>
              <a:defRPr/>
            </a:pPr>
            <a:endParaRPr lang="es-ES" altLang="en-US"/>
          </a:p>
        </p:txBody>
      </p:sp>
      <p:sp>
        <p:nvSpPr>
          <p:cNvPr id="6" name="Footer Placeholder 4"/>
          <p:cNvSpPr>
            <a:spLocks noGrp="1"/>
          </p:cNvSpPr>
          <p:nvPr>
            <p:ph type="ftr" sz="quarter" idx="11"/>
          </p:nvPr>
        </p:nvSpPr>
        <p:spPr/>
        <p:txBody>
          <a:bodyPr/>
          <a:lstStyle>
            <a:lvl1pPr>
              <a:defRPr/>
            </a:lvl1pPr>
          </a:lstStyle>
          <a:p>
            <a:pPr>
              <a:defRPr/>
            </a:pPr>
            <a:endParaRPr lang="es-ES" altLang="en-US"/>
          </a:p>
        </p:txBody>
      </p:sp>
      <p:sp>
        <p:nvSpPr>
          <p:cNvPr id="7" name="Slide Number Placeholder 5"/>
          <p:cNvSpPr>
            <a:spLocks noGrp="1"/>
          </p:cNvSpPr>
          <p:nvPr>
            <p:ph type="sldNum" sz="quarter" idx="12"/>
          </p:nvPr>
        </p:nvSpPr>
        <p:spPr/>
        <p:txBody>
          <a:bodyPr/>
          <a:lstStyle>
            <a:lvl1pPr>
              <a:defRPr/>
            </a:lvl1pPr>
          </a:lstStyle>
          <a:p>
            <a:pPr>
              <a:defRPr/>
            </a:pPr>
            <a:fld id="{6052DDE6-6535-4866-BFEC-6DDD26FF8D1E}" type="slidenum">
              <a:rPr lang="es-ES" altLang="en-US"/>
              <a:pPr>
                <a:defRPr/>
              </a:pPr>
              <a:t>‹Nº›</a:t>
            </a:fld>
            <a:endParaRPr lang="es-ES" altLang="en-US"/>
          </a:p>
        </p:txBody>
      </p:sp>
    </p:spTree>
    <p:extLst>
      <p:ext uri="{BB962C8B-B14F-4D97-AF65-F5344CB8AC3E}">
        <p14:creationId xmlns:p14="http://schemas.microsoft.com/office/powerpoint/2010/main" val="3857891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ormAutofit/>
          </a:bodyPr>
          <a:lstStyle>
            <a:lvl1pPr algn="ct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13524" y="4343400"/>
            <a:ext cx="7515992" cy="1447800"/>
          </a:xfrm>
        </p:spPr>
        <p:txBody>
          <a:bodyP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lvl1pPr>
              <a:defRPr/>
            </a:lvl1pPr>
          </a:lstStyle>
          <a:p>
            <a:pPr>
              <a:defRPr/>
            </a:pPr>
            <a:endParaRPr lang="es-ES" altLang="en-US"/>
          </a:p>
        </p:txBody>
      </p:sp>
      <p:sp>
        <p:nvSpPr>
          <p:cNvPr id="5" name="Footer Placeholder 4"/>
          <p:cNvSpPr>
            <a:spLocks noGrp="1"/>
          </p:cNvSpPr>
          <p:nvPr>
            <p:ph type="ftr" sz="quarter" idx="11"/>
          </p:nvPr>
        </p:nvSpPr>
        <p:spPr/>
        <p:txBody>
          <a:bodyPr/>
          <a:lstStyle>
            <a:lvl1pPr>
              <a:defRPr/>
            </a:lvl1pPr>
          </a:lstStyle>
          <a:p>
            <a:pPr>
              <a:defRPr/>
            </a:pPr>
            <a:endParaRPr lang="es-ES" altLang="en-US"/>
          </a:p>
        </p:txBody>
      </p:sp>
      <p:sp>
        <p:nvSpPr>
          <p:cNvPr id="6" name="Slide Number Placeholder 5"/>
          <p:cNvSpPr>
            <a:spLocks noGrp="1"/>
          </p:cNvSpPr>
          <p:nvPr>
            <p:ph type="sldNum" sz="quarter" idx="12"/>
          </p:nvPr>
        </p:nvSpPr>
        <p:spPr/>
        <p:txBody>
          <a:bodyPr/>
          <a:lstStyle>
            <a:lvl1pPr>
              <a:defRPr/>
            </a:lvl1pPr>
          </a:lstStyle>
          <a:p>
            <a:pPr>
              <a:defRPr/>
            </a:pPr>
            <a:fld id="{198B3FC3-0DAA-45CF-B2C4-16F80532A9CE}" type="slidenum">
              <a:rPr lang="es-ES" altLang="en-US"/>
              <a:pPr>
                <a:defRPr/>
              </a:pPr>
              <a:t>‹Nº›</a:t>
            </a:fld>
            <a:endParaRPr lang="es-ES" altLang="en-US"/>
          </a:p>
        </p:txBody>
      </p:sp>
    </p:spTree>
    <p:extLst>
      <p:ext uri="{BB962C8B-B14F-4D97-AF65-F5344CB8AC3E}">
        <p14:creationId xmlns:p14="http://schemas.microsoft.com/office/powerpoint/2010/main" val="39793257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5" name="TextBox 13"/>
          <p:cNvSpPr txBox="1"/>
          <p:nvPr/>
        </p:nvSpPr>
        <p:spPr>
          <a:xfrm>
            <a:off x="969963" y="863600"/>
            <a:ext cx="4572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eaLnBrk="1" fontAlgn="auto" hangingPunct="1">
              <a:spcAft>
                <a:spcPts val="0"/>
              </a:spcAft>
              <a:defRPr/>
            </a:pPr>
            <a:r>
              <a:rPr lang="en-US" sz="8000" dirty="0">
                <a:effectLst/>
                <a:latin typeface="+mn-lt"/>
              </a:rPr>
              <a:t>“</a:t>
            </a:r>
          </a:p>
        </p:txBody>
      </p:sp>
      <p:sp>
        <p:nvSpPr>
          <p:cNvPr id="6" name="TextBox 14"/>
          <p:cNvSpPr txBox="1"/>
          <p:nvPr/>
        </p:nvSpPr>
        <p:spPr>
          <a:xfrm>
            <a:off x="8172450" y="2819400"/>
            <a:ext cx="4572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eaLnBrk="1" fontAlgn="auto" hangingPunct="1">
              <a:spcAft>
                <a:spcPts val="0"/>
              </a:spcAft>
              <a:defRPr/>
            </a:pPr>
            <a:r>
              <a:rPr lang="en-US" sz="8000" dirty="0">
                <a:effectLst/>
                <a:latin typeface="+mn-lt"/>
              </a:rPr>
              <a:t>”</a:t>
            </a:r>
          </a:p>
        </p:txBody>
      </p:sp>
      <p:sp>
        <p:nvSpPr>
          <p:cNvPr id="2" name="Title 1"/>
          <p:cNvSpPr>
            <a:spLocks noGrp="1"/>
          </p:cNvSpPr>
          <p:nvPr>
            <p:ph type="title"/>
          </p:nvPr>
        </p:nvSpPr>
        <p:spPr>
          <a:xfrm>
            <a:off x="1426741" y="685801"/>
            <a:ext cx="6974115" cy="2743199"/>
          </a:xfrm>
        </p:spPr>
        <p:txBody>
          <a:bodyP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598235" y="3428999"/>
            <a:ext cx="6631128" cy="381000"/>
          </a:xfrm>
        </p:spPr>
        <p:txBody>
          <a:bodyP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1113523" y="4343400"/>
            <a:ext cx="7515991" cy="1447800"/>
          </a:xfrm>
        </p:spPr>
        <p:txBody>
          <a:bodyP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7" name="Date Placeholder 3"/>
          <p:cNvSpPr>
            <a:spLocks noGrp="1"/>
          </p:cNvSpPr>
          <p:nvPr>
            <p:ph type="dt" sz="half" idx="14"/>
          </p:nvPr>
        </p:nvSpPr>
        <p:spPr/>
        <p:txBody>
          <a:bodyPr/>
          <a:lstStyle>
            <a:lvl1pPr>
              <a:defRPr/>
            </a:lvl1pPr>
          </a:lstStyle>
          <a:p>
            <a:pPr>
              <a:defRPr/>
            </a:pPr>
            <a:endParaRPr lang="es-ES" altLang="en-US"/>
          </a:p>
        </p:txBody>
      </p:sp>
      <p:sp>
        <p:nvSpPr>
          <p:cNvPr id="8" name="Footer Placeholder 4"/>
          <p:cNvSpPr>
            <a:spLocks noGrp="1"/>
          </p:cNvSpPr>
          <p:nvPr>
            <p:ph type="ftr" sz="quarter" idx="15"/>
          </p:nvPr>
        </p:nvSpPr>
        <p:spPr/>
        <p:txBody>
          <a:bodyPr/>
          <a:lstStyle>
            <a:lvl1pPr>
              <a:defRPr/>
            </a:lvl1pPr>
          </a:lstStyle>
          <a:p>
            <a:pPr>
              <a:defRPr/>
            </a:pPr>
            <a:endParaRPr lang="es-ES" altLang="en-US"/>
          </a:p>
        </p:txBody>
      </p:sp>
      <p:sp>
        <p:nvSpPr>
          <p:cNvPr id="9" name="Slide Number Placeholder 5"/>
          <p:cNvSpPr>
            <a:spLocks noGrp="1"/>
          </p:cNvSpPr>
          <p:nvPr>
            <p:ph type="sldNum" sz="quarter" idx="16"/>
          </p:nvPr>
        </p:nvSpPr>
        <p:spPr/>
        <p:txBody>
          <a:bodyPr/>
          <a:lstStyle>
            <a:lvl1pPr>
              <a:defRPr/>
            </a:lvl1pPr>
          </a:lstStyle>
          <a:p>
            <a:pPr>
              <a:defRPr/>
            </a:pPr>
            <a:fld id="{2FB505B5-49DB-4CA7-BE16-60A670EDC3F0}" type="slidenum">
              <a:rPr lang="es-ES" altLang="en-US"/>
              <a:pPr>
                <a:defRPr/>
              </a:pPr>
              <a:t>‹Nº›</a:t>
            </a:fld>
            <a:endParaRPr lang="es-ES" altLang="en-US"/>
          </a:p>
        </p:txBody>
      </p:sp>
    </p:spTree>
    <p:extLst>
      <p:ext uri="{BB962C8B-B14F-4D97-AF65-F5344CB8AC3E}">
        <p14:creationId xmlns:p14="http://schemas.microsoft.com/office/powerpoint/2010/main" val="15032024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lvl1pPr>
              <a:defRPr/>
            </a:lvl1pPr>
          </a:lstStyle>
          <a:p>
            <a:pPr>
              <a:defRPr/>
            </a:pPr>
            <a:endParaRPr lang="es-ES" altLang="en-US"/>
          </a:p>
        </p:txBody>
      </p:sp>
      <p:sp>
        <p:nvSpPr>
          <p:cNvPr id="5" name="Footer Placeholder 4"/>
          <p:cNvSpPr>
            <a:spLocks noGrp="1"/>
          </p:cNvSpPr>
          <p:nvPr>
            <p:ph type="ftr" sz="quarter" idx="11"/>
          </p:nvPr>
        </p:nvSpPr>
        <p:spPr/>
        <p:txBody>
          <a:bodyPr/>
          <a:lstStyle>
            <a:lvl1pPr>
              <a:defRPr/>
            </a:lvl1pPr>
          </a:lstStyle>
          <a:p>
            <a:pPr>
              <a:defRPr/>
            </a:pPr>
            <a:endParaRPr lang="es-ES" altLang="en-US"/>
          </a:p>
        </p:txBody>
      </p:sp>
      <p:sp>
        <p:nvSpPr>
          <p:cNvPr id="6" name="Slide Number Placeholder 5"/>
          <p:cNvSpPr>
            <a:spLocks noGrp="1"/>
          </p:cNvSpPr>
          <p:nvPr>
            <p:ph type="sldNum" sz="quarter" idx="12"/>
          </p:nvPr>
        </p:nvSpPr>
        <p:spPr/>
        <p:txBody>
          <a:bodyPr/>
          <a:lstStyle>
            <a:lvl1pPr>
              <a:defRPr/>
            </a:lvl1pPr>
          </a:lstStyle>
          <a:p>
            <a:pPr>
              <a:defRPr/>
            </a:pPr>
            <a:fld id="{0E189445-EA59-4B53-AF36-42C8419867CB}" type="slidenum">
              <a:rPr lang="es-ES" altLang="en-US"/>
              <a:pPr>
                <a:defRPr/>
              </a:pPr>
              <a:t>‹Nº›</a:t>
            </a:fld>
            <a:endParaRPr lang="es-ES" altLang="en-US"/>
          </a:p>
        </p:txBody>
      </p:sp>
    </p:spTree>
    <p:extLst>
      <p:ext uri="{BB962C8B-B14F-4D97-AF65-F5344CB8AC3E}">
        <p14:creationId xmlns:p14="http://schemas.microsoft.com/office/powerpoint/2010/main" val="25988165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5" name="TextBox 13"/>
          <p:cNvSpPr txBox="1"/>
          <p:nvPr/>
        </p:nvSpPr>
        <p:spPr>
          <a:xfrm>
            <a:off x="969963" y="863600"/>
            <a:ext cx="4572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eaLnBrk="1" fontAlgn="auto" hangingPunct="1">
              <a:spcAft>
                <a:spcPts val="0"/>
              </a:spcAft>
              <a:defRPr/>
            </a:pPr>
            <a:r>
              <a:rPr lang="en-US" sz="8000" dirty="0">
                <a:effectLst/>
                <a:latin typeface="+mn-lt"/>
              </a:rPr>
              <a:t>“</a:t>
            </a:r>
          </a:p>
        </p:txBody>
      </p:sp>
      <p:sp>
        <p:nvSpPr>
          <p:cNvPr id="6" name="TextBox 14"/>
          <p:cNvSpPr txBox="1"/>
          <p:nvPr/>
        </p:nvSpPr>
        <p:spPr>
          <a:xfrm>
            <a:off x="8172450" y="2819400"/>
            <a:ext cx="4572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eaLnBrk="1" fontAlgn="auto" hangingPunct="1">
              <a:spcAft>
                <a:spcPts val="0"/>
              </a:spcAft>
              <a:defRPr/>
            </a:pPr>
            <a:r>
              <a:rPr lang="en-US" sz="8000" dirty="0">
                <a:effectLst/>
                <a:latin typeface="+mn-lt"/>
              </a:rPr>
              <a:t>”</a:t>
            </a:r>
          </a:p>
        </p:txBody>
      </p:sp>
      <p:sp>
        <p:nvSpPr>
          <p:cNvPr id="2" name="Title 1"/>
          <p:cNvSpPr>
            <a:spLocks noGrp="1"/>
          </p:cNvSpPr>
          <p:nvPr>
            <p:ph type="title"/>
          </p:nvPr>
        </p:nvSpPr>
        <p:spPr>
          <a:xfrm>
            <a:off x="1426741" y="685801"/>
            <a:ext cx="6974115" cy="2743199"/>
          </a:xfrm>
        </p:spPr>
        <p:txBody>
          <a:bodyP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113525" y="3886200"/>
            <a:ext cx="7515990" cy="889000"/>
          </a:xfrm>
        </p:spPr>
        <p:txBody>
          <a:bodyPr rtlCol="0" anchor="b">
            <a:normAutofit/>
          </a:bodyPr>
          <a:lstStyle>
            <a:lvl1pPr algn="r">
              <a:buNone/>
              <a:defRPr lang="en-US" sz="2400" b="0" cap="none" dirty="0">
                <a:ln w="3175" cmpd="sng">
                  <a:noFill/>
                </a:ln>
                <a:solidFill>
                  <a:schemeClr val="tx1"/>
                </a:solidFill>
                <a:effectLst/>
              </a:defRPr>
            </a:lvl1pPr>
          </a:lstStyle>
          <a:p>
            <a:pPr lvl="0"/>
            <a:r>
              <a:rPr lang="es-ES" smtClean="0"/>
              <a:t>Editar el estilo de texto del patrón</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7" name="Date Placeholder 3"/>
          <p:cNvSpPr>
            <a:spLocks noGrp="1"/>
          </p:cNvSpPr>
          <p:nvPr>
            <p:ph type="dt" sz="half" idx="14"/>
          </p:nvPr>
        </p:nvSpPr>
        <p:spPr/>
        <p:txBody>
          <a:bodyPr/>
          <a:lstStyle>
            <a:lvl1pPr>
              <a:defRPr/>
            </a:lvl1pPr>
          </a:lstStyle>
          <a:p>
            <a:pPr>
              <a:defRPr/>
            </a:pPr>
            <a:endParaRPr lang="es-ES" altLang="en-US"/>
          </a:p>
        </p:txBody>
      </p:sp>
      <p:sp>
        <p:nvSpPr>
          <p:cNvPr id="8" name="Footer Placeholder 4"/>
          <p:cNvSpPr>
            <a:spLocks noGrp="1"/>
          </p:cNvSpPr>
          <p:nvPr>
            <p:ph type="ftr" sz="quarter" idx="15"/>
          </p:nvPr>
        </p:nvSpPr>
        <p:spPr/>
        <p:txBody>
          <a:bodyPr/>
          <a:lstStyle>
            <a:lvl1pPr>
              <a:defRPr/>
            </a:lvl1pPr>
          </a:lstStyle>
          <a:p>
            <a:pPr>
              <a:defRPr/>
            </a:pPr>
            <a:endParaRPr lang="es-ES" altLang="en-US"/>
          </a:p>
        </p:txBody>
      </p:sp>
      <p:sp>
        <p:nvSpPr>
          <p:cNvPr id="9" name="Slide Number Placeholder 5"/>
          <p:cNvSpPr>
            <a:spLocks noGrp="1"/>
          </p:cNvSpPr>
          <p:nvPr>
            <p:ph type="sldNum" sz="quarter" idx="16"/>
          </p:nvPr>
        </p:nvSpPr>
        <p:spPr/>
        <p:txBody>
          <a:bodyPr/>
          <a:lstStyle>
            <a:lvl1pPr>
              <a:defRPr/>
            </a:lvl1pPr>
          </a:lstStyle>
          <a:p>
            <a:pPr>
              <a:defRPr/>
            </a:pPr>
            <a:fld id="{99FF3759-75E8-4797-A481-291DB4648BE6}" type="slidenum">
              <a:rPr lang="es-ES" altLang="en-US"/>
              <a:pPr>
                <a:defRPr/>
              </a:pPr>
              <a:t>‹Nº›</a:t>
            </a:fld>
            <a:endParaRPr lang="es-ES" altLang="en-US"/>
          </a:p>
        </p:txBody>
      </p:sp>
    </p:spTree>
    <p:extLst>
      <p:ext uri="{BB962C8B-B14F-4D97-AF65-F5344CB8AC3E}">
        <p14:creationId xmlns:p14="http://schemas.microsoft.com/office/powerpoint/2010/main" val="28056845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rtlCol="0">
            <a:normAutofit/>
          </a:bodyPr>
          <a:lstStyle>
            <a:lvl1pPr>
              <a:defRPr lang="en-US" b="0" dirty="0"/>
            </a:lvl1pPr>
          </a:lstStyle>
          <a:p>
            <a:pPr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113524" y="3505200"/>
            <a:ext cx="7515992" cy="838200"/>
          </a:xfrm>
        </p:spPr>
        <p:txBody>
          <a:bodyPr rtlCol="0" anchor="b">
            <a:normAutofit/>
          </a:bodyPr>
          <a:lstStyle>
            <a:lvl1pPr>
              <a:buNone/>
              <a:defRPr lang="en-US" sz="2800" b="0" cap="none" dirty="0">
                <a:ln w="3175" cmpd="sng">
                  <a:noFill/>
                </a:ln>
                <a:solidFill>
                  <a:schemeClr val="tx1"/>
                </a:solidFill>
                <a:effectLst/>
              </a:defRPr>
            </a:lvl1pPr>
          </a:lstStyle>
          <a:p>
            <a:pPr lvl="0"/>
            <a:r>
              <a:rPr lang="es-ES" smtClean="0"/>
              <a:t>Editar el estilo de texto del patrón</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5" name="Date Placeholder 3"/>
          <p:cNvSpPr>
            <a:spLocks noGrp="1"/>
          </p:cNvSpPr>
          <p:nvPr>
            <p:ph type="dt" sz="half" idx="14"/>
          </p:nvPr>
        </p:nvSpPr>
        <p:spPr/>
        <p:txBody>
          <a:bodyPr/>
          <a:lstStyle>
            <a:lvl1pPr>
              <a:defRPr/>
            </a:lvl1pPr>
          </a:lstStyle>
          <a:p>
            <a:pPr>
              <a:defRPr/>
            </a:pPr>
            <a:endParaRPr lang="es-ES" altLang="en-US"/>
          </a:p>
        </p:txBody>
      </p:sp>
      <p:sp>
        <p:nvSpPr>
          <p:cNvPr id="6" name="Footer Placeholder 4"/>
          <p:cNvSpPr>
            <a:spLocks noGrp="1"/>
          </p:cNvSpPr>
          <p:nvPr>
            <p:ph type="ftr" sz="quarter" idx="15"/>
          </p:nvPr>
        </p:nvSpPr>
        <p:spPr/>
        <p:txBody>
          <a:bodyPr/>
          <a:lstStyle>
            <a:lvl1pPr>
              <a:defRPr/>
            </a:lvl1pPr>
          </a:lstStyle>
          <a:p>
            <a:pPr>
              <a:defRPr/>
            </a:pPr>
            <a:endParaRPr lang="es-ES" altLang="en-US"/>
          </a:p>
        </p:txBody>
      </p:sp>
      <p:sp>
        <p:nvSpPr>
          <p:cNvPr id="7" name="Slide Number Placeholder 5"/>
          <p:cNvSpPr>
            <a:spLocks noGrp="1"/>
          </p:cNvSpPr>
          <p:nvPr>
            <p:ph type="sldNum" sz="quarter" idx="16"/>
          </p:nvPr>
        </p:nvSpPr>
        <p:spPr/>
        <p:txBody>
          <a:bodyPr/>
          <a:lstStyle>
            <a:lvl1pPr>
              <a:defRPr/>
            </a:lvl1pPr>
          </a:lstStyle>
          <a:p>
            <a:pPr>
              <a:defRPr/>
            </a:pPr>
            <a:fld id="{5CF0C78E-FAEC-4BD9-BC2F-34927159E5AD}" type="slidenum">
              <a:rPr lang="es-ES" altLang="en-US"/>
              <a:pPr>
                <a:defRPr/>
              </a:pPr>
              <a:t>‹Nº›</a:t>
            </a:fld>
            <a:endParaRPr lang="es-ES" altLang="en-US"/>
          </a:p>
        </p:txBody>
      </p:sp>
    </p:spTree>
    <p:extLst>
      <p:ext uri="{BB962C8B-B14F-4D97-AF65-F5344CB8AC3E}">
        <p14:creationId xmlns:p14="http://schemas.microsoft.com/office/powerpoint/2010/main" val="30430661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s-ES" altLang="en-US"/>
          </a:p>
        </p:txBody>
      </p:sp>
      <p:sp>
        <p:nvSpPr>
          <p:cNvPr id="5" name="Footer Placeholder 4"/>
          <p:cNvSpPr>
            <a:spLocks noGrp="1"/>
          </p:cNvSpPr>
          <p:nvPr>
            <p:ph type="ftr" sz="quarter" idx="11"/>
          </p:nvPr>
        </p:nvSpPr>
        <p:spPr/>
        <p:txBody>
          <a:bodyPr/>
          <a:lstStyle>
            <a:lvl1pPr>
              <a:defRPr/>
            </a:lvl1pPr>
          </a:lstStyle>
          <a:p>
            <a:pPr>
              <a:defRPr/>
            </a:pPr>
            <a:endParaRPr lang="es-ES" altLang="en-US"/>
          </a:p>
        </p:txBody>
      </p:sp>
      <p:sp>
        <p:nvSpPr>
          <p:cNvPr id="6" name="Slide Number Placeholder 5"/>
          <p:cNvSpPr>
            <a:spLocks noGrp="1"/>
          </p:cNvSpPr>
          <p:nvPr>
            <p:ph type="sldNum" sz="quarter" idx="12"/>
          </p:nvPr>
        </p:nvSpPr>
        <p:spPr/>
        <p:txBody>
          <a:bodyPr/>
          <a:lstStyle>
            <a:lvl1pPr>
              <a:defRPr/>
            </a:lvl1pPr>
          </a:lstStyle>
          <a:p>
            <a:pPr>
              <a:defRPr/>
            </a:pPr>
            <a:fld id="{64B78DF0-1AB2-4288-A11D-5B6B50656F9D}" type="slidenum">
              <a:rPr lang="es-ES" altLang="en-US"/>
              <a:pPr>
                <a:defRPr/>
              </a:pPr>
              <a:t>‹Nº›</a:t>
            </a:fld>
            <a:endParaRPr lang="es-ES" altLang="en-US"/>
          </a:p>
        </p:txBody>
      </p:sp>
    </p:spTree>
    <p:extLst>
      <p:ext uri="{BB962C8B-B14F-4D97-AF65-F5344CB8AC3E}">
        <p14:creationId xmlns:p14="http://schemas.microsoft.com/office/powerpoint/2010/main" val="27757804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s-ES" altLang="en-US"/>
          </a:p>
        </p:txBody>
      </p:sp>
      <p:sp>
        <p:nvSpPr>
          <p:cNvPr id="5" name="Footer Placeholder 4"/>
          <p:cNvSpPr>
            <a:spLocks noGrp="1"/>
          </p:cNvSpPr>
          <p:nvPr>
            <p:ph type="ftr" sz="quarter" idx="11"/>
          </p:nvPr>
        </p:nvSpPr>
        <p:spPr/>
        <p:txBody>
          <a:bodyPr/>
          <a:lstStyle>
            <a:lvl1pPr>
              <a:defRPr/>
            </a:lvl1pPr>
          </a:lstStyle>
          <a:p>
            <a:pPr>
              <a:defRPr/>
            </a:pPr>
            <a:endParaRPr lang="es-ES" altLang="en-US"/>
          </a:p>
        </p:txBody>
      </p:sp>
      <p:sp>
        <p:nvSpPr>
          <p:cNvPr id="6" name="Slide Number Placeholder 5"/>
          <p:cNvSpPr>
            <a:spLocks noGrp="1"/>
          </p:cNvSpPr>
          <p:nvPr>
            <p:ph type="sldNum" sz="quarter" idx="12"/>
          </p:nvPr>
        </p:nvSpPr>
        <p:spPr/>
        <p:txBody>
          <a:bodyPr/>
          <a:lstStyle>
            <a:lvl1pPr>
              <a:defRPr/>
            </a:lvl1pPr>
          </a:lstStyle>
          <a:p>
            <a:pPr>
              <a:defRPr/>
            </a:pPr>
            <a:fld id="{A5A75186-5591-489D-BCDE-29C22FF79DA3}" type="slidenum">
              <a:rPr lang="es-ES" altLang="en-US"/>
              <a:pPr>
                <a:defRPr/>
              </a:pPr>
              <a:t>‹Nº›</a:t>
            </a:fld>
            <a:endParaRPr lang="es-ES" altLang="en-US"/>
          </a:p>
        </p:txBody>
      </p:sp>
    </p:spTree>
    <p:extLst>
      <p:ext uri="{BB962C8B-B14F-4D97-AF65-F5344CB8AC3E}">
        <p14:creationId xmlns:p14="http://schemas.microsoft.com/office/powerpoint/2010/main" val="3129884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982133" y="2667000"/>
            <a:ext cx="7704667" cy="3332816"/>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7343775" y="6108700"/>
            <a:ext cx="857250" cy="365125"/>
          </a:xfrm>
        </p:spPr>
        <p:txBody>
          <a:bodyPr/>
          <a:lstStyle>
            <a:lvl1pPr>
              <a:defRPr/>
            </a:lvl1pPr>
          </a:lstStyle>
          <a:p>
            <a:pPr>
              <a:defRPr/>
            </a:pPr>
            <a:endParaRPr lang="es-ES" altLang="en-US"/>
          </a:p>
        </p:txBody>
      </p:sp>
      <p:sp>
        <p:nvSpPr>
          <p:cNvPr id="5" name="Footer Placeholder 4"/>
          <p:cNvSpPr>
            <a:spLocks noGrp="1"/>
          </p:cNvSpPr>
          <p:nvPr>
            <p:ph type="ftr" sz="quarter" idx="11"/>
          </p:nvPr>
        </p:nvSpPr>
        <p:spPr>
          <a:xfrm>
            <a:off x="1973263" y="6108700"/>
            <a:ext cx="5313362" cy="365125"/>
          </a:xfrm>
        </p:spPr>
        <p:txBody>
          <a:bodyPr/>
          <a:lstStyle>
            <a:lvl1pPr>
              <a:defRPr/>
            </a:lvl1pPr>
          </a:lstStyle>
          <a:p>
            <a:pPr>
              <a:defRPr/>
            </a:pPr>
            <a:endParaRPr lang="es-ES" altLang="en-US"/>
          </a:p>
        </p:txBody>
      </p:sp>
      <p:sp>
        <p:nvSpPr>
          <p:cNvPr id="6" name="Slide Number Placeholder 5"/>
          <p:cNvSpPr>
            <a:spLocks noGrp="1"/>
          </p:cNvSpPr>
          <p:nvPr>
            <p:ph type="sldNum" sz="quarter" idx="12"/>
          </p:nvPr>
        </p:nvSpPr>
        <p:spPr>
          <a:xfrm>
            <a:off x="8258175" y="6108700"/>
            <a:ext cx="428625" cy="365125"/>
          </a:xfrm>
        </p:spPr>
        <p:txBody>
          <a:bodyPr/>
          <a:lstStyle>
            <a:lvl1pPr>
              <a:defRPr/>
            </a:lvl1pPr>
          </a:lstStyle>
          <a:p>
            <a:pPr>
              <a:defRPr/>
            </a:pPr>
            <a:fld id="{6500C4EA-67C8-4142-A135-B1A79BA75EF8}" type="slidenum">
              <a:rPr lang="es-ES" altLang="en-US"/>
              <a:pPr>
                <a:defRPr/>
              </a:pPr>
              <a:t>‹Nº›</a:t>
            </a:fld>
            <a:endParaRPr lang="es-ES" altLang="en-US"/>
          </a:p>
        </p:txBody>
      </p:sp>
    </p:spTree>
    <p:extLst>
      <p:ext uri="{BB962C8B-B14F-4D97-AF65-F5344CB8AC3E}">
        <p14:creationId xmlns:p14="http://schemas.microsoft.com/office/powerpoint/2010/main" val="2886964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lvl1pPr>
              <a:defRPr/>
            </a:lvl1pPr>
          </a:lstStyle>
          <a:p>
            <a:pPr>
              <a:defRPr/>
            </a:pPr>
            <a:endParaRPr lang="es-ES" altLang="en-US"/>
          </a:p>
        </p:txBody>
      </p:sp>
      <p:sp>
        <p:nvSpPr>
          <p:cNvPr id="5" name="Footer Placeholder 4"/>
          <p:cNvSpPr>
            <a:spLocks noGrp="1"/>
          </p:cNvSpPr>
          <p:nvPr>
            <p:ph type="ftr" sz="quarter" idx="11"/>
          </p:nvPr>
        </p:nvSpPr>
        <p:spPr/>
        <p:txBody>
          <a:bodyPr/>
          <a:lstStyle>
            <a:lvl1pPr>
              <a:defRPr/>
            </a:lvl1pPr>
          </a:lstStyle>
          <a:p>
            <a:pPr>
              <a:defRPr/>
            </a:pPr>
            <a:endParaRPr lang="es-ES" altLang="en-US"/>
          </a:p>
        </p:txBody>
      </p:sp>
      <p:sp>
        <p:nvSpPr>
          <p:cNvPr id="6" name="Slide Number Placeholder 5"/>
          <p:cNvSpPr>
            <a:spLocks noGrp="1"/>
          </p:cNvSpPr>
          <p:nvPr>
            <p:ph type="sldNum" sz="quarter" idx="12"/>
          </p:nvPr>
        </p:nvSpPr>
        <p:spPr/>
        <p:txBody>
          <a:bodyPr/>
          <a:lstStyle>
            <a:lvl1pPr>
              <a:defRPr/>
            </a:lvl1pPr>
          </a:lstStyle>
          <a:p>
            <a:pPr>
              <a:defRPr/>
            </a:pPr>
            <a:fld id="{A6A4C1CF-E722-4884-81F8-98FB5F03AFE6}" type="slidenum">
              <a:rPr lang="es-ES" altLang="en-US"/>
              <a:pPr>
                <a:defRPr/>
              </a:pPr>
              <a:t>‹Nº›</a:t>
            </a:fld>
            <a:endParaRPr lang="es-ES" altLang="en-US"/>
          </a:p>
        </p:txBody>
      </p:sp>
    </p:spTree>
    <p:extLst>
      <p:ext uri="{BB962C8B-B14F-4D97-AF65-F5344CB8AC3E}">
        <p14:creationId xmlns:p14="http://schemas.microsoft.com/office/powerpoint/2010/main" val="3950577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3"/>
          <p:cNvSpPr>
            <a:spLocks noGrp="1"/>
          </p:cNvSpPr>
          <p:nvPr>
            <p:ph type="dt" sz="half" idx="10"/>
          </p:nvPr>
        </p:nvSpPr>
        <p:spPr/>
        <p:txBody>
          <a:bodyPr/>
          <a:lstStyle>
            <a:lvl1pPr>
              <a:defRPr/>
            </a:lvl1pPr>
          </a:lstStyle>
          <a:p>
            <a:pPr>
              <a:defRPr/>
            </a:pPr>
            <a:endParaRPr lang="es-ES" altLang="en-US"/>
          </a:p>
        </p:txBody>
      </p:sp>
      <p:sp>
        <p:nvSpPr>
          <p:cNvPr id="6" name="Footer Placeholder 4"/>
          <p:cNvSpPr>
            <a:spLocks noGrp="1"/>
          </p:cNvSpPr>
          <p:nvPr>
            <p:ph type="ftr" sz="quarter" idx="11"/>
          </p:nvPr>
        </p:nvSpPr>
        <p:spPr/>
        <p:txBody>
          <a:bodyPr/>
          <a:lstStyle>
            <a:lvl1pPr>
              <a:defRPr/>
            </a:lvl1pPr>
          </a:lstStyle>
          <a:p>
            <a:pPr>
              <a:defRPr/>
            </a:pPr>
            <a:endParaRPr lang="es-ES" altLang="en-US"/>
          </a:p>
        </p:txBody>
      </p:sp>
      <p:sp>
        <p:nvSpPr>
          <p:cNvPr id="7" name="Slide Number Placeholder 5"/>
          <p:cNvSpPr>
            <a:spLocks noGrp="1"/>
          </p:cNvSpPr>
          <p:nvPr>
            <p:ph type="sldNum" sz="quarter" idx="12"/>
          </p:nvPr>
        </p:nvSpPr>
        <p:spPr/>
        <p:txBody>
          <a:bodyPr/>
          <a:lstStyle>
            <a:lvl1pPr>
              <a:defRPr/>
            </a:lvl1pPr>
          </a:lstStyle>
          <a:p>
            <a:pPr>
              <a:defRPr/>
            </a:pPr>
            <a:fld id="{00BFF5A7-8BF5-4CCE-A575-B14E50BC482A}" type="slidenum">
              <a:rPr lang="es-ES" altLang="en-US"/>
              <a:pPr>
                <a:defRPr/>
              </a:pPr>
              <a:t>‹Nº›</a:t>
            </a:fld>
            <a:endParaRPr lang="es-ES" altLang="en-US"/>
          </a:p>
        </p:txBody>
      </p:sp>
    </p:spTree>
    <p:extLst>
      <p:ext uri="{BB962C8B-B14F-4D97-AF65-F5344CB8AC3E}">
        <p14:creationId xmlns:p14="http://schemas.microsoft.com/office/powerpoint/2010/main" val="1796407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lvl1pPr>
              <a:defRPr/>
            </a:lvl1pPr>
          </a:lstStyle>
          <a:p>
            <a:pPr>
              <a:defRPr/>
            </a:pPr>
            <a:endParaRPr lang="es-ES" altLang="en-US"/>
          </a:p>
        </p:txBody>
      </p:sp>
      <p:sp>
        <p:nvSpPr>
          <p:cNvPr id="8" name="Footer Placeholder 4"/>
          <p:cNvSpPr>
            <a:spLocks noGrp="1"/>
          </p:cNvSpPr>
          <p:nvPr>
            <p:ph type="ftr" sz="quarter" idx="11"/>
          </p:nvPr>
        </p:nvSpPr>
        <p:spPr/>
        <p:txBody>
          <a:bodyPr/>
          <a:lstStyle>
            <a:lvl1pPr>
              <a:defRPr/>
            </a:lvl1pPr>
          </a:lstStyle>
          <a:p>
            <a:pPr>
              <a:defRPr/>
            </a:pPr>
            <a:endParaRPr lang="es-ES" altLang="en-US"/>
          </a:p>
        </p:txBody>
      </p:sp>
      <p:sp>
        <p:nvSpPr>
          <p:cNvPr id="9" name="Slide Number Placeholder 5"/>
          <p:cNvSpPr>
            <a:spLocks noGrp="1"/>
          </p:cNvSpPr>
          <p:nvPr>
            <p:ph type="sldNum" sz="quarter" idx="12"/>
          </p:nvPr>
        </p:nvSpPr>
        <p:spPr/>
        <p:txBody>
          <a:bodyPr/>
          <a:lstStyle>
            <a:lvl1pPr>
              <a:defRPr/>
            </a:lvl1pPr>
          </a:lstStyle>
          <a:p>
            <a:pPr>
              <a:defRPr/>
            </a:pPr>
            <a:fld id="{85674886-786C-472D-B2FF-193DFA08289E}" type="slidenum">
              <a:rPr lang="es-ES" altLang="en-US"/>
              <a:pPr>
                <a:defRPr/>
              </a:pPr>
              <a:t>‹Nº›</a:t>
            </a:fld>
            <a:endParaRPr lang="es-ES" altLang="en-US"/>
          </a:p>
        </p:txBody>
      </p:sp>
    </p:spTree>
    <p:extLst>
      <p:ext uri="{BB962C8B-B14F-4D97-AF65-F5344CB8AC3E}">
        <p14:creationId xmlns:p14="http://schemas.microsoft.com/office/powerpoint/2010/main" val="3927345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3"/>
          <p:cNvSpPr>
            <a:spLocks noGrp="1"/>
          </p:cNvSpPr>
          <p:nvPr>
            <p:ph type="dt" sz="half" idx="10"/>
          </p:nvPr>
        </p:nvSpPr>
        <p:spPr/>
        <p:txBody>
          <a:bodyPr/>
          <a:lstStyle>
            <a:lvl1pPr>
              <a:defRPr/>
            </a:lvl1pPr>
          </a:lstStyle>
          <a:p>
            <a:pPr>
              <a:defRPr/>
            </a:pPr>
            <a:endParaRPr lang="es-ES" altLang="en-US"/>
          </a:p>
        </p:txBody>
      </p:sp>
      <p:sp>
        <p:nvSpPr>
          <p:cNvPr id="4" name="Footer Placeholder 4"/>
          <p:cNvSpPr>
            <a:spLocks noGrp="1"/>
          </p:cNvSpPr>
          <p:nvPr>
            <p:ph type="ftr" sz="quarter" idx="11"/>
          </p:nvPr>
        </p:nvSpPr>
        <p:spPr/>
        <p:txBody>
          <a:bodyPr/>
          <a:lstStyle>
            <a:lvl1pPr>
              <a:defRPr/>
            </a:lvl1pPr>
          </a:lstStyle>
          <a:p>
            <a:pPr>
              <a:defRPr/>
            </a:pPr>
            <a:endParaRPr lang="es-ES" altLang="en-US"/>
          </a:p>
        </p:txBody>
      </p:sp>
      <p:sp>
        <p:nvSpPr>
          <p:cNvPr id="5" name="Slide Number Placeholder 5"/>
          <p:cNvSpPr>
            <a:spLocks noGrp="1"/>
          </p:cNvSpPr>
          <p:nvPr>
            <p:ph type="sldNum" sz="quarter" idx="12"/>
          </p:nvPr>
        </p:nvSpPr>
        <p:spPr/>
        <p:txBody>
          <a:bodyPr/>
          <a:lstStyle>
            <a:lvl1pPr>
              <a:defRPr/>
            </a:lvl1pPr>
          </a:lstStyle>
          <a:p>
            <a:pPr>
              <a:defRPr/>
            </a:pPr>
            <a:fld id="{89582676-07D3-4E75-B1BC-DA7279E380AB}" type="slidenum">
              <a:rPr lang="es-ES" altLang="en-US"/>
              <a:pPr>
                <a:defRPr/>
              </a:pPr>
              <a:t>‹Nº›</a:t>
            </a:fld>
            <a:endParaRPr lang="es-ES" altLang="en-US"/>
          </a:p>
        </p:txBody>
      </p:sp>
    </p:spTree>
    <p:extLst>
      <p:ext uri="{BB962C8B-B14F-4D97-AF65-F5344CB8AC3E}">
        <p14:creationId xmlns:p14="http://schemas.microsoft.com/office/powerpoint/2010/main" val="306750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s-ES" altLang="en-US"/>
          </a:p>
        </p:txBody>
      </p:sp>
      <p:sp>
        <p:nvSpPr>
          <p:cNvPr id="3" name="Footer Placeholder 4"/>
          <p:cNvSpPr>
            <a:spLocks noGrp="1"/>
          </p:cNvSpPr>
          <p:nvPr>
            <p:ph type="ftr" sz="quarter" idx="11"/>
          </p:nvPr>
        </p:nvSpPr>
        <p:spPr/>
        <p:txBody>
          <a:bodyPr/>
          <a:lstStyle>
            <a:lvl1pPr>
              <a:defRPr/>
            </a:lvl1pPr>
          </a:lstStyle>
          <a:p>
            <a:pPr>
              <a:defRPr/>
            </a:pPr>
            <a:endParaRPr lang="es-ES" altLang="en-US"/>
          </a:p>
        </p:txBody>
      </p:sp>
      <p:sp>
        <p:nvSpPr>
          <p:cNvPr id="4" name="Slide Number Placeholder 5"/>
          <p:cNvSpPr>
            <a:spLocks noGrp="1"/>
          </p:cNvSpPr>
          <p:nvPr>
            <p:ph type="sldNum" sz="quarter" idx="12"/>
          </p:nvPr>
        </p:nvSpPr>
        <p:spPr/>
        <p:txBody>
          <a:bodyPr/>
          <a:lstStyle>
            <a:lvl1pPr>
              <a:defRPr/>
            </a:lvl1pPr>
          </a:lstStyle>
          <a:p>
            <a:pPr>
              <a:defRPr/>
            </a:pPr>
            <a:fld id="{C8502206-1160-45B4-989B-A9223FE048F3}" type="slidenum">
              <a:rPr lang="es-ES" altLang="en-US"/>
              <a:pPr>
                <a:defRPr/>
              </a:pPr>
              <a:t>‹Nº›</a:t>
            </a:fld>
            <a:endParaRPr lang="es-ES" altLang="en-US"/>
          </a:p>
        </p:txBody>
      </p:sp>
    </p:spTree>
    <p:extLst>
      <p:ext uri="{BB962C8B-B14F-4D97-AF65-F5344CB8AC3E}">
        <p14:creationId xmlns:p14="http://schemas.microsoft.com/office/powerpoint/2010/main" val="303275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3947553" y="685800"/>
            <a:ext cx="4681962" cy="5105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3"/>
          <p:cNvSpPr>
            <a:spLocks noGrp="1"/>
          </p:cNvSpPr>
          <p:nvPr>
            <p:ph type="dt" sz="half" idx="10"/>
          </p:nvPr>
        </p:nvSpPr>
        <p:spPr/>
        <p:txBody>
          <a:bodyPr/>
          <a:lstStyle>
            <a:lvl1pPr>
              <a:defRPr/>
            </a:lvl1pPr>
          </a:lstStyle>
          <a:p>
            <a:pPr>
              <a:defRPr/>
            </a:pPr>
            <a:endParaRPr lang="es-ES" altLang="en-US"/>
          </a:p>
        </p:txBody>
      </p:sp>
      <p:sp>
        <p:nvSpPr>
          <p:cNvPr id="6" name="Footer Placeholder 4"/>
          <p:cNvSpPr>
            <a:spLocks noGrp="1"/>
          </p:cNvSpPr>
          <p:nvPr>
            <p:ph type="ftr" sz="quarter" idx="11"/>
          </p:nvPr>
        </p:nvSpPr>
        <p:spPr/>
        <p:txBody>
          <a:bodyPr/>
          <a:lstStyle>
            <a:lvl1pPr>
              <a:defRPr/>
            </a:lvl1pPr>
          </a:lstStyle>
          <a:p>
            <a:pPr>
              <a:defRPr/>
            </a:pPr>
            <a:endParaRPr lang="es-ES" altLang="en-US"/>
          </a:p>
        </p:txBody>
      </p:sp>
      <p:sp>
        <p:nvSpPr>
          <p:cNvPr id="7" name="Slide Number Placeholder 5"/>
          <p:cNvSpPr>
            <a:spLocks noGrp="1"/>
          </p:cNvSpPr>
          <p:nvPr>
            <p:ph type="sldNum" sz="quarter" idx="12"/>
          </p:nvPr>
        </p:nvSpPr>
        <p:spPr/>
        <p:txBody>
          <a:bodyPr/>
          <a:lstStyle>
            <a:lvl1pPr>
              <a:defRPr/>
            </a:lvl1pPr>
          </a:lstStyle>
          <a:p>
            <a:pPr>
              <a:defRPr/>
            </a:pPr>
            <a:fld id="{94E72333-5DB2-4CE1-B0A1-285026B0CB90}" type="slidenum">
              <a:rPr lang="es-ES" altLang="en-US"/>
              <a:pPr>
                <a:defRPr/>
              </a:pPr>
              <a:t>‹Nº›</a:t>
            </a:fld>
            <a:endParaRPr lang="es-ES" altLang="en-US"/>
          </a:p>
        </p:txBody>
      </p:sp>
    </p:spTree>
    <p:extLst>
      <p:ext uri="{BB962C8B-B14F-4D97-AF65-F5344CB8AC3E}">
        <p14:creationId xmlns:p14="http://schemas.microsoft.com/office/powerpoint/2010/main" val="2031300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s-ES" noProof="0" smtClean="0"/>
              <a:t>Haga clic en el icono para agregar una imagen</a:t>
            </a:r>
            <a:endParaRPr lang="en-US" noProof="0"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3"/>
          <p:cNvSpPr>
            <a:spLocks noGrp="1"/>
          </p:cNvSpPr>
          <p:nvPr>
            <p:ph type="dt" sz="half" idx="10"/>
          </p:nvPr>
        </p:nvSpPr>
        <p:spPr/>
        <p:txBody>
          <a:bodyPr/>
          <a:lstStyle>
            <a:lvl1pPr>
              <a:defRPr/>
            </a:lvl1pPr>
          </a:lstStyle>
          <a:p>
            <a:pPr>
              <a:defRPr/>
            </a:pPr>
            <a:endParaRPr lang="es-ES" altLang="en-US"/>
          </a:p>
        </p:txBody>
      </p:sp>
      <p:sp>
        <p:nvSpPr>
          <p:cNvPr id="6" name="Footer Placeholder 4"/>
          <p:cNvSpPr>
            <a:spLocks noGrp="1"/>
          </p:cNvSpPr>
          <p:nvPr>
            <p:ph type="ftr" sz="quarter" idx="11"/>
          </p:nvPr>
        </p:nvSpPr>
        <p:spPr/>
        <p:txBody>
          <a:bodyPr/>
          <a:lstStyle>
            <a:lvl1pPr>
              <a:defRPr/>
            </a:lvl1pPr>
          </a:lstStyle>
          <a:p>
            <a:pPr>
              <a:defRPr/>
            </a:pPr>
            <a:endParaRPr lang="es-ES" altLang="en-US"/>
          </a:p>
        </p:txBody>
      </p:sp>
      <p:sp>
        <p:nvSpPr>
          <p:cNvPr id="7" name="Slide Number Placeholder 5"/>
          <p:cNvSpPr>
            <a:spLocks noGrp="1"/>
          </p:cNvSpPr>
          <p:nvPr>
            <p:ph type="sldNum" sz="quarter" idx="12"/>
          </p:nvPr>
        </p:nvSpPr>
        <p:spPr/>
        <p:txBody>
          <a:bodyPr/>
          <a:lstStyle>
            <a:lvl1pPr>
              <a:defRPr/>
            </a:lvl1pPr>
          </a:lstStyle>
          <a:p>
            <a:pPr>
              <a:defRPr/>
            </a:pPr>
            <a:fld id="{CC246E88-8E00-4844-A0DE-2311EEA1D46A}" type="slidenum">
              <a:rPr lang="es-ES" altLang="en-US"/>
              <a:pPr>
                <a:defRPr/>
              </a:pPr>
              <a:t>‹Nº›</a:t>
            </a:fld>
            <a:endParaRPr lang="es-ES" altLang="en-US"/>
          </a:p>
        </p:txBody>
      </p:sp>
    </p:spTree>
    <p:extLst>
      <p:ext uri="{BB962C8B-B14F-4D97-AF65-F5344CB8AC3E}">
        <p14:creationId xmlns:p14="http://schemas.microsoft.com/office/powerpoint/2010/main" val="2292703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9"/>
          <a:srcRect/>
          <a:stretch>
            <a:fillRect/>
          </a:stretch>
        </a:blipFill>
        <a:effectLst/>
      </p:bgPr>
    </p:bg>
    <p:spTree>
      <p:nvGrpSpPr>
        <p:cNvPr id="1" name=""/>
        <p:cNvGrpSpPr/>
        <p:nvPr/>
      </p:nvGrpSpPr>
      <p:grpSpPr>
        <a:xfrm>
          <a:off x="0" y="0"/>
          <a:ext cx="0" cy="0"/>
          <a:chOff x="0" y="0"/>
          <a:chExt cx="0" cy="0"/>
        </a:xfrm>
      </p:grpSpPr>
      <p:grpSp>
        <p:nvGrpSpPr>
          <p:cNvPr id="1026" name="Group 13"/>
          <p:cNvGrpSpPr>
            <a:grpSpLocks/>
          </p:cNvGrpSpPr>
          <p:nvPr/>
        </p:nvGrpSpPr>
        <p:grpSpPr bwMode="auto">
          <a:xfrm>
            <a:off x="0" y="0"/>
            <a:ext cx="2132013" cy="6858000"/>
            <a:chOff x="0" y="0"/>
            <a:chExt cx="2132013" cy="6858001"/>
          </a:xfrm>
        </p:grpSpPr>
        <p:sp>
          <p:nvSpPr>
            <p:cNvPr id="1032" name="Freeform 6"/>
            <p:cNvSpPr>
              <a:spLocks/>
            </p:cNvSpPr>
            <p:nvPr/>
          </p:nvSpPr>
          <p:spPr bwMode="auto">
            <a:xfrm>
              <a:off x="0" y="0"/>
              <a:ext cx="1073150" cy="5291138"/>
            </a:xfrm>
            <a:custGeom>
              <a:avLst/>
              <a:gdLst>
                <a:gd name="T0" fmla="*/ 0 w 676"/>
                <a:gd name="T1" fmla="*/ 3132 h 3333"/>
                <a:gd name="T2" fmla="*/ 0 w 676"/>
                <a:gd name="T3" fmla="*/ 3312 h 3333"/>
                <a:gd name="T4" fmla="*/ 126 w 676"/>
                <a:gd name="T5" fmla="*/ 3333 h 3333"/>
                <a:gd name="T6" fmla="*/ 676 w 676"/>
                <a:gd name="T7" fmla="*/ 0 h 3333"/>
                <a:gd name="T8" fmla="*/ 514 w 676"/>
                <a:gd name="T9" fmla="*/ 0 h 3333"/>
                <a:gd name="T10" fmla="*/ 0 w 676"/>
                <a:gd name="T11" fmla="*/ 3132 h 3333"/>
              </a:gdLst>
              <a:ahLst/>
              <a:cxnLst>
                <a:cxn ang="0">
                  <a:pos x="T0" y="T1"/>
                </a:cxn>
                <a:cxn ang="0">
                  <a:pos x="T2" y="T3"/>
                </a:cxn>
                <a:cxn ang="0">
                  <a:pos x="T4" y="T5"/>
                </a:cxn>
                <a:cxn ang="0">
                  <a:pos x="T6" y="T7"/>
                </a:cxn>
                <a:cxn ang="0">
                  <a:pos x="T8" y="T9"/>
                </a:cxn>
                <a:cxn ang="0">
                  <a:pos x="T10" y="T11"/>
                </a:cxn>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 name="Freeform 7"/>
            <p:cNvSpPr/>
            <p:nvPr/>
          </p:nvSpPr>
          <p:spPr bwMode="auto">
            <a:xfrm>
              <a:off x="0" y="0"/>
              <a:ext cx="758825" cy="4624389"/>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4"/>
              <a:ext cx="906463" cy="1195387"/>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1"/>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1"/>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4"/>
              <a:ext cx="1377950" cy="1500187"/>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1027" name="Title Placeholder 1"/>
          <p:cNvSpPr>
            <a:spLocks noGrp="1"/>
          </p:cNvSpPr>
          <p:nvPr>
            <p:ph type="title"/>
          </p:nvPr>
        </p:nvSpPr>
        <p:spPr bwMode="auto">
          <a:xfrm>
            <a:off x="982663" y="457200"/>
            <a:ext cx="7704137"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en-US" smtClean="0"/>
              <a:t>Haga clic para modificar el estilo de título del patrón</a:t>
            </a:r>
            <a:endParaRPr lang="en-US" altLang="en-US" smtClean="0"/>
          </a:p>
        </p:txBody>
      </p:sp>
      <p:sp>
        <p:nvSpPr>
          <p:cNvPr id="1028" name="Text Placeholder 2"/>
          <p:cNvSpPr>
            <a:spLocks noGrp="1"/>
          </p:cNvSpPr>
          <p:nvPr>
            <p:ph type="body" idx="1"/>
          </p:nvPr>
        </p:nvSpPr>
        <p:spPr bwMode="auto">
          <a:xfrm>
            <a:off x="982663" y="2667000"/>
            <a:ext cx="7704137" cy="335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en-US" smtClean="0"/>
              <a:t>Editar el estilo de texto del patrón</a:t>
            </a:r>
          </a:p>
          <a:p>
            <a:pPr lvl="1"/>
            <a:r>
              <a:rPr lang="es-ES" altLang="en-US" smtClean="0"/>
              <a:t>Segundo nivel</a:t>
            </a:r>
          </a:p>
          <a:p>
            <a:pPr lvl="2"/>
            <a:r>
              <a:rPr lang="es-ES" altLang="en-US" smtClean="0"/>
              <a:t>Tercer nivel</a:t>
            </a:r>
          </a:p>
          <a:p>
            <a:pPr lvl="3"/>
            <a:r>
              <a:rPr lang="es-ES" altLang="en-US" smtClean="0"/>
              <a:t>Cuarto nivel</a:t>
            </a:r>
          </a:p>
          <a:p>
            <a:pPr lvl="4"/>
            <a:r>
              <a:rPr lang="es-ES" altLang="en-US" smtClean="0"/>
              <a:t>Quinto nivel</a:t>
            </a:r>
            <a:endParaRPr lang="en-US" altLang="en-US" smtClean="0"/>
          </a:p>
        </p:txBody>
      </p:sp>
      <p:sp>
        <p:nvSpPr>
          <p:cNvPr id="4" name="Date Placeholder 3"/>
          <p:cNvSpPr>
            <a:spLocks noGrp="1"/>
          </p:cNvSpPr>
          <p:nvPr>
            <p:ph type="dt" sz="half" idx="2"/>
          </p:nvPr>
        </p:nvSpPr>
        <p:spPr>
          <a:xfrm>
            <a:off x="7358063" y="6116638"/>
            <a:ext cx="858837" cy="365125"/>
          </a:xfrm>
          <a:prstGeom prst="rect">
            <a:avLst/>
          </a:prstGeom>
        </p:spPr>
        <p:txBody>
          <a:bodyPr vert="horz" lIns="91440" tIns="45720" rIns="91440" bIns="45720" rtlCol="0" anchor="ctr"/>
          <a:lstStyle>
            <a:lvl1pPr algn="r" eaLnBrk="1" fontAlgn="auto" hangingPunct="1">
              <a:spcBef>
                <a:spcPts val="0"/>
              </a:spcBef>
              <a:spcAft>
                <a:spcPts val="0"/>
              </a:spcAft>
              <a:defRPr sz="1000" b="0" i="0">
                <a:solidFill>
                  <a:schemeClr val="tx1"/>
                </a:solidFill>
                <a:effectLst/>
                <a:latin typeface="+mn-lt"/>
              </a:defRPr>
            </a:lvl1pPr>
          </a:lstStyle>
          <a:p>
            <a:pPr>
              <a:defRPr/>
            </a:pPr>
            <a:endParaRPr lang="es-ES" altLang="en-US"/>
          </a:p>
        </p:txBody>
      </p:sp>
      <p:sp>
        <p:nvSpPr>
          <p:cNvPr id="5" name="Footer Placeholder 4"/>
          <p:cNvSpPr>
            <a:spLocks noGrp="1"/>
          </p:cNvSpPr>
          <p:nvPr>
            <p:ph type="ftr" sz="quarter" idx="3"/>
          </p:nvPr>
        </p:nvSpPr>
        <p:spPr>
          <a:xfrm>
            <a:off x="1987550" y="6116638"/>
            <a:ext cx="5313363" cy="365125"/>
          </a:xfrm>
          <a:prstGeom prst="rect">
            <a:avLst/>
          </a:prstGeom>
        </p:spPr>
        <p:txBody>
          <a:bodyPr vert="horz" lIns="91440" tIns="45720" rIns="91440" bIns="45720" rtlCol="0" anchor="ctr"/>
          <a:lstStyle>
            <a:lvl1pPr algn="l" eaLnBrk="1" fontAlgn="auto" hangingPunct="1">
              <a:spcBef>
                <a:spcPts val="0"/>
              </a:spcBef>
              <a:spcAft>
                <a:spcPts val="0"/>
              </a:spcAft>
              <a:defRPr sz="1000" b="0" i="0">
                <a:solidFill>
                  <a:schemeClr val="tx1"/>
                </a:solidFill>
                <a:effectLst/>
                <a:latin typeface="+mn-lt"/>
              </a:defRPr>
            </a:lvl1pPr>
          </a:lstStyle>
          <a:p>
            <a:pPr>
              <a:defRPr/>
            </a:pPr>
            <a:endParaRPr lang="es-ES" altLang="en-US"/>
          </a:p>
        </p:txBody>
      </p:sp>
      <p:sp>
        <p:nvSpPr>
          <p:cNvPr id="6" name="Slide Number Placeholder 5"/>
          <p:cNvSpPr>
            <a:spLocks noGrp="1"/>
          </p:cNvSpPr>
          <p:nvPr>
            <p:ph type="sldNum" sz="quarter" idx="4"/>
          </p:nvPr>
        </p:nvSpPr>
        <p:spPr>
          <a:xfrm>
            <a:off x="8274050" y="6116638"/>
            <a:ext cx="412750" cy="365125"/>
          </a:xfrm>
          <a:prstGeom prst="rect">
            <a:avLst/>
          </a:prstGeom>
        </p:spPr>
        <p:txBody>
          <a:bodyPr vert="horz" lIns="91440" tIns="45720" rIns="91440" bIns="45720" rtlCol="0" anchor="ctr"/>
          <a:lstStyle>
            <a:lvl1pPr algn="r" eaLnBrk="1" fontAlgn="auto" hangingPunct="1">
              <a:spcBef>
                <a:spcPts val="0"/>
              </a:spcBef>
              <a:spcAft>
                <a:spcPts val="0"/>
              </a:spcAft>
              <a:defRPr sz="1000" b="0" i="0" smtClean="0">
                <a:solidFill>
                  <a:schemeClr val="tx1"/>
                </a:solidFill>
                <a:effectLst/>
                <a:latin typeface="+mn-lt"/>
              </a:defRPr>
            </a:lvl1pPr>
          </a:lstStyle>
          <a:p>
            <a:pPr>
              <a:defRPr/>
            </a:pPr>
            <a:fld id="{B0171498-4F52-46AA-9635-48DBE868DFFA}" type="slidenum">
              <a:rPr lang="es-ES" altLang="en-US"/>
              <a:pPr>
                <a:defRPr/>
              </a:pPr>
              <a:t>‹Nº›</a:t>
            </a:fld>
            <a:endParaRPr lang="es-ES" altLang="en-US"/>
          </a:p>
        </p:txBody>
      </p:sp>
    </p:spTree>
  </p:cSld>
  <p:clrMap bg1="lt1" tx1="dk1" bg2="lt2" tx2="dk2" accent1="accent1" accent2="accent2" accent3="accent3" accent4="accent4" accent5="accent5" accent6="accent6" hlink="hlink" folHlink="folHlink"/>
  <p:sldLayoutIdLst>
    <p:sldLayoutId id="2147483713" r:id="rId1"/>
    <p:sldLayoutId id="2147483714"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15" r:id="rId12"/>
    <p:sldLayoutId id="2147483709" r:id="rId13"/>
    <p:sldLayoutId id="2147483716" r:id="rId14"/>
    <p:sldLayoutId id="2147483710" r:id="rId15"/>
    <p:sldLayoutId id="2147483711" r:id="rId16"/>
    <p:sldLayoutId id="2147483712" r:id="rId17"/>
  </p:sldLayoutIdLst>
  <p:txStyles>
    <p:titleStyle>
      <a:lvl1pPr algn="ctr" defTabSz="457200" rtl="0" fontAlgn="base">
        <a:spcBef>
          <a:spcPct val="0"/>
        </a:spcBef>
        <a:spcAft>
          <a:spcPct val="0"/>
        </a:spcAft>
        <a:defRPr sz="4000" kern="1200">
          <a:ln w="3175" cmpd="sng">
            <a:noFill/>
          </a:ln>
          <a:solidFill>
            <a:schemeClr val="tx1"/>
          </a:solidFill>
          <a:latin typeface="+mj-lt"/>
          <a:ea typeface="+mj-ea"/>
          <a:cs typeface="+mj-cs"/>
        </a:defRPr>
      </a:lvl1pPr>
      <a:lvl2pPr algn="ctr" defTabSz="457200" rtl="0" fontAlgn="base">
        <a:spcBef>
          <a:spcPct val="0"/>
        </a:spcBef>
        <a:spcAft>
          <a:spcPct val="0"/>
        </a:spcAft>
        <a:defRPr sz="4000">
          <a:solidFill>
            <a:schemeClr val="tx1"/>
          </a:solidFill>
          <a:latin typeface="Corbel" panose="020B0503020204020204" pitchFamily="34" charset="0"/>
        </a:defRPr>
      </a:lvl2pPr>
      <a:lvl3pPr algn="ctr" defTabSz="457200" rtl="0" fontAlgn="base">
        <a:spcBef>
          <a:spcPct val="0"/>
        </a:spcBef>
        <a:spcAft>
          <a:spcPct val="0"/>
        </a:spcAft>
        <a:defRPr sz="4000">
          <a:solidFill>
            <a:schemeClr val="tx1"/>
          </a:solidFill>
          <a:latin typeface="Corbel" panose="020B0503020204020204" pitchFamily="34" charset="0"/>
        </a:defRPr>
      </a:lvl3pPr>
      <a:lvl4pPr algn="ctr" defTabSz="457200" rtl="0" fontAlgn="base">
        <a:spcBef>
          <a:spcPct val="0"/>
        </a:spcBef>
        <a:spcAft>
          <a:spcPct val="0"/>
        </a:spcAft>
        <a:defRPr sz="4000">
          <a:solidFill>
            <a:schemeClr val="tx1"/>
          </a:solidFill>
          <a:latin typeface="Corbel" panose="020B0503020204020204" pitchFamily="34" charset="0"/>
        </a:defRPr>
      </a:lvl4pPr>
      <a:lvl5pPr algn="ctr" defTabSz="457200" rtl="0" fontAlgn="base">
        <a:spcBef>
          <a:spcPct val="0"/>
        </a:spcBef>
        <a:spcAft>
          <a:spcPct val="0"/>
        </a:spcAft>
        <a:defRPr sz="4000">
          <a:solidFill>
            <a:schemeClr val="tx1"/>
          </a:solidFill>
          <a:latin typeface="Corbel" panose="020B0503020204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fontAlgn="base">
        <a:spcBef>
          <a:spcPct val="20000"/>
        </a:spcBef>
        <a:spcAft>
          <a:spcPts val="600"/>
        </a:spcAft>
        <a:buClr>
          <a:srgbClr val="1287C3"/>
        </a:buClr>
        <a:buSzPct val="145000"/>
        <a:buFont typeface="Arial" panose="020B0604020202020204" pitchFamily="34" charset="0"/>
        <a:buChar char="•"/>
        <a:defRPr sz="2400" kern="1200">
          <a:solidFill>
            <a:schemeClr val="tx1"/>
          </a:solidFill>
          <a:latin typeface="+mn-lt"/>
          <a:ea typeface="+mn-ea"/>
          <a:cs typeface="+mn-cs"/>
        </a:defRPr>
      </a:lvl1pPr>
      <a:lvl2pPr marL="742950" indent="-285750" algn="l" defTabSz="457200" rtl="0" fontAlgn="base">
        <a:spcBef>
          <a:spcPct val="20000"/>
        </a:spcBef>
        <a:spcAft>
          <a:spcPts val="600"/>
        </a:spcAft>
        <a:buClr>
          <a:srgbClr val="1287C3"/>
        </a:buClr>
        <a:buSzPct val="145000"/>
        <a:buFont typeface="Arial" panose="020B0604020202020204" pitchFamily="34" charset="0"/>
        <a:buChar char="•"/>
        <a:defRPr sz="2000" kern="1200">
          <a:solidFill>
            <a:schemeClr val="tx1"/>
          </a:solidFill>
          <a:latin typeface="+mn-lt"/>
          <a:ea typeface="+mn-ea"/>
          <a:cs typeface="+mn-cs"/>
        </a:defRPr>
      </a:lvl2pPr>
      <a:lvl3pPr marL="1200150" indent="-285750" algn="l" defTabSz="457200" rtl="0" fontAlgn="base">
        <a:spcBef>
          <a:spcPct val="20000"/>
        </a:spcBef>
        <a:spcAft>
          <a:spcPts val="600"/>
        </a:spcAft>
        <a:buClr>
          <a:srgbClr val="1287C3"/>
        </a:buClr>
        <a:buSzPct val="145000"/>
        <a:buFont typeface="Arial" panose="020B0604020202020204" pitchFamily="34" charset="0"/>
        <a:buChar char="•"/>
        <a:defRPr kern="1200">
          <a:solidFill>
            <a:schemeClr val="tx1"/>
          </a:solidFill>
          <a:latin typeface="+mn-lt"/>
          <a:ea typeface="+mn-ea"/>
          <a:cs typeface="+mn-cs"/>
        </a:defRPr>
      </a:lvl3pPr>
      <a:lvl4pPr marL="1543050" indent="-171450" algn="l" defTabSz="457200" rtl="0" fontAlgn="base">
        <a:spcBef>
          <a:spcPct val="20000"/>
        </a:spcBef>
        <a:spcAft>
          <a:spcPts val="600"/>
        </a:spcAft>
        <a:buClr>
          <a:srgbClr val="1287C3"/>
        </a:buClr>
        <a:buSzPct val="145000"/>
        <a:buFont typeface="Arial" panose="020B0604020202020204" pitchFamily="34" charset="0"/>
        <a:buChar char="•"/>
        <a:defRPr sz="1600" kern="1200">
          <a:solidFill>
            <a:schemeClr val="tx1"/>
          </a:solidFill>
          <a:latin typeface="+mn-lt"/>
          <a:ea typeface="+mn-ea"/>
          <a:cs typeface="+mn-cs"/>
        </a:defRPr>
      </a:lvl4pPr>
      <a:lvl5pPr marL="2000250" indent="-171450" algn="l" defTabSz="457200" rtl="0" fontAlgn="base">
        <a:spcBef>
          <a:spcPct val="20000"/>
        </a:spcBef>
        <a:spcAft>
          <a:spcPts val="600"/>
        </a:spcAft>
        <a:buClr>
          <a:srgbClr val="1287C3"/>
        </a:buClr>
        <a:buSzPct val="145000"/>
        <a:buFont typeface="Arial" panose="020B0604020202020204" pitchFamily="34" charset="0"/>
        <a:buChar char="•"/>
        <a:defRPr sz="1400" kern="1200">
          <a:solidFill>
            <a:schemeClr val="tx1"/>
          </a:solidFill>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827088" y="2565400"/>
            <a:ext cx="7772400" cy="2403475"/>
          </a:xfrm>
        </p:spPr>
        <p:txBody>
          <a:bodyPr anchor="ctr"/>
          <a:lstStyle/>
          <a:p>
            <a:r>
              <a:rPr lang="es-ES" altLang="en-US" sz="4400" smtClean="0">
                <a:ln>
                  <a:noFill/>
                </a:ln>
              </a:rPr>
              <a:t/>
            </a:r>
            <a:br>
              <a:rPr lang="es-ES" altLang="en-US" sz="4400" smtClean="0">
                <a:ln>
                  <a:noFill/>
                </a:ln>
              </a:rPr>
            </a:br>
            <a:r>
              <a:rPr lang="es-ES" altLang="en-US" sz="4400" smtClean="0">
                <a:ln>
                  <a:noFill/>
                </a:ln>
              </a:rPr>
              <a:t>Métodos de Ordenamiento Externos</a:t>
            </a:r>
          </a:p>
        </p:txBody>
      </p:sp>
      <p:pic>
        <p:nvPicPr>
          <p:cNvPr id="6147" name="Picture 6" descr="INVESTIGADORES – RACKL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9713" y="1557338"/>
            <a:ext cx="6407150" cy="122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982663" y="457200"/>
            <a:ext cx="7704137" cy="1981200"/>
          </a:xfrm>
        </p:spPr>
        <p:txBody>
          <a:bodyPr/>
          <a:lstStyle/>
          <a:p>
            <a:r>
              <a:rPr lang="es-ES" altLang="en-US" smtClean="0">
                <a:ln>
                  <a:noFill/>
                </a:ln>
              </a:rPr>
              <a:t>Mezcla natural</a:t>
            </a:r>
          </a:p>
        </p:txBody>
      </p:sp>
      <p:sp>
        <p:nvSpPr>
          <p:cNvPr id="10244" name="Rectangle 4"/>
          <p:cNvSpPr>
            <a:spLocks noGrp="1" noChangeArrowheads="1"/>
          </p:cNvSpPr>
          <p:nvPr>
            <p:ph idx="1"/>
          </p:nvPr>
        </p:nvSpPr>
        <p:spPr>
          <a:xfrm>
            <a:off x="982663" y="2667000"/>
            <a:ext cx="7704137" cy="3332163"/>
          </a:xfrm>
        </p:spPr>
        <p:txBody>
          <a:bodyPr rtlCol="0">
            <a:normAutofit/>
          </a:bodyPr>
          <a:lstStyle/>
          <a:p>
            <a:pPr algn="just" fontAlgn="auto">
              <a:buClr>
                <a:schemeClr val="accent1">
                  <a:lumMod val="75000"/>
                </a:schemeClr>
              </a:buClr>
              <a:buFont typeface="Arial"/>
              <a:buChar char="•"/>
              <a:defRPr/>
            </a:pPr>
            <a:endParaRPr lang="es-ES" altLang="en-US" sz="2000" dirty="0" smtClean="0">
              <a:latin typeface="Arial" panose="020B0604020202020204" pitchFamily="34" charset="0"/>
              <a:cs typeface="Arial" panose="020B0604020202020204" pitchFamily="34" charset="0"/>
            </a:endParaRPr>
          </a:p>
          <a:p>
            <a:pPr algn="just" fontAlgn="auto">
              <a:buClr>
                <a:schemeClr val="accent1">
                  <a:lumMod val="75000"/>
                </a:schemeClr>
              </a:buClr>
              <a:buFont typeface="Arial"/>
              <a:buChar char="•"/>
              <a:defRPr/>
            </a:pPr>
            <a:r>
              <a:rPr lang="es-ES" altLang="en-US" sz="2000" dirty="0" smtClean="0">
                <a:latin typeface="Arial" panose="020B0604020202020204" pitchFamily="34" charset="0"/>
                <a:cs typeface="Arial" panose="020B0604020202020204" pitchFamily="34" charset="0"/>
              </a:rPr>
              <a:t>Este </a:t>
            </a:r>
            <a:r>
              <a:rPr lang="es-ES" altLang="en-US" sz="2000" dirty="0">
                <a:latin typeface="Arial" panose="020B0604020202020204" pitchFamily="34" charset="0"/>
                <a:cs typeface="Arial" panose="020B0604020202020204" pitchFamily="34" charset="0"/>
              </a:rPr>
              <a:t>método, conocido también como mezcla equilibrada, es una optimización del método de mezcla directa</a:t>
            </a:r>
            <a:r>
              <a:rPr lang="es-ES" altLang="en-US" sz="2000" dirty="0" smtClean="0">
                <a:latin typeface="Arial" panose="020B0604020202020204" pitchFamily="34" charset="0"/>
                <a:cs typeface="Arial" panose="020B0604020202020204" pitchFamily="34" charset="0"/>
              </a:rPr>
              <a:t>.</a:t>
            </a:r>
          </a:p>
          <a:p>
            <a:pPr marL="0" indent="0" algn="just" fontAlgn="auto">
              <a:buClr>
                <a:schemeClr val="accent1">
                  <a:lumMod val="75000"/>
                </a:schemeClr>
              </a:buClr>
              <a:buFont typeface="Arial"/>
              <a:buNone/>
              <a:defRPr/>
            </a:pPr>
            <a:endParaRPr lang="es-ES" altLang="en-US" sz="2000" dirty="0">
              <a:latin typeface="Arial" panose="020B0604020202020204" pitchFamily="34" charset="0"/>
              <a:cs typeface="Arial" panose="020B0604020202020204" pitchFamily="34" charset="0"/>
            </a:endParaRPr>
          </a:p>
          <a:p>
            <a:pPr algn="just" fontAlgn="auto">
              <a:buClr>
                <a:schemeClr val="accent1">
                  <a:lumMod val="75000"/>
                </a:schemeClr>
              </a:buClr>
              <a:buFont typeface="Arial"/>
              <a:buChar char="•"/>
              <a:defRPr/>
            </a:pPr>
            <a:r>
              <a:rPr lang="es-ES" altLang="en-US" sz="2000" dirty="0">
                <a:latin typeface="Arial" panose="020B0604020202020204" pitchFamily="34" charset="0"/>
                <a:cs typeface="Arial" panose="020B0604020202020204" pitchFamily="34" charset="0"/>
              </a:rPr>
              <a:t>La diferencia es que las particiones se realizan </a:t>
            </a:r>
            <a:r>
              <a:rPr lang="es-ES" altLang="en-US" sz="2000" dirty="0" smtClean="0">
                <a:latin typeface="Arial" panose="020B0604020202020204" pitchFamily="34" charset="0"/>
                <a:cs typeface="Arial" panose="020B0604020202020204" pitchFamily="34" charset="0"/>
              </a:rPr>
              <a:t>en </a:t>
            </a:r>
            <a:r>
              <a:rPr lang="es-ES" altLang="en-US" sz="2000" dirty="0">
                <a:latin typeface="Arial" panose="020B0604020202020204" pitchFamily="34" charset="0"/>
                <a:cs typeface="Arial" panose="020B0604020202020204" pitchFamily="34" charset="0"/>
              </a:rPr>
              <a:t>secuencias ordenadas de tamaño variable en lugar de secuencias de tamaño fijo. La fusión de las secuencias ordenadas se realiza en dos archivos. El proceso termina cuando el segundo archivo queda vacío en el proceso de fusión-partición.</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982663" y="457200"/>
            <a:ext cx="7704137" cy="1981200"/>
          </a:xfrm>
        </p:spPr>
        <p:txBody>
          <a:bodyPr/>
          <a:lstStyle/>
          <a:p>
            <a:r>
              <a:rPr lang="es-ES" altLang="en-US" smtClean="0">
                <a:ln>
                  <a:noFill/>
                </a:ln>
              </a:rPr>
              <a:t>Mezcla Natural</a:t>
            </a:r>
          </a:p>
        </p:txBody>
      </p:sp>
      <p:sp>
        <p:nvSpPr>
          <p:cNvPr id="16387" name="Rectangle 4"/>
          <p:cNvSpPr>
            <a:spLocks noChangeArrowheads="1"/>
          </p:cNvSpPr>
          <p:nvPr/>
        </p:nvSpPr>
        <p:spPr bwMode="auto">
          <a:xfrm>
            <a:off x="1476375" y="1773238"/>
            <a:ext cx="431800" cy="503237"/>
          </a:xfrm>
          <a:prstGeom prst="rect">
            <a:avLst/>
          </a:prstGeom>
          <a:solidFill>
            <a:srgbClr val="B9F2A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09</a:t>
            </a:r>
          </a:p>
        </p:txBody>
      </p:sp>
      <p:sp>
        <p:nvSpPr>
          <p:cNvPr id="16388" name="Rectangle 5"/>
          <p:cNvSpPr>
            <a:spLocks noChangeArrowheads="1"/>
          </p:cNvSpPr>
          <p:nvPr/>
        </p:nvSpPr>
        <p:spPr bwMode="auto">
          <a:xfrm>
            <a:off x="1906588" y="1773238"/>
            <a:ext cx="431800" cy="503237"/>
          </a:xfrm>
          <a:prstGeom prst="rect">
            <a:avLst/>
          </a:prstGeom>
          <a:solidFill>
            <a:srgbClr val="B9F2A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75</a:t>
            </a:r>
          </a:p>
        </p:txBody>
      </p:sp>
      <p:sp>
        <p:nvSpPr>
          <p:cNvPr id="16389" name="Rectangle 6"/>
          <p:cNvSpPr>
            <a:spLocks noChangeArrowheads="1"/>
          </p:cNvSpPr>
          <p:nvPr/>
        </p:nvSpPr>
        <p:spPr bwMode="auto">
          <a:xfrm>
            <a:off x="2339975" y="1773238"/>
            <a:ext cx="431800" cy="5032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14</a:t>
            </a:r>
          </a:p>
        </p:txBody>
      </p:sp>
      <p:sp>
        <p:nvSpPr>
          <p:cNvPr id="16390" name="Rectangle 7"/>
          <p:cNvSpPr>
            <a:spLocks noChangeArrowheads="1"/>
          </p:cNvSpPr>
          <p:nvPr/>
        </p:nvSpPr>
        <p:spPr bwMode="auto">
          <a:xfrm>
            <a:off x="2771775" y="1773238"/>
            <a:ext cx="431800" cy="5032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68</a:t>
            </a:r>
          </a:p>
        </p:txBody>
      </p:sp>
      <p:sp>
        <p:nvSpPr>
          <p:cNvPr id="16391" name="Rectangle 8"/>
          <p:cNvSpPr>
            <a:spLocks noChangeArrowheads="1"/>
          </p:cNvSpPr>
          <p:nvPr/>
        </p:nvSpPr>
        <p:spPr bwMode="auto">
          <a:xfrm>
            <a:off x="3203575" y="1773238"/>
            <a:ext cx="431800" cy="503237"/>
          </a:xfrm>
          <a:prstGeom prst="rect">
            <a:avLst/>
          </a:prstGeom>
          <a:solidFill>
            <a:srgbClr val="B9F2A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29</a:t>
            </a:r>
          </a:p>
        </p:txBody>
      </p:sp>
      <p:sp>
        <p:nvSpPr>
          <p:cNvPr id="16392" name="Rectangle 9"/>
          <p:cNvSpPr>
            <a:spLocks noChangeArrowheads="1"/>
          </p:cNvSpPr>
          <p:nvPr/>
        </p:nvSpPr>
        <p:spPr bwMode="auto">
          <a:xfrm>
            <a:off x="3635375" y="1773238"/>
            <a:ext cx="431800" cy="5032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17</a:t>
            </a:r>
          </a:p>
        </p:txBody>
      </p:sp>
      <p:sp>
        <p:nvSpPr>
          <p:cNvPr id="16393" name="Rectangle 10"/>
          <p:cNvSpPr>
            <a:spLocks noChangeArrowheads="1"/>
          </p:cNvSpPr>
          <p:nvPr/>
        </p:nvSpPr>
        <p:spPr bwMode="auto">
          <a:xfrm>
            <a:off x="4067175" y="1773238"/>
            <a:ext cx="431800" cy="5032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31</a:t>
            </a:r>
          </a:p>
        </p:txBody>
      </p:sp>
      <p:sp>
        <p:nvSpPr>
          <p:cNvPr id="16394" name="Rectangle 11"/>
          <p:cNvSpPr>
            <a:spLocks noChangeArrowheads="1"/>
          </p:cNvSpPr>
          <p:nvPr/>
        </p:nvSpPr>
        <p:spPr bwMode="auto">
          <a:xfrm>
            <a:off x="4498975" y="1773238"/>
            <a:ext cx="431800" cy="503237"/>
          </a:xfrm>
          <a:prstGeom prst="rect">
            <a:avLst/>
          </a:prstGeom>
          <a:solidFill>
            <a:srgbClr val="B9F2A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25</a:t>
            </a:r>
          </a:p>
        </p:txBody>
      </p:sp>
      <p:sp>
        <p:nvSpPr>
          <p:cNvPr id="16395" name="Rectangle 12"/>
          <p:cNvSpPr>
            <a:spLocks noChangeArrowheads="1"/>
          </p:cNvSpPr>
          <p:nvPr/>
        </p:nvSpPr>
        <p:spPr bwMode="auto">
          <a:xfrm>
            <a:off x="4930775" y="1773238"/>
            <a:ext cx="431800" cy="5032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04</a:t>
            </a:r>
          </a:p>
        </p:txBody>
      </p:sp>
      <p:sp>
        <p:nvSpPr>
          <p:cNvPr id="16396" name="Rectangle 13"/>
          <p:cNvSpPr>
            <a:spLocks noChangeArrowheads="1"/>
          </p:cNvSpPr>
          <p:nvPr/>
        </p:nvSpPr>
        <p:spPr bwMode="auto">
          <a:xfrm>
            <a:off x="5348288" y="1773238"/>
            <a:ext cx="431800" cy="5032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05</a:t>
            </a:r>
          </a:p>
        </p:txBody>
      </p:sp>
      <p:sp>
        <p:nvSpPr>
          <p:cNvPr id="16397" name="Rectangle 14"/>
          <p:cNvSpPr>
            <a:spLocks noChangeArrowheads="1"/>
          </p:cNvSpPr>
          <p:nvPr/>
        </p:nvSpPr>
        <p:spPr bwMode="auto">
          <a:xfrm>
            <a:off x="5751513" y="1771650"/>
            <a:ext cx="431800" cy="5032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13</a:t>
            </a:r>
          </a:p>
        </p:txBody>
      </p:sp>
      <p:sp>
        <p:nvSpPr>
          <p:cNvPr id="16398" name="Rectangle 15"/>
          <p:cNvSpPr>
            <a:spLocks noChangeArrowheads="1"/>
          </p:cNvSpPr>
          <p:nvPr/>
        </p:nvSpPr>
        <p:spPr bwMode="auto">
          <a:xfrm>
            <a:off x="6169025" y="1773238"/>
            <a:ext cx="431800" cy="5032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18</a:t>
            </a:r>
          </a:p>
        </p:txBody>
      </p:sp>
      <p:sp>
        <p:nvSpPr>
          <p:cNvPr id="16399" name="Rectangle 16"/>
          <p:cNvSpPr>
            <a:spLocks noChangeArrowheads="1"/>
          </p:cNvSpPr>
          <p:nvPr/>
        </p:nvSpPr>
        <p:spPr bwMode="auto">
          <a:xfrm>
            <a:off x="6588125" y="1773238"/>
            <a:ext cx="431800" cy="503237"/>
          </a:xfrm>
          <a:prstGeom prst="rect">
            <a:avLst/>
          </a:prstGeom>
          <a:solidFill>
            <a:srgbClr val="B9F2A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72</a:t>
            </a:r>
          </a:p>
        </p:txBody>
      </p:sp>
      <p:sp>
        <p:nvSpPr>
          <p:cNvPr id="16400" name="Rectangle 17"/>
          <p:cNvSpPr>
            <a:spLocks noChangeArrowheads="1"/>
          </p:cNvSpPr>
          <p:nvPr/>
        </p:nvSpPr>
        <p:spPr bwMode="auto">
          <a:xfrm>
            <a:off x="7019925" y="1773238"/>
            <a:ext cx="431800" cy="5032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46</a:t>
            </a:r>
          </a:p>
        </p:txBody>
      </p:sp>
      <p:sp>
        <p:nvSpPr>
          <p:cNvPr id="16401" name="Rectangle 18"/>
          <p:cNvSpPr>
            <a:spLocks noChangeArrowheads="1"/>
          </p:cNvSpPr>
          <p:nvPr/>
        </p:nvSpPr>
        <p:spPr bwMode="auto">
          <a:xfrm>
            <a:off x="7453313" y="1773238"/>
            <a:ext cx="431800" cy="5032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61</a:t>
            </a:r>
          </a:p>
        </p:txBody>
      </p:sp>
      <p:sp>
        <p:nvSpPr>
          <p:cNvPr id="16402" name="Rectangle 19"/>
          <p:cNvSpPr>
            <a:spLocks noChangeArrowheads="1"/>
          </p:cNvSpPr>
          <p:nvPr/>
        </p:nvSpPr>
        <p:spPr bwMode="auto">
          <a:xfrm>
            <a:off x="1547813" y="2781300"/>
            <a:ext cx="431800" cy="503238"/>
          </a:xfrm>
          <a:prstGeom prst="rect">
            <a:avLst/>
          </a:prstGeom>
          <a:solidFill>
            <a:srgbClr val="B9F2A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09</a:t>
            </a:r>
          </a:p>
        </p:txBody>
      </p:sp>
      <p:sp>
        <p:nvSpPr>
          <p:cNvPr id="16403" name="Rectangle 20"/>
          <p:cNvSpPr>
            <a:spLocks noChangeArrowheads="1"/>
          </p:cNvSpPr>
          <p:nvPr/>
        </p:nvSpPr>
        <p:spPr bwMode="auto">
          <a:xfrm>
            <a:off x="1978025" y="2781300"/>
            <a:ext cx="431800" cy="503238"/>
          </a:xfrm>
          <a:prstGeom prst="rect">
            <a:avLst/>
          </a:prstGeom>
          <a:solidFill>
            <a:srgbClr val="B9F2A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75</a:t>
            </a:r>
          </a:p>
        </p:txBody>
      </p:sp>
      <p:sp>
        <p:nvSpPr>
          <p:cNvPr id="16404" name="Rectangle 21"/>
          <p:cNvSpPr>
            <a:spLocks noChangeArrowheads="1"/>
          </p:cNvSpPr>
          <p:nvPr/>
        </p:nvSpPr>
        <p:spPr bwMode="auto">
          <a:xfrm>
            <a:off x="2411413" y="2781300"/>
            <a:ext cx="431800" cy="5032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29</a:t>
            </a:r>
          </a:p>
        </p:txBody>
      </p:sp>
      <p:sp>
        <p:nvSpPr>
          <p:cNvPr id="16405" name="Rectangle 22"/>
          <p:cNvSpPr>
            <a:spLocks noChangeArrowheads="1"/>
          </p:cNvSpPr>
          <p:nvPr/>
        </p:nvSpPr>
        <p:spPr bwMode="auto">
          <a:xfrm>
            <a:off x="2843213" y="2781300"/>
            <a:ext cx="431800" cy="503238"/>
          </a:xfrm>
          <a:prstGeom prst="rect">
            <a:avLst/>
          </a:prstGeom>
          <a:solidFill>
            <a:srgbClr val="B9F2A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25</a:t>
            </a:r>
          </a:p>
        </p:txBody>
      </p:sp>
      <p:sp>
        <p:nvSpPr>
          <p:cNvPr id="16406" name="Rectangle 23"/>
          <p:cNvSpPr>
            <a:spLocks noChangeArrowheads="1"/>
          </p:cNvSpPr>
          <p:nvPr/>
        </p:nvSpPr>
        <p:spPr bwMode="auto">
          <a:xfrm>
            <a:off x="3275013" y="2781300"/>
            <a:ext cx="431800" cy="503238"/>
          </a:xfrm>
          <a:prstGeom prst="rect">
            <a:avLst/>
          </a:prstGeom>
          <a:solidFill>
            <a:srgbClr val="B9F2A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46</a:t>
            </a:r>
          </a:p>
        </p:txBody>
      </p:sp>
      <p:sp>
        <p:nvSpPr>
          <p:cNvPr id="16407" name="Rectangle 25"/>
          <p:cNvSpPr>
            <a:spLocks noChangeArrowheads="1"/>
          </p:cNvSpPr>
          <p:nvPr/>
        </p:nvSpPr>
        <p:spPr bwMode="auto">
          <a:xfrm>
            <a:off x="5003800" y="3429000"/>
            <a:ext cx="431800" cy="503238"/>
          </a:xfrm>
          <a:prstGeom prst="rect">
            <a:avLst/>
          </a:prstGeom>
          <a:solidFill>
            <a:srgbClr val="B9F2A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72</a:t>
            </a:r>
          </a:p>
        </p:txBody>
      </p:sp>
      <p:sp>
        <p:nvSpPr>
          <p:cNvPr id="16408" name="Rectangle 26"/>
          <p:cNvSpPr>
            <a:spLocks noChangeArrowheads="1"/>
          </p:cNvSpPr>
          <p:nvPr/>
        </p:nvSpPr>
        <p:spPr bwMode="auto">
          <a:xfrm>
            <a:off x="3706813" y="2781300"/>
            <a:ext cx="431800" cy="503238"/>
          </a:xfrm>
          <a:prstGeom prst="rect">
            <a:avLst/>
          </a:prstGeom>
          <a:solidFill>
            <a:srgbClr val="B9F2A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61</a:t>
            </a:r>
          </a:p>
        </p:txBody>
      </p:sp>
      <p:sp>
        <p:nvSpPr>
          <p:cNvPr id="16409" name="Rectangle 27"/>
          <p:cNvSpPr>
            <a:spLocks noChangeArrowheads="1"/>
          </p:cNvSpPr>
          <p:nvPr/>
        </p:nvSpPr>
        <p:spPr bwMode="auto">
          <a:xfrm>
            <a:off x="1546225" y="3430588"/>
            <a:ext cx="431800" cy="503237"/>
          </a:xfrm>
          <a:prstGeom prst="rect">
            <a:avLst/>
          </a:prstGeom>
          <a:solidFill>
            <a:srgbClr val="B9F2A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14</a:t>
            </a:r>
          </a:p>
        </p:txBody>
      </p:sp>
      <p:sp>
        <p:nvSpPr>
          <p:cNvPr id="16410" name="Rectangle 28"/>
          <p:cNvSpPr>
            <a:spLocks noChangeArrowheads="1"/>
          </p:cNvSpPr>
          <p:nvPr/>
        </p:nvSpPr>
        <p:spPr bwMode="auto">
          <a:xfrm>
            <a:off x="1978025" y="3430588"/>
            <a:ext cx="431800" cy="503237"/>
          </a:xfrm>
          <a:prstGeom prst="rect">
            <a:avLst/>
          </a:prstGeom>
          <a:solidFill>
            <a:srgbClr val="B9F2A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68</a:t>
            </a:r>
          </a:p>
        </p:txBody>
      </p:sp>
      <p:sp>
        <p:nvSpPr>
          <p:cNvPr id="16411" name="Rectangle 29"/>
          <p:cNvSpPr>
            <a:spLocks noChangeArrowheads="1"/>
          </p:cNvSpPr>
          <p:nvPr/>
        </p:nvSpPr>
        <p:spPr bwMode="auto">
          <a:xfrm>
            <a:off x="2411413" y="3430588"/>
            <a:ext cx="431800" cy="5032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17</a:t>
            </a:r>
          </a:p>
        </p:txBody>
      </p:sp>
      <p:sp>
        <p:nvSpPr>
          <p:cNvPr id="16412" name="Rectangle 30"/>
          <p:cNvSpPr>
            <a:spLocks noChangeArrowheads="1"/>
          </p:cNvSpPr>
          <p:nvPr/>
        </p:nvSpPr>
        <p:spPr bwMode="auto">
          <a:xfrm>
            <a:off x="2843213" y="3430588"/>
            <a:ext cx="431800" cy="5032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31</a:t>
            </a:r>
          </a:p>
        </p:txBody>
      </p:sp>
      <p:sp>
        <p:nvSpPr>
          <p:cNvPr id="16413" name="Rectangle 31"/>
          <p:cNvSpPr>
            <a:spLocks noChangeArrowheads="1"/>
          </p:cNvSpPr>
          <p:nvPr/>
        </p:nvSpPr>
        <p:spPr bwMode="auto">
          <a:xfrm>
            <a:off x="3275013" y="3430588"/>
            <a:ext cx="431800" cy="503237"/>
          </a:xfrm>
          <a:prstGeom prst="rect">
            <a:avLst/>
          </a:prstGeom>
          <a:solidFill>
            <a:srgbClr val="B9F2A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04</a:t>
            </a:r>
          </a:p>
        </p:txBody>
      </p:sp>
      <p:sp>
        <p:nvSpPr>
          <p:cNvPr id="16414" name="Rectangle 32"/>
          <p:cNvSpPr>
            <a:spLocks noChangeArrowheads="1"/>
          </p:cNvSpPr>
          <p:nvPr/>
        </p:nvSpPr>
        <p:spPr bwMode="auto">
          <a:xfrm>
            <a:off x="3706813" y="3430588"/>
            <a:ext cx="431800" cy="503237"/>
          </a:xfrm>
          <a:prstGeom prst="rect">
            <a:avLst/>
          </a:prstGeom>
          <a:solidFill>
            <a:srgbClr val="B9F2A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05</a:t>
            </a:r>
          </a:p>
        </p:txBody>
      </p:sp>
      <p:sp>
        <p:nvSpPr>
          <p:cNvPr id="16415" name="Text Box 34"/>
          <p:cNvSpPr txBox="1">
            <a:spLocks noChangeArrowheads="1"/>
          </p:cNvSpPr>
          <p:nvPr/>
        </p:nvSpPr>
        <p:spPr bwMode="auto">
          <a:xfrm>
            <a:off x="1403350" y="2420938"/>
            <a:ext cx="2597150" cy="228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Partición inicial</a:t>
            </a:r>
          </a:p>
          <a:p>
            <a:pPr eaLnBrk="1" hangingPunct="1"/>
            <a:endParaRPr lang="es-ES" altLang="en-US"/>
          </a:p>
          <a:p>
            <a:pPr eaLnBrk="1" hangingPunct="1"/>
            <a:endParaRPr lang="es-ES" altLang="en-US"/>
          </a:p>
          <a:p>
            <a:pPr eaLnBrk="1" hangingPunct="1"/>
            <a:endParaRPr lang="es-ES" altLang="en-US"/>
          </a:p>
          <a:p>
            <a:pPr eaLnBrk="1" hangingPunct="1"/>
            <a:endParaRPr lang="es-ES" altLang="en-US"/>
          </a:p>
          <a:p>
            <a:pPr eaLnBrk="1" hangingPunct="1"/>
            <a:endParaRPr lang="es-ES" altLang="en-US"/>
          </a:p>
          <a:p>
            <a:pPr eaLnBrk="1" hangingPunct="1"/>
            <a:endParaRPr lang="es-ES" altLang="en-US"/>
          </a:p>
          <a:p>
            <a:pPr eaLnBrk="1" hangingPunct="1"/>
            <a:r>
              <a:rPr lang="es-ES" altLang="en-US"/>
              <a:t>Primera fusión-partición</a:t>
            </a:r>
          </a:p>
        </p:txBody>
      </p:sp>
      <p:sp>
        <p:nvSpPr>
          <p:cNvPr id="16416" name="Rectangle 35"/>
          <p:cNvSpPr>
            <a:spLocks noChangeArrowheads="1"/>
          </p:cNvSpPr>
          <p:nvPr/>
        </p:nvSpPr>
        <p:spPr bwMode="auto">
          <a:xfrm>
            <a:off x="4140200" y="3429000"/>
            <a:ext cx="431800" cy="503238"/>
          </a:xfrm>
          <a:prstGeom prst="rect">
            <a:avLst/>
          </a:prstGeom>
          <a:solidFill>
            <a:srgbClr val="B9F2A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13</a:t>
            </a:r>
          </a:p>
        </p:txBody>
      </p:sp>
      <p:sp>
        <p:nvSpPr>
          <p:cNvPr id="16417" name="Rectangle 36"/>
          <p:cNvSpPr>
            <a:spLocks noChangeArrowheads="1"/>
          </p:cNvSpPr>
          <p:nvPr/>
        </p:nvSpPr>
        <p:spPr bwMode="auto">
          <a:xfrm>
            <a:off x="4572000" y="3429000"/>
            <a:ext cx="431800" cy="503238"/>
          </a:xfrm>
          <a:prstGeom prst="rect">
            <a:avLst/>
          </a:prstGeom>
          <a:solidFill>
            <a:srgbClr val="B9F2A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18</a:t>
            </a:r>
          </a:p>
        </p:txBody>
      </p:sp>
      <p:sp>
        <p:nvSpPr>
          <p:cNvPr id="16418" name="Rectangle 37"/>
          <p:cNvSpPr>
            <a:spLocks noChangeArrowheads="1"/>
          </p:cNvSpPr>
          <p:nvPr/>
        </p:nvSpPr>
        <p:spPr bwMode="auto">
          <a:xfrm>
            <a:off x="1547813" y="4867275"/>
            <a:ext cx="431800" cy="503238"/>
          </a:xfrm>
          <a:prstGeom prst="rect">
            <a:avLst/>
          </a:prstGeom>
          <a:solidFill>
            <a:srgbClr val="B9F2A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09</a:t>
            </a:r>
          </a:p>
        </p:txBody>
      </p:sp>
      <p:sp>
        <p:nvSpPr>
          <p:cNvPr id="16419" name="Rectangle 38"/>
          <p:cNvSpPr>
            <a:spLocks noChangeArrowheads="1"/>
          </p:cNvSpPr>
          <p:nvPr/>
        </p:nvSpPr>
        <p:spPr bwMode="auto">
          <a:xfrm>
            <a:off x="2843213" y="4868863"/>
            <a:ext cx="431800" cy="503237"/>
          </a:xfrm>
          <a:prstGeom prst="rect">
            <a:avLst/>
          </a:prstGeom>
          <a:solidFill>
            <a:srgbClr val="B9F2A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75</a:t>
            </a:r>
          </a:p>
        </p:txBody>
      </p:sp>
      <p:sp>
        <p:nvSpPr>
          <p:cNvPr id="16420" name="Rectangle 39"/>
          <p:cNvSpPr>
            <a:spLocks noChangeArrowheads="1"/>
          </p:cNvSpPr>
          <p:nvPr/>
        </p:nvSpPr>
        <p:spPr bwMode="auto">
          <a:xfrm>
            <a:off x="1979613" y="5588000"/>
            <a:ext cx="431800" cy="503238"/>
          </a:xfrm>
          <a:prstGeom prst="rect">
            <a:avLst/>
          </a:prstGeom>
          <a:solidFill>
            <a:srgbClr val="B9F2A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29</a:t>
            </a:r>
          </a:p>
        </p:txBody>
      </p:sp>
      <p:sp>
        <p:nvSpPr>
          <p:cNvPr id="16421" name="Rectangle 40"/>
          <p:cNvSpPr>
            <a:spLocks noChangeArrowheads="1"/>
          </p:cNvSpPr>
          <p:nvPr/>
        </p:nvSpPr>
        <p:spPr bwMode="auto">
          <a:xfrm>
            <a:off x="5003800" y="4868863"/>
            <a:ext cx="431800" cy="5032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25</a:t>
            </a:r>
          </a:p>
        </p:txBody>
      </p:sp>
      <p:sp>
        <p:nvSpPr>
          <p:cNvPr id="16422" name="Rectangle 41"/>
          <p:cNvSpPr>
            <a:spLocks noChangeArrowheads="1"/>
          </p:cNvSpPr>
          <p:nvPr/>
        </p:nvSpPr>
        <p:spPr bwMode="auto">
          <a:xfrm>
            <a:off x="5435600" y="4868863"/>
            <a:ext cx="431800" cy="5032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46</a:t>
            </a:r>
          </a:p>
        </p:txBody>
      </p:sp>
      <p:sp>
        <p:nvSpPr>
          <p:cNvPr id="16423" name="Rectangle 42"/>
          <p:cNvSpPr>
            <a:spLocks noChangeArrowheads="1"/>
          </p:cNvSpPr>
          <p:nvPr/>
        </p:nvSpPr>
        <p:spPr bwMode="auto">
          <a:xfrm>
            <a:off x="6299200" y="4868863"/>
            <a:ext cx="431800" cy="5032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72</a:t>
            </a:r>
          </a:p>
        </p:txBody>
      </p:sp>
      <p:sp>
        <p:nvSpPr>
          <p:cNvPr id="16424" name="Rectangle 43"/>
          <p:cNvSpPr>
            <a:spLocks noChangeArrowheads="1"/>
          </p:cNvSpPr>
          <p:nvPr/>
        </p:nvSpPr>
        <p:spPr bwMode="auto">
          <a:xfrm>
            <a:off x="5867400" y="4868863"/>
            <a:ext cx="431800" cy="5032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61</a:t>
            </a:r>
          </a:p>
        </p:txBody>
      </p:sp>
      <p:sp>
        <p:nvSpPr>
          <p:cNvPr id="16425" name="Rectangle 44"/>
          <p:cNvSpPr>
            <a:spLocks noChangeArrowheads="1"/>
          </p:cNvSpPr>
          <p:nvPr/>
        </p:nvSpPr>
        <p:spPr bwMode="auto">
          <a:xfrm>
            <a:off x="1979613" y="4868863"/>
            <a:ext cx="431800" cy="503237"/>
          </a:xfrm>
          <a:prstGeom prst="rect">
            <a:avLst/>
          </a:prstGeom>
          <a:solidFill>
            <a:srgbClr val="B9F2A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14</a:t>
            </a:r>
          </a:p>
        </p:txBody>
      </p:sp>
      <p:sp>
        <p:nvSpPr>
          <p:cNvPr id="16426" name="Rectangle 45"/>
          <p:cNvSpPr>
            <a:spLocks noChangeArrowheads="1"/>
          </p:cNvSpPr>
          <p:nvPr/>
        </p:nvSpPr>
        <p:spPr bwMode="auto">
          <a:xfrm>
            <a:off x="2411413" y="4868863"/>
            <a:ext cx="431800" cy="503237"/>
          </a:xfrm>
          <a:prstGeom prst="rect">
            <a:avLst/>
          </a:prstGeom>
          <a:solidFill>
            <a:srgbClr val="B9F2A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68</a:t>
            </a:r>
          </a:p>
        </p:txBody>
      </p:sp>
      <p:sp>
        <p:nvSpPr>
          <p:cNvPr id="16427" name="Rectangle 46"/>
          <p:cNvSpPr>
            <a:spLocks noChangeArrowheads="1"/>
          </p:cNvSpPr>
          <p:nvPr/>
        </p:nvSpPr>
        <p:spPr bwMode="auto">
          <a:xfrm>
            <a:off x="1547813" y="5588000"/>
            <a:ext cx="431800" cy="503238"/>
          </a:xfrm>
          <a:prstGeom prst="rect">
            <a:avLst/>
          </a:prstGeom>
          <a:solidFill>
            <a:srgbClr val="B9F2A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17</a:t>
            </a:r>
          </a:p>
        </p:txBody>
      </p:sp>
      <p:sp>
        <p:nvSpPr>
          <p:cNvPr id="16428" name="Rectangle 47"/>
          <p:cNvSpPr>
            <a:spLocks noChangeArrowheads="1"/>
          </p:cNvSpPr>
          <p:nvPr/>
        </p:nvSpPr>
        <p:spPr bwMode="auto">
          <a:xfrm>
            <a:off x="2411413" y="5588000"/>
            <a:ext cx="431800" cy="503238"/>
          </a:xfrm>
          <a:prstGeom prst="rect">
            <a:avLst/>
          </a:prstGeom>
          <a:solidFill>
            <a:srgbClr val="B9F2A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31</a:t>
            </a:r>
          </a:p>
        </p:txBody>
      </p:sp>
      <p:sp>
        <p:nvSpPr>
          <p:cNvPr id="16429" name="Rectangle 48"/>
          <p:cNvSpPr>
            <a:spLocks noChangeArrowheads="1"/>
          </p:cNvSpPr>
          <p:nvPr/>
        </p:nvSpPr>
        <p:spPr bwMode="auto">
          <a:xfrm>
            <a:off x="3275013" y="4868863"/>
            <a:ext cx="431800" cy="5032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04</a:t>
            </a:r>
          </a:p>
        </p:txBody>
      </p:sp>
      <p:sp>
        <p:nvSpPr>
          <p:cNvPr id="16430" name="Rectangle 49"/>
          <p:cNvSpPr>
            <a:spLocks noChangeArrowheads="1"/>
          </p:cNvSpPr>
          <p:nvPr/>
        </p:nvSpPr>
        <p:spPr bwMode="auto">
          <a:xfrm>
            <a:off x="3706813" y="4868863"/>
            <a:ext cx="431800" cy="5032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05</a:t>
            </a:r>
          </a:p>
        </p:txBody>
      </p:sp>
      <p:sp>
        <p:nvSpPr>
          <p:cNvPr id="16431" name="Rectangle 50"/>
          <p:cNvSpPr>
            <a:spLocks noChangeArrowheads="1"/>
          </p:cNvSpPr>
          <p:nvPr/>
        </p:nvSpPr>
        <p:spPr bwMode="auto">
          <a:xfrm>
            <a:off x="4140200" y="4867275"/>
            <a:ext cx="431800" cy="5032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13</a:t>
            </a:r>
          </a:p>
        </p:txBody>
      </p:sp>
      <p:sp>
        <p:nvSpPr>
          <p:cNvPr id="16432" name="Rectangle 51"/>
          <p:cNvSpPr>
            <a:spLocks noChangeArrowheads="1"/>
          </p:cNvSpPr>
          <p:nvPr/>
        </p:nvSpPr>
        <p:spPr bwMode="auto">
          <a:xfrm>
            <a:off x="4572000" y="4868863"/>
            <a:ext cx="431800" cy="5032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18</a:t>
            </a:r>
          </a:p>
        </p:txBody>
      </p:sp>
      <p:sp>
        <p:nvSpPr>
          <p:cNvPr id="16433" name="Text Box 52"/>
          <p:cNvSpPr txBox="1">
            <a:spLocks noChangeArrowheads="1"/>
          </p:cNvSpPr>
          <p:nvPr/>
        </p:nvSpPr>
        <p:spPr bwMode="auto">
          <a:xfrm>
            <a:off x="962025" y="1792288"/>
            <a:ext cx="450850" cy="424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F</a:t>
            </a:r>
          </a:p>
          <a:p>
            <a:pPr eaLnBrk="1" hangingPunct="1"/>
            <a:endParaRPr lang="es-ES" altLang="en-US"/>
          </a:p>
          <a:p>
            <a:pPr eaLnBrk="1" hangingPunct="1"/>
            <a:endParaRPr lang="es-ES" altLang="en-US"/>
          </a:p>
          <a:p>
            <a:pPr eaLnBrk="1" hangingPunct="1"/>
            <a:endParaRPr lang="es-ES" altLang="en-US"/>
          </a:p>
          <a:p>
            <a:pPr eaLnBrk="1" hangingPunct="1"/>
            <a:r>
              <a:rPr lang="es-ES" altLang="en-US"/>
              <a:t>F2</a:t>
            </a:r>
          </a:p>
          <a:p>
            <a:pPr eaLnBrk="1" hangingPunct="1"/>
            <a:endParaRPr lang="es-ES" altLang="en-US"/>
          </a:p>
          <a:p>
            <a:pPr eaLnBrk="1" hangingPunct="1"/>
            <a:r>
              <a:rPr lang="es-ES" altLang="en-US"/>
              <a:t>F3</a:t>
            </a:r>
          </a:p>
          <a:p>
            <a:pPr eaLnBrk="1" hangingPunct="1"/>
            <a:endParaRPr lang="es-ES" altLang="en-US"/>
          </a:p>
          <a:p>
            <a:pPr eaLnBrk="1" hangingPunct="1"/>
            <a:endParaRPr lang="es-ES" altLang="en-US"/>
          </a:p>
          <a:p>
            <a:pPr eaLnBrk="1" hangingPunct="1"/>
            <a:endParaRPr lang="es-ES" altLang="en-US"/>
          </a:p>
          <a:p>
            <a:pPr eaLnBrk="1" hangingPunct="1"/>
            <a:endParaRPr lang="es-ES" altLang="en-US" sz="800"/>
          </a:p>
          <a:p>
            <a:pPr eaLnBrk="1" hangingPunct="1"/>
            <a:endParaRPr lang="es-ES" altLang="en-US"/>
          </a:p>
          <a:p>
            <a:pPr eaLnBrk="1" hangingPunct="1"/>
            <a:r>
              <a:rPr lang="es-ES" altLang="en-US"/>
              <a:t>F</a:t>
            </a:r>
          </a:p>
          <a:p>
            <a:pPr eaLnBrk="1" hangingPunct="1"/>
            <a:endParaRPr lang="es-ES" altLang="en-US"/>
          </a:p>
          <a:p>
            <a:pPr eaLnBrk="1" hangingPunct="1"/>
            <a:endParaRPr lang="es-ES" altLang="en-US" sz="1200"/>
          </a:p>
          <a:p>
            <a:pPr eaLnBrk="1" hangingPunct="1"/>
            <a:r>
              <a:rPr lang="es-ES" altLang="en-US"/>
              <a:t>F1</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5"/>
          <p:cNvSpPr>
            <a:spLocks noChangeArrowheads="1"/>
          </p:cNvSpPr>
          <p:nvPr/>
        </p:nvSpPr>
        <p:spPr bwMode="auto">
          <a:xfrm>
            <a:off x="3348038" y="2492375"/>
            <a:ext cx="431800" cy="503238"/>
          </a:xfrm>
          <a:prstGeom prst="rect">
            <a:avLst/>
          </a:prstGeom>
          <a:solidFill>
            <a:srgbClr val="B9F2A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25</a:t>
            </a:r>
          </a:p>
        </p:txBody>
      </p:sp>
      <p:sp>
        <p:nvSpPr>
          <p:cNvPr id="17411" name="Rectangle 6"/>
          <p:cNvSpPr>
            <a:spLocks noChangeArrowheads="1"/>
          </p:cNvSpPr>
          <p:nvPr/>
        </p:nvSpPr>
        <p:spPr bwMode="auto">
          <a:xfrm>
            <a:off x="3779838" y="2492375"/>
            <a:ext cx="431800" cy="503238"/>
          </a:xfrm>
          <a:prstGeom prst="rect">
            <a:avLst/>
          </a:prstGeom>
          <a:solidFill>
            <a:srgbClr val="B9F2A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46</a:t>
            </a:r>
          </a:p>
        </p:txBody>
      </p:sp>
      <p:sp>
        <p:nvSpPr>
          <p:cNvPr id="17412" name="Rectangle 7"/>
          <p:cNvSpPr>
            <a:spLocks noChangeArrowheads="1"/>
          </p:cNvSpPr>
          <p:nvPr/>
        </p:nvSpPr>
        <p:spPr bwMode="auto">
          <a:xfrm>
            <a:off x="4643438" y="2492375"/>
            <a:ext cx="431800" cy="503238"/>
          </a:xfrm>
          <a:prstGeom prst="rect">
            <a:avLst/>
          </a:prstGeom>
          <a:solidFill>
            <a:srgbClr val="B9F2A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72</a:t>
            </a:r>
          </a:p>
        </p:txBody>
      </p:sp>
      <p:sp>
        <p:nvSpPr>
          <p:cNvPr id="17413" name="Rectangle 8"/>
          <p:cNvSpPr>
            <a:spLocks noChangeArrowheads="1"/>
          </p:cNvSpPr>
          <p:nvPr/>
        </p:nvSpPr>
        <p:spPr bwMode="auto">
          <a:xfrm>
            <a:off x="4211638" y="2492375"/>
            <a:ext cx="431800" cy="503238"/>
          </a:xfrm>
          <a:prstGeom prst="rect">
            <a:avLst/>
          </a:prstGeom>
          <a:solidFill>
            <a:srgbClr val="B9F2A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61</a:t>
            </a:r>
          </a:p>
        </p:txBody>
      </p:sp>
      <p:sp>
        <p:nvSpPr>
          <p:cNvPr id="17414" name="Rectangle 9"/>
          <p:cNvSpPr>
            <a:spLocks noChangeArrowheads="1"/>
          </p:cNvSpPr>
          <p:nvPr/>
        </p:nvSpPr>
        <p:spPr bwMode="auto">
          <a:xfrm>
            <a:off x="1619250" y="2492375"/>
            <a:ext cx="431800" cy="503238"/>
          </a:xfrm>
          <a:prstGeom prst="rect">
            <a:avLst/>
          </a:prstGeom>
          <a:solidFill>
            <a:srgbClr val="B9F2A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04</a:t>
            </a:r>
          </a:p>
        </p:txBody>
      </p:sp>
      <p:sp>
        <p:nvSpPr>
          <p:cNvPr id="17415" name="Rectangle 10"/>
          <p:cNvSpPr>
            <a:spLocks noChangeArrowheads="1"/>
          </p:cNvSpPr>
          <p:nvPr/>
        </p:nvSpPr>
        <p:spPr bwMode="auto">
          <a:xfrm>
            <a:off x="2051050" y="2492375"/>
            <a:ext cx="431800" cy="503238"/>
          </a:xfrm>
          <a:prstGeom prst="rect">
            <a:avLst/>
          </a:prstGeom>
          <a:solidFill>
            <a:srgbClr val="B9F2A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05</a:t>
            </a:r>
          </a:p>
        </p:txBody>
      </p:sp>
      <p:sp>
        <p:nvSpPr>
          <p:cNvPr id="17416" name="Rectangle 11"/>
          <p:cNvSpPr>
            <a:spLocks noChangeArrowheads="1"/>
          </p:cNvSpPr>
          <p:nvPr/>
        </p:nvSpPr>
        <p:spPr bwMode="auto">
          <a:xfrm>
            <a:off x="2484438" y="2490788"/>
            <a:ext cx="431800" cy="503237"/>
          </a:xfrm>
          <a:prstGeom prst="rect">
            <a:avLst/>
          </a:prstGeom>
          <a:solidFill>
            <a:srgbClr val="B9F2A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13</a:t>
            </a:r>
          </a:p>
        </p:txBody>
      </p:sp>
      <p:sp>
        <p:nvSpPr>
          <p:cNvPr id="17417" name="Rectangle 12"/>
          <p:cNvSpPr>
            <a:spLocks noChangeArrowheads="1"/>
          </p:cNvSpPr>
          <p:nvPr/>
        </p:nvSpPr>
        <p:spPr bwMode="auto">
          <a:xfrm>
            <a:off x="2916238" y="2492375"/>
            <a:ext cx="431800" cy="503238"/>
          </a:xfrm>
          <a:prstGeom prst="rect">
            <a:avLst/>
          </a:prstGeom>
          <a:solidFill>
            <a:srgbClr val="B9F2A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18</a:t>
            </a:r>
          </a:p>
        </p:txBody>
      </p:sp>
      <p:sp>
        <p:nvSpPr>
          <p:cNvPr id="17418" name="Rectangle 13"/>
          <p:cNvSpPr>
            <a:spLocks noChangeArrowheads="1"/>
          </p:cNvSpPr>
          <p:nvPr/>
        </p:nvSpPr>
        <p:spPr bwMode="auto">
          <a:xfrm>
            <a:off x="1619250" y="1771650"/>
            <a:ext cx="431800" cy="503238"/>
          </a:xfrm>
          <a:prstGeom prst="rect">
            <a:avLst/>
          </a:prstGeom>
          <a:solidFill>
            <a:srgbClr val="B9F2A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09</a:t>
            </a:r>
          </a:p>
        </p:txBody>
      </p:sp>
      <p:sp>
        <p:nvSpPr>
          <p:cNvPr id="17419" name="Rectangle 14"/>
          <p:cNvSpPr>
            <a:spLocks noChangeArrowheads="1"/>
          </p:cNvSpPr>
          <p:nvPr/>
        </p:nvSpPr>
        <p:spPr bwMode="auto">
          <a:xfrm>
            <a:off x="4210050" y="1773238"/>
            <a:ext cx="431800" cy="503237"/>
          </a:xfrm>
          <a:prstGeom prst="rect">
            <a:avLst/>
          </a:prstGeom>
          <a:solidFill>
            <a:srgbClr val="B9F2A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75</a:t>
            </a:r>
          </a:p>
        </p:txBody>
      </p:sp>
      <p:sp>
        <p:nvSpPr>
          <p:cNvPr id="17420" name="Rectangle 15"/>
          <p:cNvSpPr>
            <a:spLocks noChangeArrowheads="1"/>
          </p:cNvSpPr>
          <p:nvPr/>
        </p:nvSpPr>
        <p:spPr bwMode="auto">
          <a:xfrm>
            <a:off x="2914650" y="1773238"/>
            <a:ext cx="431800" cy="503237"/>
          </a:xfrm>
          <a:prstGeom prst="rect">
            <a:avLst/>
          </a:prstGeom>
          <a:solidFill>
            <a:srgbClr val="B9F2A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29</a:t>
            </a:r>
          </a:p>
        </p:txBody>
      </p:sp>
      <p:sp>
        <p:nvSpPr>
          <p:cNvPr id="17421" name="Rectangle 16"/>
          <p:cNvSpPr>
            <a:spLocks noChangeArrowheads="1"/>
          </p:cNvSpPr>
          <p:nvPr/>
        </p:nvSpPr>
        <p:spPr bwMode="auto">
          <a:xfrm>
            <a:off x="2051050" y="1773238"/>
            <a:ext cx="431800" cy="503237"/>
          </a:xfrm>
          <a:prstGeom prst="rect">
            <a:avLst/>
          </a:prstGeom>
          <a:solidFill>
            <a:srgbClr val="B9F2A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14</a:t>
            </a:r>
          </a:p>
        </p:txBody>
      </p:sp>
      <p:sp>
        <p:nvSpPr>
          <p:cNvPr id="17422" name="Rectangle 17"/>
          <p:cNvSpPr>
            <a:spLocks noChangeArrowheads="1"/>
          </p:cNvSpPr>
          <p:nvPr/>
        </p:nvSpPr>
        <p:spPr bwMode="auto">
          <a:xfrm>
            <a:off x="3778250" y="1773238"/>
            <a:ext cx="431800" cy="503237"/>
          </a:xfrm>
          <a:prstGeom prst="rect">
            <a:avLst/>
          </a:prstGeom>
          <a:solidFill>
            <a:srgbClr val="B9F2A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68</a:t>
            </a:r>
          </a:p>
        </p:txBody>
      </p:sp>
      <p:sp>
        <p:nvSpPr>
          <p:cNvPr id="17423" name="Rectangle 18"/>
          <p:cNvSpPr>
            <a:spLocks noChangeArrowheads="1"/>
          </p:cNvSpPr>
          <p:nvPr/>
        </p:nvSpPr>
        <p:spPr bwMode="auto">
          <a:xfrm>
            <a:off x="2482850" y="1773238"/>
            <a:ext cx="431800" cy="503237"/>
          </a:xfrm>
          <a:prstGeom prst="rect">
            <a:avLst/>
          </a:prstGeom>
          <a:solidFill>
            <a:srgbClr val="B9F2A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17</a:t>
            </a:r>
          </a:p>
        </p:txBody>
      </p:sp>
      <p:sp>
        <p:nvSpPr>
          <p:cNvPr id="17424" name="Rectangle 19"/>
          <p:cNvSpPr>
            <a:spLocks noChangeArrowheads="1"/>
          </p:cNvSpPr>
          <p:nvPr/>
        </p:nvSpPr>
        <p:spPr bwMode="auto">
          <a:xfrm>
            <a:off x="3346450" y="1773238"/>
            <a:ext cx="431800" cy="503237"/>
          </a:xfrm>
          <a:prstGeom prst="rect">
            <a:avLst/>
          </a:prstGeom>
          <a:solidFill>
            <a:srgbClr val="B9F2A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31</a:t>
            </a:r>
          </a:p>
        </p:txBody>
      </p:sp>
      <p:sp>
        <p:nvSpPr>
          <p:cNvPr id="17425" name="Text Box 20"/>
          <p:cNvSpPr txBox="1">
            <a:spLocks noChangeArrowheads="1"/>
          </p:cNvSpPr>
          <p:nvPr/>
        </p:nvSpPr>
        <p:spPr bwMode="auto">
          <a:xfrm>
            <a:off x="1547813" y="1268413"/>
            <a:ext cx="2711450" cy="393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Segunda fusión-partición</a:t>
            </a:r>
          </a:p>
          <a:p>
            <a:pPr eaLnBrk="1" hangingPunct="1"/>
            <a:endParaRPr lang="es-ES" altLang="en-US"/>
          </a:p>
          <a:p>
            <a:pPr eaLnBrk="1" hangingPunct="1"/>
            <a:endParaRPr lang="es-ES" altLang="en-US"/>
          </a:p>
          <a:p>
            <a:pPr eaLnBrk="1" hangingPunct="1"/>
            <a:endParaRPr lang="es-ES" altLang="en-US"/>
          </a:p>
          <a:p>
            <a:pPr eaLnBrk="1" hangingPunct="1"/>
            <a:endParaRPr lang="es-ES" altLang="en-US"/>
          </a:p>
          <a:p>
            <a:pPr eaLnBrk="1" hangingPunct="1"/>
            <a:endParaRPr lang="es-ES" altLang="en-US"/>
          </a:p>
          <a:p>
            <a:pPr eaLnBrk="1" hangingPunct="1"/>
            <a:endParaRPr lang="es-ES" altLang="en-US"/>
          </a:p>
          <a:p>
            <a:pPr eaLnBrk="1" hangingPunct="1"/>
            <a:endParaRPr lang="es-ES" altLang="en-US"/>
          </a:p>
          <a:p>
            <a:pPr eaLnBrk="1" hangingPunct="1"/>
            <a:r>
              <a:rPr lang="es-ES" altLang="en-US"/>
              <a:t>Tercera fusión-partición</a:t>
            </a:r>
          </a:p>
          <a:p>
            <a:pPr eaLnBrk="1" hangingPunct="1"/>
            <a:endParaRPr lang="es-ES" altLang="en-US"/>
          </a:p>
          <a:p>
            <a:pPr eaLnBrk="1" hangingPunct="1"/>
            <a:endParaRPr lang="es-ES" altLang="en-US"/>
          </a:p>
          <a:p>
            <a:pPr eaLnBrk="1" hangingPunct="1"/>
            <a:endParaRPr lang="es-ES" altLang="en-US"/>
          </a:p>
          <a:p>
            <a:pPr eaLnBrk="1" hangingPunct="1"/>
            <a:endParaRPr lang="es-ES" altLang="en-US"/>
          </a:p>
          <a:p>
            <a:pPr eaLnBrk="1" hangingPunct="1"/>
            <a:r>
              <a:rPr lang="es-ES" altLang="en-US"/>
              <a:t>Archivo vacío</a:t>
            </a:r>
          </a:p>
        </p:txBody>
      </p:sp>
      <p:sp>
        <p:nvSpPr>
          <p:cNvPr id="17426" name="Rectangle 21"/>
          <p:cNvSpPr>
            <a:spLocks noChangeArrowheads="1"/>
          </p:cNvSpPr>
          <p:nvPr/>
        </p:nvSpPr>
        <p:spPr bwMode="auto">
          <a:xfrm>
            <a:off x="1619250" y="4076700"/>
            <a:ext cx="431800" cy="503238"/>
          </a:xfrm>
          <a:prstGeom prst="rect">
            <a:avLst/>
          </a:prstGeom>
          <a:solidFill>
            <a:srgbClr val="B9F2A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04</a:t>
            </a:r>
          </a:p>
        </p:txBody>
      </p:sp>
      <p:sp>
        <p:nvSpPr>
          <p:cNvPr id="17427" name="Rectangle 22"/>
          <p:cNvSpPr>
            <a:spLocks noChangeArrowheads="1"/>
          </p:cNvSpPr>
          <p:nvPr/>
        </p:nvSpPr>
        <p:spPr bwMode="auto">
          <a:xfrm>
            <a:off x="2051050" y="4076700"/>
            <a:ext cx="431800" cy="503238"/>
          </a:xfrm>
          <a:prstGeom prst="rect">
            <a:avLst/>
          </a:prstGeom>
          <a:solidFill>
            <a:srgbClr val="B9F2A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05</a:t>
            </a:r>
          </a:p>
        </p:txBody>
      </p:sp>
      <p:sp>
        <p:nvSpPr>
          <p:cNvPr id="17428" name="Rectangle 23"/>
          <p:cNvSpPr>
            <a:spLocks noChangeArrowheads="1"/>
          </p:cNvSpPr>
          <p:nvPr/>
        </p:nvSpPr>
        <p:spPr bwMode="auto">
          <a:xfrm>
            <a:off x="4643438" y="4076700"/>
            <a:ext cx="431800" cy="503238"/>
          </a:xfrm>
          <a:prstGeom prst="rect">
            <a:avLst/>
          </a:prstGeom>
          <a:solidFill>
            <a:srgbClr val="B9F2A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25</a:t>
            </a:r>
          </a:p>
        </p:txBody>
      </p:sp>
      <p:sp>
        <p:nvSpPr>
          <p:cNvPr id="17429" name="Rectangle 24"/>
          <p:cNvSpPr>
            <a:spLocks noChangeArrowheads="1"/>
          </p:cNvSpPr>
          <p:nvPr/>
        </p:nvSpPr>
        <p:spPr bwMode="auto">
          <a:xfrm>
            <a:off x="5940425" y="4076700"/>
            <a:ext cx="431800" cy="503238"/>
          </a:xfrm>
          <a:prstGeom prst="rect">
            <a:avLst/>
          </a:prstGeom>
          <a:solidFill>
            <a:srgbClr val="B9F2A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46</a:t>
            </a:r>
          </a:p>
        </p:txBody>
      </p:sp>
      <p:sp>
        <p:nvSpPr>
          <p:cNvPr id="17430" name="Rectangle 25"/>
          <p:cNvSpPr>
            <a:spLocks noChangeArrowheads="1"/>
          </p:cNvSpPr>
          <p:nvPr/>
        </p:nvSpPr>
        <p:spPr bwMode="auto">
          <a:xfrm>
            <a:off x="7235825" y="4076700"/>
            <a:ext cx="431800" cy="503238"/>
          </a:xfrm>
          <a:prstGeom prst="rect">
            <a:avLst/>
          </a:prstGeom>
          <a:solidFill>
            <a:srgbClr val="B9F2A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72</a:t>
            </a:r>
          </a:p>
        </p:txBody>
      </p:sp>
      <p:sp>
        <p:nvSpPr>
          <p:cNvPr id="17431" name="Rectangle 26"/>
          <p:cNvSpPr>
            <a:spLocks noChangeArrowheads="1"/>
          </p:cNvSpPr>
          <p:nvPr/>
        </p:nvSpPr>
        <p:spPr bwMode="auto">
          <a:xfrm>
            <a:off x="6372225" y="4076700"/>
            <a:ext cx="431800" cy="503238"/>
          </a:xfrm>
          <a:prstGeom prst="rect">
            <a:avLst/>
          </a:prstGeom>
          <a:solidFill>
            <a:srgbClr val="B9F2A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61</a:t>
            </a:r>
          </a:p>
        </p:txBody>
      </p:sp>
      <p:sp>
        <p:nvSpPr>
          <p:cNvPr id="17432" name="Rectangle 29"/>
          <p:cNvSpPr>
            <a:spLocks noChangeArrowheads="1"/>
          </p:cNvSpPr>
          <p:nvPr/>
        </p:nvSpPr>
        <p:spPr bwMode="auto">
          <a:xfrm>
            <a:off x="2914650" y="4076700"/>
            <a:ext cx="431800" cy="503238"/>
          </a:xfrm>
          <a:prstGeom prst="rect">
            <a:avLst/>
          </a:prstGeom>
          <a:solidFill>
            <a:srgbClr val="B9F2A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13</a:t>
            </a:r>
          </a:p>
        </p:txBody>
      </p:sp>
      <p:sp>
        <p:nvSpPr>
          <p:cNvPr id="17433" name="Rectangle 30"/>
          <p:cNvSpPr>
            <a:spLocks noChangeArrowheads="1"/>
          </p:cNvSpPr>
          <p:nvPr/>
        </p:nvSpPr>
        <p:spPr bwMode="auto">
          <a:xfrm>
            <a:off x="4211638" y="4076700"/>
            <a:ext cx="431800" cy="503238"/>
          </a:xfrm>
          <a:prstGeom prst="rect">
            <a:avLst/>
          </a:prstGeom>
          <a:solidFill>
            <a:srgbClr val="B9F2A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18</a:t>
            </a:r>
          </a:p>
        </p:txBody>
      </p:sp>
      <p:sp>
        <p:nvSpPr>
          <p:cNvPr id="17434" name="Rectangle 31"/>
          <p:cNvSpPr>
            <a:spLocks noChangeArrowheads="1"/>
          </p:cNvSpPr>
          <p:nvPr/>
        </p:nvSpPr>
        <p:spPr bwMode="auto">
          <a:xfrm>
            <a:off x="2482850" y="4076700"/>
            <a:ext cx="431800" cy="503238"/>
          </a:xfrm>
          <a:prstGeom prst="rect">
            <a:avLst/>
          </a:prstGeom>
          <a:solidFill>
            <a:srgbClr val="B9F2A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09</a:t>
            </a:r>
          </a:p>
        </p:txBody>
      </p:sp>
      <p:sp>
        <p:nvSpPr>
          <p:cNvPr id="17435" name="Rectangle 32"/>
          <p:cNvSpPr>
            <a:spLocks noChangeArrowheads="1"/>
          </p:cNvSpPr>
          <p:nvPr/>
        </p:nvSpPr>
        <p:spPr bwMode="auto">
          <a:xfrm>
            <a:off x="7667625" y="4076700"/>
            <a:ext cx="431800" cy="503238"/>
          </a:xfrm>
          <a:prstGeom prst="rect">
            <a:avLst/>
          </a:prstGeom>
          <a:solidFill>
            <a:srgbClr val="B9F2A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75</a:t>
            </a:r>
          </a:p>
        </p:txBody>
      </p:sp>
      <p:sp>
        <p:nvSpPr>
          <p:cNvPr id="17436" name="Rectangle 33"/>
          <p:cNvSpPr>
            <a:spLocks noChangeArrowheads="1"/>
          </p:cNvSpPr>
          <p:nvPr/>
        </p:nvSpPr>
        <p:spPr bwMode="auto">
          <a:xfrm>
            <a:off x="5075238" y="4076700"/>
            <a:ext cx="431800" cy="503238"/>
          </a:xfrm>
          <a:prstGeom prst="rect">
            <a:avLst/>
          </a:prstGeom>
          <a:solidFill>
            <a:srgbClr val="B9F2A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29</a:t>
            </a:r>
          </a:p>
        </p:txBody>
      </p:sp>
      <p:sp>
        <p:nvSpPr>
          <p:cNvPr id="17437" name="Rectangle 34"/>
          <p:cNvSpPr>
            <a:spLocks noChangeArrowheads="1"/>
          </p:cNvSpPr>
          <p:nvPr/>
        </p:nvSpPr>
        <p:spPr bwMode="auto">
          <a:xfrm>
            <a:off x="3348038" y="4076700"/>
            <a:ext cx="431800" cy="503238"/>
          </a:xfrm>
          <a:prstGeom prst="rect">
            <a:avLst/>
          </a:prstGeom>
          <a:solidFill>
            <a:srgbClr val="B9F2A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14</a:t>
            </a:r>
          </a:p>
        </p:txBody>
      </p:sp>
      <p:sp>
        <p:nvSpPr>
          <p:cNvPr id="17438" name="Rectangle 35"/>
          <p:cNvSpPr>
            <a:spLocks noChangeArrowheads="1"/>
          </p:cNvSpPr>
          <p:nvPr/>
        </p:nvSpPr>
        <p:spPr bwMode="auto">
          <a:xfrm>
            <a:off x="6804025" y="4076700"/>
            <a:ext cx="431800" cy="503238"/>
          </a:xfrm>
          <a:prstGeom prst="rect">
            <a:avLst/>
          </a:prstGeom>
          <a:solidFill>
            <a:srgbClr val="B9F2A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68</a:t>
            </a:r>
          </a:p>
        </p:txBody>
      </p:sp>
      <p:sp>
        <p:nvSpPr>
          <p:cNvPr id="17439" name="Rectangle 36"/>
          <p:cNvSpPr>
            <a:spLocks noChangeArrowheads="1"/>
          </p:cNvSpPr>
          <p:nvPr/>
        </p:nvSpPr>
        <p:spPr bwMode="auto">
          <a:xfrm>
            <a:off x="3779838" y="4076700"/>
            <a:ext cx="431800" cy="503238"/>
          </a:xfrm>
          <a:prstGeom prst="rect">
            <a:avLst/>
          </a:prstGeom>
          <a:solidFill>
            <a:srgbClr val="B9F2A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17</a:t>
            </a:r>
          </a:p>
        </p:txBody>
      </p:sp>
      <p:sp>
        <p:nvSpPr>
          <p:cNvPr id="17440" name="Rectangle 37"/>
          <p:cNvSpPr>
            <a:spLocks noChangeArrowheads="1"/>
          </p:cNvSpPr>
          <p:nvPr/>
        </p:nvSpPr>
        <p:spPr bwMode="auto">
          <a:xfrm>
            <a:off x="5507038" y="4076700"/>
            <a:ext cx="431800" cy="503238"/>
          </a:xfrm>
          <a:prstGeom prst="rect">
            <a:avLst/>
          </a:prstGeom>
          <a:solidFill>
            <a:srgbClr val="B9F2A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31</a:t>
            </a:r>
          </a:p>
        </p:txBody>
      </p:sp>
      <p:sp>
        <p:nvSpPr>
          <p:cNvPr id="17441" name="Text Box 38"/>
          <p:cNvSpPr txBox="1">
            <a:spLocks noChangeArrowheads="1"/>
          </p:cNvSpPr>
          <p:nvPr/>
        </p:nvSpPr>
        <p:spPr bwMode="auto">
          <a:xfrm>
            <a:off x="900113" y="1844675"/>
            <a:ext cx="450850" cy="335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F</a:t>
            </a:r>
          </a:p>
          <a:p>
            <a:pPr eaLnBrk="1" hangingPunct="1"/>
            <a:endParaRPr lang="es-ES" altLang="en-US"/>
          </a:p>
          <a:p>
            <a:pPr eaLnBrk="1" hangingPunct="1"/>
            <a:endParaRPr lang="es-ES" altLang="en-US" sz="1000"/>
          </a:p>
          <a:p>
            <a:pPr eaLnBrk="1" hangingPunct="1"/>
            <a:r>
              <a:rPr lang="es-ES" altLang="en-US"/>
              <a:t>F1</a:t>
            </a:r>
          </a:p>
          <a:p>
            <a:pPr eaLnBrk="1" hangingPunct="1"/>
            <a:endParaRPr lang="es-ES" altLang="en-US"/>
          </a:p>
          <a:p>
            <a:pPr eaLnBrk="1" hangingPunct="1"/>
            <a:endParaRPr lang="es-ES" altLang="en-US"/>
          </a:p>
          <a:p>
            <a:pPr eaLnBrk="1" hangingPunct="1"/>
            <a:endParaRPr lang="es-ES" altLang="en-US"/>
          </a:p>
          <a:p>
            <a:pPr eaLnBrk="1" hangingPunct="1"/>
            <a:endParaRPr lang="es-ES" altLang="en-US" sz="1400"/>
          </a:p>
          <a:p>
            <a:pPr eaLnBrk="1" hangingPunct="1"/>
            <a:endParaRPr lang="es-ES" altLang="en-US"/>
          </a:p>
          <a:p>
            <a:pPr eaLnBrk="1" hangingPunct="1"/>
            <a:r>
              <a:rPr lang="es-ES" altLang="en-US"/>
              <a:t>F2</a:t>
            </a:r>
          </a:p>
          <a:p>
            <a:pPr eaLnBrk="1" hangingPunct="1"/>
            <a:endParaRPr lang="es-ES" altLang="en-US" sz="2800"/>
          </a:p>
          <a:p>
            <a:pPr eaLnBrk="1" hangingPunct="1"/>
            <a:r>
              <a:rPr lang="es-ES" altLang="en-US"/>
              <a:t>F3</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982663" y="457200"/>
            <a:ext cx="7704137" cy="1981200"/>
          </a:xfrm>
        </p:spPr>
        <p:txBody>
          <a:bodyPr/>
          <a:lstStyle/>
          <a:p>
            <a:pPr algn="l"/>
            <a:r>
              <a:rPr lang="es-ES" altLang="en-US" sz="1800" smtClean="0">
                <a:ln>
                  <a:noFill/>
                </a:ln>
                <a:solidFill>
                  <a:schemeClr val="accent2"/>
                </a:solidFill>
              </a:rPr>
              <a:t>F archivo original</a:t>
            </a:r>
            <a:br>
              <a:rPr lang="es-ES" altLang="en-US" sz="1800" smtClean="0">
                <a:ln>
                  <a:noFill/>
                </a:ln>
                <a:solidFill>
                  <a:schemeClr val="accent2"/>
                </a:solidFill>
              </a:rPr>
            </a:br>
            <a:r>
              <a:rPr lang="es-ES" altLang="en-US" sz="1800" smtClean="0">
                <a:ln>
                  <a:noFill/>
                </a:ln>
                <a:solidFill>
                  <a:schemeClr val="accent2"/>
                </a:solidFill>
              </a:rPr>
              <a:t>F1, F2 y F3 archivos auxiliares para los procesos de partición y fusión</a:t>
            </a:r>
          </a:p>
        </p:txBody>
      </p:sp>
      <p:sp>
        <p:nvSpPr>
          <p:cNvPr id="18435" name="Rectangle 3"/>
          <p:cNvSpPr>
            <a:spLocks noGrp="1" noChangeArrowheads="1"/>
          </p:cNvSpPr>
          <p:nvPr>
            <p:ph idx="1"/>
          </p:nvPr>
        </p:nvSpPr>
        <p:spPr>
          <a:xfrm>
            <a:off x="457200" y="1600200"/>
            <a:ext cx="8435975" cy="4525963"/>
          </a:xfrm>
        </p:spPr>
        <p:txBody>
          <a:bodyPr/>
          <a:lstStyle/>
          <a:p>
            <a:pPr>
              <a:buFontTx/>
              <a:buNone/>
            </a:pPr>
            <a:r>
              <a:rPr lang="es-ES" altLang="en-US" sz="2000" smtClean="0"/>
              <a:t>Inicio {</a:t>
            </a:r>
          </a:p>
          <a:p>
            <a:pPr>
              <a:buFontTx/>
              <a:buNone/>
            </a:pPr>
            <a:r>
              <a:rPr lang="es-ES" altLang="en-US" sz="2000" smtClean="0"/>
              <a:t>	particionInicial (F, F2, F3) </a:t>
            </a:r>
            <a:r>
              <a:rPr lang="es-ES" altLang="en-US" sz="1800" smtClean="0">
                <a:solidFill>
                  <a:schemeClr val="accent2"/>
                </a:solidFill>
              </a:rPr>
              <a:t>// particiona el archivo original en F2 y F3</a:t>
            </a:r>
          </a:p>
          <a:p>
            <a:pPr>
              <a:buFontTx/>
              <a:buNone/>
            </a:pPr>
            <a:r>
              <a:rPr lang="es-ES" altLang="en-US" sz="2000" smtClean="0"/>
              <a:t>	repetir</a:t>
            </a:r>
          </a:p>
          <a:p>
            <a:pPr>
              <a:buFontTx/>
              <a:buNone/>
            </a:pPr>
            <a:r>
              <a:rPr lang="es-ES" altLang="en-US" sz="2000" smtClean="0"/>
              <a:t>	   alternar procesos{</a:t>
            </a:r>
          </a:p>
          <a:p>
            <a:pPr>
              <a:buFontTx/>
              <a:buNone/>
            </a:pPr>
            <a:r>
              <a:rPr lang="es-ES" altLang="en-US" sz="2000" smtClean="0"/>
              <a:t>		particionFusion(F2, F3, F, F1) </a:t>
            </a:r>
            <a:r>
              <a:rPr lang="es-ES" altLang="en-US" sz="1800" smtClean="0">
                <a:solidFill>
                  <a:schemeClr val="accent2"/>
                </a:solidFill>
              </a:rPr>
              <a:t>// particion-fusion de F2,F3 en F y F1</a:t>
            </a:r>
          </a:p>
          <a:p>
            <a:pPr>
              <a:buFontTx/>
              <a:buNone/>
            </a:pPr>
            <a:r>
              <a:rPr lang="es-ES" altLang="en-US" sz="2000" smtClean="0"/>
              <a:t>		particionFusion(F, F1, F2, F3) </a:t>
            </a:r>
            <a:r>
              <a:rPr lang="es-ES" altLang="en-US" sz="1800" smtClean="0">
                <a:solidFill>
                  <a:schemeClr val="accent2"/>
                </a:solidFill>
              </a:rPr>
              <a:t>// particion-fusion de F,F1 en F2 y F3</a:t>
            </a:r>
            <a:endParaRPr lang="es-ES" altLang="en-US" sz="2000" smtClean="0"/>
          </a:p>
          <a:p>
            <a:pPr>
              <a:buFontTx/>
              <a:buNone/>
            </a:pPr>
            <a:r>
              <a:rPr lang="es-ES" altLang="en-US" sz="2000" smtClean="0"/>
              <a:t>        }</a:t>
            </a:r>
          </a:p>
          <a:p>
            <a:pPr>
              <a:buFontTx/>
              <a:buNone/>
            </a:pPr>
            <a:r>
              <a:rPr lang="es-ES" altLang="en-US" sz="2000" smtClean="0"/>
              <a:t>	hasta (eof(F1) || eof(F3))</a:t>
            </a:r>
          </a:p>
          <a:p>
            <a:pPr>
              <a:buFontTx/>
              <a:buNone/>
            </a:pPr>
            <a:r>
              <a:rPr lang="es-ES" altLang="en-US" sz="2000" smtClean="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982663" y="457200"/>
            <a:ext cx="7704137" cy="1981200"/>
          </a:xfrm>
        </p:spPr>
        <p:txBody>
          <a:bodyPr/>
          <a:lstStyle/>
          <a:p>
            <a:r>
              <a:rPr lang="es-ES" altLang="en-US" smtClean="0">
                <a:ln>
                  <a:noFill/>
                </a:ln>
              </a:rPr>
              <a:t>Mezcla de archivos</a:t>
            </a:r>
          </a:p>
        </p:txBody>
      </p:sp>
      <p:sp>
        <p:nvSpPr>
          <p:cNvPr id="3075" name="Rectangle 3"/>
          <p:cNvSpPr>
            <a:spLocks noGrp="1" noChangeArrowheads="1"/>
          </p:cNvSpPr>
          <p:nvPr>
            <p:ph idx="1"/>
          </p:nvPr>
        </p:nvSpPr>
        <p:spPr>
          <a:xfrm>
            <a:off x="982663" y="2667000"/>
            <a:ext cx="7704137" cy="3332163"/>
          </a:xfrm>
        </p:spPr>
        <p:txBody>
          <a:bodyPr rtlCol="0">
            <a:normAutofit fontScale="77500" lnSpcReduction="20000"/>
          </a:bodyPr>
          <a:lstStyle/>
          <a:p>
            <a:pPr algn="just" fontAlgn="auto">
              <a:buClr>
                <a:schemeClr val="accent1">
                  <a:lumMod val="75000"/>
                </a:schemeClr>
              </a:buClr>
              <a:buFont typeface="Arial"/>
              <a:buChar char="•"/>
              <a:defRPr/>
            </a:pPr>
            <a:r>
              <a:rPr lang="es-ES" altLang="en-US" sz="2800" dirty="0">
                <a:latin typeface="Arial" panose="020B0604020202020204" pitchFamily="34" charset="0"/>
                <a:cs typeface="Arial" panose="020B0604020202020204" pitchFamily="34" charset="0"/>
              </a:rPr>
              <a:t>Mezclar significa combinar dos o mas archivos ordenados en un archivo simple, algunos métodos dividen un archivo en dos partes para aplicar la mezcla.</a:t>
            </a:r>
          </a:p>
          <a:p>
            <a:pPr algn="just" fontAlgn="auto">
              <a:buClr>
                <a:schemeClr val="accent1">
                  <a:lumMod val="75000"/>
                </a:schemeClr>
              </a:buClr>
              <a:buFont typeface="Arial"/>
              <a:buChar char="•"/>
              <a:defRPr/>
            </a:pPr>
            <a:r>
              <a:rPr lang="es-ES" altLang="en-US" sz="2800" dirty="0">
                <a:latin typeface="Arial" panose="020B0604020202020204" pitchFamily="34" charset="0"/>
                <a:cs typeface="Arial" panose="020B0604020202020204" pitchFamily="34" charset="0"/>
              </a:rPr>
              <a:t>Suponer que existen dos archivos tales que: </a:t>
            </a:r>
          </a:p>
          <a:p>
            <a:pPr lvl="1" algn="just" fontAlgn="auto">
              <a:buClr>
                <a:schemeClr val="accent1">
                  <a:lumMod val="75000"/>
                </a:schemeClr>
              </a:buClr>
              <a:buFont typeface="Arial"/>
              <a:buChar char="•"/>
              <a:defRPr/>
            </a:pPr>
            <a:r>
              <a:rPr lang="es-ES" altLang="en-US" sz="2400" dirty="0">
                <a:latin typeface="Arial" panose="020B0604020202020204" pitchFamily="34" charset="0"/>
                <a:cs typeface="Arial" panose="020B0604020202020204" pitchFamily="34" charset="0"/>
              </a:rPr>
              <a:t>Archivo A =   </a:t>
            </a:r>
            <a:r>
              <a:rPr lang="es-ES" altLang="en-US" sz="2400" dirty="0">
                <a:solidFill>
                  <a:schemeClr val="accent2"/>
                </a:solidFill>
                <a:latin typeface="Arial" panose="020B0604020202020204" pitchFamily="34" charset="0"/>
                <a:cs typeface="Arial" panose="020B0604020202020204" pitchFamily="34" charset="0"/>
              </a:rPr>
              <a:t>a</a:t>
            </a:r>
            <a:r>
              <a:rPr lang="es-ES" altLang="en-US" sz="2400" baseline="-25000" dirty="0">
                <a:solidFill>
                  <a:schemeClr val="accent2"/>
                </a:solidFill>
                <a:latin typeface="Arial" panose="020B0604020202020204" pitchFamily="34" charset="0"/>
                <a:cs typeface="Arial" panose="020B0604020202020204" pitchFamily="34" charset="0"/>
              </a:rPr>
              <a:t>0</a:t>
            </a:r>
            <a:r>
              <a:rPr lang="es-ES" altLang="en-US" sz="2400" dirty="0">
                <a:solidFill>
                  <a:schemeClr val="accent2"/>
                </a:solidFill>
                <a:latin typeface="Arial" panose="020B0604020202020204" pitchFamily="34" charset="0"/>
                <a:cs typeface="Arial" panose="020B0604020202020204" pitchFamily="34" charset="0"/>
              </a:rPr>
              <a:t>&lt;= a</a:t>
            </a:r>
            <a:r>
              <a:rPr lang="es-ES" altLang="en-US" sz="2400" baseline="-25000" dirty="0">
                <a:solidFill>
                  <a:schemeClr val="accent2"/>
                </a:solidFill>
                <a:latin typeface="Arial" panose="020B0604020202020204" pitchFamily="34" charset="0"/>
                <a:cs typeface="Arial" panose="020B0604020202020204" pitchFamily="34" charset="0"/>
              </a:rPr>
              <a:t>1</a:t>
            </a:r>
            <a:r>
              <a:rPr lang="es-ES" altLang="en-US" sz="2400" dirty="0">
                <a:solidFill>
                  <a:schemeClr val="accent2"/>
                </a:solidFill>
                <a:latin typeface="Arial" panose="020B0604020202020204" pitchFamily="34" charset="0"/>
                <a:cs typeface="Arial" panose="020B0604020202020204" pitchFamily="34" charset="0"/>
              </a:rPr>
              <a:t>&lt;= a</a:t>
            </a:r>
            <a:r>
              <a:rPr lang="es-ES" altLang="en-US" sz="2400" baseline="-25000" dirty="0">
                <a:solidFill>
                  <a:schemeClr val="accent2"/>
                </a:solidFill>
                <a:latin typeface="Arial" panose="020B0604020202020204" pitchFamily="34" charset="0"/>
                <a:cs typeface="Arial" panose="020B0604020202020204" pitchFamily="34" charset="0"/>
              </a:rPr>
              <a:t>2</a:t>
            </a:r>
            <a:r>
              <a:rPr lang="es-ES" altLang="en-US" sz="2400" dirty="0">
                <a:solidFill>
                  <a:schemeClr val="accent2"/>
                </a:solidFill>
                <a:latin typeface="Arial" panose="020B0604020202020204" pitchFamily="34" charset="0"/>
                <a:cs typeface="Arial" panose="020B0604020202020204" pitchFamily="34" charset="0"/>
              </a:rPr>
              <a:t>&lt;= a</a:t>
            </a:r>
            <a:r>
              <a:rPr lang="es-ES" altLang="en-US" sz="2400" baseline="-25000" dirty="0">
                <a:solidFill>
                  <a:schemeClr val="accent2"/>
                </a:solidFill>
                <a:latin typeface="Arial" panose="020B0604020202020204" pitchFamily="34" charset="0"/>
                <a:cs typeface="Arial" panose="020B0604020202020204" pitchFamily="34" charset="0"/>
              </a:rPr>
              <a:t>3</a:t>
            </a:r>
            <a:r>
              <a:rPr lang="es-ES" altLang="en-US" sz="2400" dirty="0">
                <a:solidFill>
                  <a:schemeClr val="accent2"/>
                </a:solidFill>
                <a:latin typeface="Arial" panose="020B0604020202020204" pitchFamily="34" charset="0"/>
                <a:cs typeface="Arial" panose="020B0604020202020204" pitchFamily="34" charset="0"/>
              </a:rPr>
              <a:t>&lt;= … &lt;= </a:t>
            </a:r>
            <a:r>
              <a:rPr lang="es-ES" altLang="en-US" sz="2400" dirty="0" err="1">
                <a:solidFill>
                  <a:schemeClr val="accent2"/>
                </a:solidFill>
                <a:latin typeface="Arial" panose="020B0604020202020204" pitchFamily="34" charset="0"/>
                <a:cs typeface="Arial" panose="020B0604020202020204" pitchFamily="34" charset="0"/>
              </a:rPr>
              <a:t>a</a:t>
            </a:r>
            <a:r>
              <a:rPr lang="es-ES" altLang="en-US" sz="2400" baseline="-25000" dirty="0" err="1">
                <a:solidFill>
                  <a:schemeClr val="accent2"/>
                </a:solidFill>
                <a:latin typeface="Arial" panose="020B0604020202020204" pitchFamily="34" charset="0"/>
                <a:cs typeface="Arial" panose="020B0604020202020204" pitchFamily="34" charset="0"/>
              </a:rPr>
              <a:t>n</a:t>
            </a:r>
            <a:r>
              <a:rPr lang="es-ES" altLang="en-US" sz="2400" baseline="-25000" dirty="0">
                <a:latin typeface="Arial" panose="020B0604020202020204" pitchFamily="34" charset="0"/>
                <a:cs typeface="Arial" panose="020B0604020202020204" pitchFamily="34" charset="0"/>
              </a:rPr>
              <a:t> </a:t>
            </a:r>
          </a:p>
          <a:p>
            <a:pPr lvl="1" algn="just" fontAlgn="auto">
              <a:buClr>
                <a:schemeClr val="accent1">
                  <a:lumMod val="75000"/>
                </a:schemeClr>
              </a:buClr>
              <a:buFont typeface="Arial"/>
              <a:buChar char="•"/>
              <a:defRPr/>
            </a:pPr>
            <a:r>
              <a:rPr lang="es-ES" altLang="en-US" sz="2400" dirty="0">
                <a:latin typeface="Arial" panose="020B0604020202020204" pitchFamily="34" charset="0"/>
                <a:cs typeface="Arial" panose="020B0604020202020204" pitchFamily="34" charset="0"/>
              </a:rPr>
              <a:t>Archivo B =   </a:t>
            </a:r>
            <a:r>
              <a:rPr lang="es-ES" altLang="en-US" sz="2400" dirty="0">
                <a:solidFill>
                  <a:schemeClr val="accent2"/>
                </a:solidFill>
                <a:latin typeface="Arial" panose="020B0604020202020204" pitchFamily="34" charset="0"/>
                <a:cs typeface="Arial" panose="020B0604020202020204" pitchFamily="34" charset="0"/>
              </a:rPr>
              <a:t>b</a:t>
            </a:r>
            <a:r>
              <a:rPr lang="es-ES" altLang="en-US" sz="2400" baseline="-25000" dirty="0">
                <a:solidFill>
                  <a:schemeClr val="accent2"/>
                </a:solidFill>
                <a:latin typeface="Arial" panose="020B0604020202020204" pitchFamily="34" charset="0"/>
                <a:cs typeface="Arial" panose="020B0604020202020204" pitchFamily="34" charset="0"/>
              </a:rPr>
              <a:t>0</a:t>
            </a:r>
            <a:r>
              <a:rPr lang="es-ES" altLang="en-US" sz="2400" dirty="0">
                <a:solidFill>
                  <a:schemeClr val="accent2"/>
                </a:solidFill>
                <a:latin typeface="Arial" panose="020B0604020202020204" pitchFamily="34" charset="0"/>
                <a:cs typeface="Arial" panose="020B0604020202020204" pitchFamily="34" charset="0"/>
              </a:rPr>
              <a:t> &lt;= b</a:t>
            </a:r>
            <a:r>
              <a:rPr lang="es-ES" altLang="en-US" sz="2400" baseline="-25000" dirty="0">
                <a:solidFill>
                  <a:schemeClr val="accent2"/>
                </a:solidFill>
                <a:latin typeface="Arial" panose="020B0604020202020204" pitchFamily="34" charset="0"/>
                <a:cs typeface="Arial" panose="020B0604020202020204" pitchFamily="34" charset="0"/>
              </a:rPr>
              <a:t>1</a:t>
            </a:r>
            <a:r>
              <a:rPr lang="es-ES" altLang="en-US" sz="2400" dirty="0">
                <a:solidFill>
                  <a:schemeClr val="accent2"/>
                </a:solidFill>
                <a:latin typeface="Arial" panose="020B0604020202020204" pitchFamily="34" charset="0"/>
                <a:cs typeface="Arial" panose="020B0604020202020204" pitchFamily="34" charset="0"/>
              </a:rPr>
              <a:t>&lt;= b</a:t>
            </a:r>
            <a:r>
              <a:rPr lang="es-ES" altLang="en-US" sz="2400" baseline="-25000" dirty="0">
                <a:solidFill>
                  <a:schemeClr val="accent2"/>
                </a:solidFill>
                <a:latin typeface="Arial" panose="020B0604020202020204" pitchFamily="34" charset="0"/>
                <a:cs typeface="Arial" panose="020B0604020202020204" pitchFamily="34" charset="0"/>
              </a:rPr>
              <a:t>2</a:t>
            </a:r>
            <a:r>
              <a:rPr lang="es-ES" altLang="en-US" sz="2400" dirty="0">
                <a:solidFill>
                  <a:schemeClr val="accent2"/>
                </a:solidFill>
                <a:latin typeface="Arial" panose="020B0604020202020204" pitchFamily="34" charset="0"/>
                <a:cs typeface="Arial" panose="020B0604020202020204" pitchFamily="34" charset="0"/>
              </a:rPr>
              <a:t>&lt;= b</a:t>
            </a:r>
            <a:r>
              <a:rPr lang="es-ES" altLang="en-US" sz="2400" baseline="-25000" dirty="0">
                <a:solidFill>
                  <a:schemeClr val="accent2"/>
                </a:solidFill>
                <a:latin typeface="Arial" panose="020B0604020202020204" pitchFamily="34" charset="0"/>
                <a:cs typeface="Arial" panose="020B0604020202020204" pitchFamily="34" charset="0"/>
              </a:rPr>
              <a:t>3</a:t>
            </a:r>
            <a:r>
              <a:rPr lang="es-ES" altLang="en-US" sz="2400" dirty="0">
                <a:solidFill>
                  <a:schemeClr val="accent2"/>
                </a:solidFill>
                <a:latin typeface="Arial" panose="020B0604020202020204" pitchFamily="34" charset="0"/>
                <a:cs typeface="Arial" panose="020B0604020202020204" pitchFamily="34" charset="0"/>
              </a:rPr>
              <a:t>&lt;= … &lt;= </a:t>
            </a:r>
            <a:r>
              <a:rPr lang="es-ES" altLang="en-US" sz="2400" dirty="0" err="1">
                <a:solidFill>
                  <a:schemeClr val="accent2"/>
                </a:solidFill>
                <a:latin typeface="Arial" panose="020B0604020202020204" pitchFamily="34" charset="0"/>
                <a:cs typeface="Arial" panose="020B0604020202020204" pitchFamily="34" charset="0"/>
              </a:rPr>
              <a:t>b</a:t>
            </a:r>
            <a:r>
              <a:rPr lang="es-ES" altLang="en-US" sz="2400" baseline="-25000" dirty="0" err="1">
                <a:solidFill>
                  <a:schemeClr val="accent2"/>
                </a:solidFill>
                <a:latin typeface="Arial" panose="020B0604020202020204" pitchFamily="34" charset="0"/>
                <a:cs typeface="Arial" panose="020B0604020202020204" pitchFamily="34" charset="0"/>
              </a:rPr>
              <a:t>k</a:t>
            </a:r>
            <a:endParaRPr lang="es-ES" altLang="en-US" sz="2400" baseline="-25000" dirty="0">
              <a:solidFill>
                <a:schemeClr val="accent2"/>
              </a:solidFill>
              <a:latin typeface="Arial" panose="020B0604020202020204" pitchFamily="34" charset="0"/>
              <a:cs typeface="Arial" panose="020B0604020202020204" pitchFamily="34" charset="0"/>
            </a:endParaRPr>
          </a:p>
          <a:p>
            <a:pPr algn="just" fontAlgn="auto">
              <a:buClr>
                <a:schemeClr val="accent1">
                  <a:lumMod val="75000"/>
                </a:schemeClr>
              </a:buClr>
              <a:buFont typeface="Arial"/>
              <a:buChar char="•"/>
              <a:defRPr/>
            </a:pPr>
            <a:r>
              <a:rPr lang="es-ES" altLang="en-US" sz="2800" dirty="0">
                <a:latin typeface="Arial" panose="020B0604020202020204" pitchFamily="34" charset="0"/>
                <a:cs typeface="Arial" panose="020B0604020202020204" pitchFamily="34" charset="0"/>
              </a:rPr>
              <a:t>El archivo de resultado será:</a:t>
            </a:r>
          </a:p>
          <a:p>
            <a:pPr lvl="1" algn="just" fontAlgn="auto">
              <a:buClr>
                <a:schemeClr val="accent1">
                  <a:lumMod val="75000"/>
                </a:schemeClr>
              </a:buClr>
              <a:buFont typeface="Arial"/>
              <a:buChar char="•"/>
              <a:defRPr/>
            </a:pPr>
            <a:r>
              <a:rPr lang="es-ES" altLang="en-US" sz="2400" dirty="0">
                <a:latin typeface="Arial" panose="020B0604020202020204" pitchFamily="34" charset="0"/>
                <a:cs typeface="Arial" panose="020B0604020202020204" pitchFamily="34" charset="0"/>
              </a:rPr>
              <a:t>Archivo X = </a:t>
            </a:r>
            <a:r>
              <a:rPr lang="es-ES" altLang="en-US" sz="2400" dirty="0">
                <a:solidFill>
                  <a:schemeClr val="accent2"/>
                </a:solidFill>
                <a:latin typeface="Arial" panose="020B0604020202020204" pitchFamily="34" charset="0"/>
                <a:cs typeface="Arial" panose="020B0604020202020204" pitchFamily="34" charset="0"/>
              </a:rPr>
              <a:t>x</a:t>
            </a:r>
            <a:r>
              <a:rPr lang="es-ES" altLang="en-US" sz="2400" baseline="-25000" dirty="0">
                <a:solidFill>
                  <a:schemeClr val="accent2"/>
                </a:solidFill>
                <a:latin typeface="Arial" panose="020B0604020202020204" pitchFamily="34" charset="0"/>
                <a:cs typeface="Arial" panose="020B0604020202020204" pitchFamily="34" charset="0"/>
              </a:rPr>
              <a:t>0</a:t>
            </a:r>
            <a:r>
              <a:rPr lang="es-ES" altLang="en-US" sz="2400" dirty="0">
                <a:solidFill>
                  <a:schemeClr val="accent2"/>
                </a:solidFill>
                <a:latin typeface="Arial" panose="020B0604020202020204" pitchFamily="34" charset="0"/>
                <a:cs typeface="Arial" panose="020B0604020202020204" pitchFamily="34" charset="0"/>
              </a:rPr>
              <a:t> &lt;= x</a:t>
            </a:r>
            <a:r>
              <a:rPr lang="es-ES" altLang="en-US" sz="2400" baseline="-25000" dirty="0">
                <a:solidFill>
                  <a:schemeClr val="accent2"/>
                </a:solidFill>
                <a:latin typeface="Arial" panose="020B0604020202020204" pitchFamily="34" charset="0"/>
                <a:cs typeface="Arial" panose="020B0604020202020204" pitchFamily="34" charset="0"/>
              </a:rPr>
              <a:t>1</a:t>
            </a:r>
            <a:r>
              <a:rPr lang="es-ES" altLang="en-US" sz="2400" dirty="0">
                <a:solidFill>
                  <a:schemeClr val="accent2"/>
                </a:solidFill>
                <a:latin typeface="Arial" panose="020B0604020202020204" pitchFamily="34" charset="0"/>
                <a:cs typeface="Arial" panose="020B0604020202020204" pitchFamily="34" charset="0"/>
              </a:rPr>
              <a:t>&lt;= x</a:t>
            </a:r>
            <a:r>
              <a:rPr lang="es-ES" altLang="en-US" sz="2400" baseline="-25000" dirty="0">
                <a:solidFill>
                  <a:schemeClr val="accent2"/>
                </a:solidFill>
                <a:latin typeface="Arial" panose="020B0604020202020204" pitchFamily="34" charset="0"/>
                <a:cs typeface="Arial" panose="020B0604020202020204" pitchFamily="34" charset="0"/>
              </a:rPr>
              <a:t>2</a:t>
            </a:r>
            <a:r>
              <a:rPr lang="es-ES" altLang="en-US" sz="2400" dirty="0">
                <a:solidFill>
                  <a:schemeClr val="accent2"/>
                </a:solidFill>
                <a:latin typeface="Arial" panose="020B0604020202020204" pitchFamily="34" charset="0"/>
                <a:cs typeface="Arial" panose="020B0604020202020204" pitchFamily="34" charset="0"/>
              </a:rPr>
              <a:t>&lt;= x</a:t>
            </a:r>
            <a:r>
              <a:rPr lang="es-ES" altLang="en-US" sz="2400" baseline="-25000" dirty="0">
                <a:solidFill>
                  <a:schemeClr val="accent2"/>
                </a:solidFill>
                <a:latin typeface="Arial" panose="020B0604020202020204" pitchFamily="34" charset="0"/>
                <a:cs typeface="Arial" panose="020B0604020202020204" pitchFamily="34" charset="0"/>
              </a:rPr>
              <a:t>3</a:t>
            </a:r>
            <a:r>
              <a:rPr lang="es-ES" altLang="en-US" sz="2400" dirty="0">
                <a:solidFill>
                  <a:schemeClr val="accent2"/>
                </a:solidFill>
                <a:latin typeface="Arial" panose="020B0604020202020204" pitchFamily="34" charset="0"/>
                <a:cs typeface="Arial" panose="020B0604020202020204" pitchFamily="34" charset="0"/>
              </a:rPr>
              <a:t>&lt;= … &lt;= </a:t>
            </a:r>
            <a:r>
              <a:rPr lang="es-ES" altLang="en-US" sz="2400" dirty="0" err="1">
                <a:solidFill>
                  <a:schemeClr val="accent2"/>
                </a:solidFill>
                <a:latin typeface="Arial" panose="020B0604020202020204" pitchFamily="34" charset="0"/>
                <a:cs typeface="Arial" panose="020B0604020202020204" pitchFamily="34" charset="0"/>
              </a:rPr>
              <a:t>x</a:t>
            </a:r>
            <a:r>
              <a:rPr lang="es-ES" altLang="en-US" sz="2400" baseline="-25000" dirty="0" err="1">
                <a:solidFill>
                  <a:schemeClr val="accent2"/>
                </a:solidFill>
                <a:latin typeface="Arial" panose="020B0604020202020204" pitchFamily="34" charset="0"/>
                <a:cs typeface="Arial" panose="020B0604020202020204" pitchFamily="34" charset="0"/>
              </a:rPr>
              <a:t>k+n</a:t>
            </a:r>
            <a:r>
              <a:rPr lang="es-ES" altLang="en-US" sz="2400" baseline="-25000" dirty="0">
                <a:latin typeface="Arial" panose="020B0604020202020204" pitchFamily="34" charset="0"/>
                <a:cs typeface="Arial" panose="020B0604020202020204" pitchFamily="34" charset="0"/>
              </a:rPr>
              <a:t>  </a:t>
            </a:r>
            <a:r>
              <a:rPr lang="es-ES" altLang="en-US" sz="2400" dirty="0">
                <a:latin typeface="Arial" panose="020B0604020202020204" pitchFamily="34" charset="0"/>
                <a:cs typeface="Arial" panose="020B0604020202020204" pitchFamily="34" charset="0"/>
              </a:rPr>
              <a:t>donde cada elemento x</a:t>
            </a:r>
            <a:r>
              <a:rPr lang="es-ES" altLang="en-US" sz="2400" baseline="-25000" dirty="0">
                <a:latin typeface="Arial" panose="020B0604020202020204" pitchFamily="34" charset="0"/>
                <a:cs typeface="Arial" panose="020B0604020202020204" pitchFamily="34" charset="0"/>
              </a:rPr>
              <a:t>i</a:t>
            </a:r>
            <a:r>
              <a:rPr lang="es-ES" altLang="en-US" sz="2400" dirty="0">
                <a:latin typeface="Arial" panose="020B0604020202020204" pitchFamily="34" charset="0"/>
                <a:cs typeface="Arial" panose="020B0604020202020204" pitchFamily="34" charset="0"/>
              </a:rPr>
              <a:t> es un elemento de A o de B</a:t>
            </a:r>
            <a:endParaRPr lang="es-ES" altLang="en-US" sz="2400" baseline="-25000" dirty="0">
              <a:latin typeface="Arial" panose="020B0604020202020204" pitchFamily="34" charset="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p:cNvSpPr>
            <a:spLocks noGrp="1" noChangeArrowheads="1"/>
          </p:cNvSpPr>
          <p:nvPr>
            <p:ph type="title"/>
          </p:nvPr>
        </p:nvSpPr>
        <p:spPr>
          <a:xfrm>
            <a:off x="982663" y="457200"/>
            <a:ext cx="7704137" cy="1981200"/>
          </a:xfrm>
        </p:spPr>
        <p:txBody>
          <a:bodyPr/>
          <a:lstStyle/>
          <a:p>
            <a:r>
              <a:rPr lang="es-ES" altLang="en-US" smtClean="0">
                <a:ln>
                  <a:noFill/>
                </a:ln>
              </a:rPr>
              <a:t>Mezcla por intercalación</a:t>
            </a:r>
          </a:p>
        </p:txBody>
      </p:sp>
      <p:sp>
        <p:nvSpPr>
          <p:cNvPr id="4114" name="Rectangle 18"/>
          <p:cNvSpPr>
            <a:spLocks noGrp="1" noChangeArrowheads="1"/>
          </p:cNvSpPr>
          <p:nvPr>
            <p:ph idx="1"/>
          </p:nvPr>
        </p:nvSpPr>
        <p:spPr>
          <a:xfrm>
            <a:off x="982663" y="2667000"/>
            <a:ext cx="7704137" cy="3332163"/>
          </a:xfrm>
        </p:spPr>
        <p:txBody>
          <a:bodyPr rtlCol="0">
            <a:normAutofit fontScale="92500" lnSpcReduction="10000"/>
          </a:bodyPr>
          <a:lstStyle/>
          <a:p>
            <a:pPr algn="just" fontAlgn="auto">
              <a:lnSpc>
                <a:spcPct val="80000"/>
              </a:lnSpc>
              <a:spcAft>
                <a:spcPct val="100000"/>
              </a:spcAft>
              <a:buClr>
                <a:schemeClr val="accent1">
                  <a:lumMod val="75000"/>
                </a:schemeClr>
              </a:buClr>
              <a:buFont typeface="Arial"/>
              <a:buChar char="•"/>
              <a:defRPr/>
            </a:pPr>
            <a:r>
              <a:rPr lang="es-ES" altLang="en-US" dirty="0"/>
              <a:t>En este método de ordenamiento existen dos archivos con llaves ordenadas, los cuales se mezclan para formar un solo archivo.</a:t>
            </a:r>
          </a:p>
          <a:p>
            <a:pPr algn="just" fontAlgn="auto">
              <a:lnSpc>
                <a:spcPct val="80000"/>
              </a:lnSpc>
              <a:spcAft>
                <a:spcPct val="100000"/>
              </a:spcAft>
              <a:buClr>
                <a:schemeClr val="accent1">
                  <a:lumMod val="75000"/>
                </a:schemeClr>
              </a:buClr>
              <a:buFont typeface="Arial"/>
              <a:buChar char="•"/>
              <a:defRPr/>
            </a:pPr>
            <a:r>
              <a:rPr lang="es-ES" altLang="en-US" dirty="0"/>
              <a:t>La longitud de los archivos puede ser diferente.</a:t>
            </a:r>
          </a:p>
          <a:p>
            <a:pPr algn="just" fontAlgn="auto">
              <a:lnSpc>
                <a:spcPct val="80000"/>
              </a:lnSpc>
              <a:spcAft>
                <a:spcPct val="100000"/>
              </a:spcAft>
              <a:buClr>
                <a:schemeClr val="accent1">
                  <a:lumMod val="75000"/>
                </a:schemeClr>
              </a:buClr>
              <a:buFont typeface="Arial"/>
              <a:buChar char="•"/>
              <a:defRPr/>
            </a:pPr>
            <a:r>
              <a:rPr lang="es-ES" altLang="en-US" dirty="0"/>
              <a:t>El proceso consiste en leer un registro de cada archivo y compararlos, el menor es almacenando en el archivo de resultado y el otro se compara con el siguiente elemento del archivo si existe. El proceso se repite hasta que alguno de los archivos quede vacío y los elementos del otro archivo se almacenan directamente en el archivo resultado.</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5"/>
          <p:cNvSpPr>
            <a:spLocks noChangeArrowheads="1"/>
          </p:cNvSpPr>
          <p:nvPr/>
        </p:nvSpPr>
        <p:spPr bwMode="auto">
          <a:xfrm>
            <a:off x="4140200" y="2205038"/>
            <a:ext cx="647700" cy="5032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503</a:t>
            </a:r>
          </a:p>
        </p:txBody>
      </p:sp>
      <p:sp>
        <p:nvSpPr>
          <p:cNvPr id="9219" name="Rectangle 6"/>
          <p:cNvSpPr>
            <a:spLocks noChangeArrowheads="1"/>
          </p:cNvSpPr>
          <p:nvPr/>
        </p:nvSpPr>
        <p:spPr bwMode="auto">
          <a:xfrm>
            <a:off x="4787900" y="2205038"/>
            <a:ext cx="647700" cy="5032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573</a:t>
            </a:r>
          </a:p>
        </p:txBody>
      </p:sp>
      <p:sp>
        <p:nvSpPr>
          <p:cNvPr id="9220" name="Rectangle 7"/>
          <p:cNvSpPr>
            <a:spLocks noChangeArrowheads="1"/>
          </p:cNvSpPr>
          <p:nvPr/>
        </p:nvSpPr>
        <p:spPr bwMode="auto">
          <a:xfrm>
            <a:off x="5435600" y="2205038"/>
            <a:ext cx="647700" cy="5032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581</a:t>
            </a:r>
          </a:p>
        </p:txBody>
      </p:sp>
      <p:sp>
        <p:nvSpPr>
          <p:cNvPr id="9221" name="Rectangle 8"/>
          <p:cNvSpPr>
            <a:spLocks noChangeArrowheads="1"/>
          </p:cNvSpPr>
          <p:nvPr/>
        </p:nvSpPr>
        <p:spPr bwMode="auto">
          <a:xfrm>
            <a:off x="6084888" y="2205038"/>
            <a:ext cx="647700" cy="5032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625</a:t>
            </a:r>
          </a:p>
        </p:txBody>
      </p:sp>
      <p:sp>
        <p:nvSpPr>
          <p:cNvPr id="9222" name="Rectangle 9"/>
          <p:cNvSpPr>
            <a:spLocks noChangeArrowheads="1"/>
          </p:cNvSpPr>
          <p:nvPr/>
        </p:nvSpPr>
        <p:spPr bwMode="auto">
          <a:xfrm>
            <a:off x="6732588" y="2205038"/>
            <a:ext cx="647700" cy="5032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670</a:t>
            </a:r>
          </a:p>
        </p:txBody>
      </p:sp>
      <p:sp>
        <p:nvSpPr>
          <p:cNvPr id="9223" name="Rectangle 10"/>
          <p:cNvSpPr>
            <a:spLocks noChangeArrowheads="1"/>
          </p:cNvSpPr>
          <p:nvPr/>
        </p:nvSpPr>
        <p:spPr bwMode="auto">
          <a:xfrm>
            <a:off x="7380288" y="2205038"/>
            <a:ext cx="647700" cy="5032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762</a:t>
            </a:r>
          </a:p>
        </p:txBody>
      </p:sp>
      <p:sp>
        <p:nvSpPr>
          <p:cNvPr id="9224" name="Rectangle 11"/>
          <p:cNvSpPr>
            <a:spLocks noChangeArrowheads="1"/>
          </p:cNvSpPr>
          <p:nvPr/>
        </p:nvSpPr>
        <p:spPr bwMode="auto">
          <a:xfrm>
            <a:off x="4140200" y="3213100"/>
            <a:ext cx="647700" cy="503238"/>
          </a:xfrm>
          <a:prstGeom prst="rect">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087</a:t>
            </a:r>
          </a:p>
        </p:txBody>
      </p:sp>
      <p:sp>
        <p:nvSpPr>
          <p:cNvPr id="9225" name="Rectangle 12"/>
          <p:cNvSpPr>
            <a:spLocks noChangeArrowheads="1"/>
          </p:cNvSpPr>
          <p:nvPr/>
        </p:nvSpPr>
        <p:spPr bwMode="auto">
          <a:xfrm>
            <a:off x="4787900" y="3213100"/>
            <a:ext cx="647700" cy="503238"/>
          </a:xfrm>
          <a:prstGeom prst="rect">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512</a:t>
            </a:r>
          </a:p>
        </p:txBody>
      </p:sp>
      <p:sp>
        <p:nvSpPr>
          <p:cNvPr id="9226" name="Rectangle 13"/>
          <p:cNvSpPr>
            <a:spLocks noChangeArrowheads="1"/>
          </p:cNvSpPr>
          <p:nvPr/>
        </p:nvSpPr>
        <p:spPr bwMode="auto">
          <a:xfrm>
            <a:off x="5435600" y="3213100"/>
            <a:ext cx="647700" cy="503238"/>
          </a:xfrm>
          <a:prstGeom prst="rect">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677</a:t>
            </a:r>
          </a:p>
        </p:txBody>
      </p:sp>
      <p:sp>
        <p:nvSpPr>
          <p:cNvPr id="9227" name="Rectangle 14"/>
          <p:cNvSpPr>
            <a:spLocks noChangeArrowheads="1"/>
          </p:cNvSpPr>
          <p:nvPr/>
        </p:nvSpPr>
        <p:spPr bwMode="auto">
          <a:xfrm>
            <a:off x="6084888" y="3213100"/>
            <a:ext cx="647700" cy="503238"/>
          </a:xfrm>
          <a:prstGeom prst="rect">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694</a:t>
            </a:r>
          </a:p>
        </p:txBody>
      </p:sp>
      <p:sp>
        <p:nvSpPr>
          <p:cNvPr id="9228" name="Rectangle 15"/>
          <p:cNvSpPr>
            <a:spLocks noChangeArrowheads="1"/>
          </p:cNvSpPr>
          <p:nvPr/>
        </p:nvSpPr>
        <p:spPr bwMode="auto">
          <a:xfrm>
            <a:off x="1836738" y="5157788"/>
            <a:ext cx="647700" cy="5032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503</a:t>
            </a:r>
          </a:p>
        </p:txBody>
      </p:sp>
      <p:sp>
        <p:nvSpPr>
          <p:cNvPr id="9229" name="Rectangle 16"/>
          <p:cNvSpPr>
            <a:spLocks noChangeArrowheads="1"/>
          </p:cNvSpPr>
          <p:nvPr/>
        </p:nvSpPr>
        <p:spPr bwMode="auto">
          <a:xfrm>
            <a:off x="3132138" y="5157788"/>
            <a:ext cx="647700" cy="5032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573</a:t>
            </a:r>
          </a:p>
        </p:txBody>
      </p:sp>
      <p:sp>
        <p:nvSpPr>
          <p:cNvPr id="9230" name="Rectangle 17"/>
          <p:cNvSpPr>
            <a:spLocks noChangeArrowheads="1"/>
          </p:cNvSpPr>
          <p:nvPr/>
        </p:nvSpPr>
        <p:spPr bwMode="auto">
          <a:xfrm>
            <a:off x="3779838" y="5157788"/>
            <a:ext cx="647700" cy="5032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581</a:t>
            </a:r>
          </a:p>
        </p:txBody>
      </p:sp>
      <p:sp>
        <p:nvSpPr>
          <p:cNvPr id="9231" name="Rectangle 18"/>
          <p:cNvSpPr>
            <a:spLocks noChangeArrowheads="1"/>
          </p:cNvSpPr>
          <p:nvPr/>
        </p:nvSpPr>
        <p:spPr bwMode="auto">
          <a:xfrm>
            <a:off x="4429125" y="5157788"/>
            <a:ext cx="647700" cy="5032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625</a:t>
            </a:r>
          </a:p>
        </p:txBody>
      </p:sp>
      <p:sp>
        <p:nvSpPr>
          <p:cNvPr id="9232" name="Rectangle 19"/>
          <p:cNvSpPr>
            <a:spLocks noChangeArrowheads="1"/>
          </p:cNvSpPr>
          <p:nvPr/>
        </p:nvSpPr>
        <p:spPr bwMode="auto">
          <a:xfrm>
            <a:off x="5076825" y="5157788"/>
            <a:ext cx="647700" cy="5032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670</a:t>
            </a:r>
          </a:p>
        </p:txBody>
      </p:sp>
      <p:sp>
        <p:nvSpPr>
          <p:cNvPr id="9233" name="Rectangle 20"/>
          <p:cNvSpPr>
            <a:spLocks noChangeArrowheads="1"/>
          </p:cNvSpPr>
          <p:nvPr/>
        </p:nvSpPr>
        <p:spPr bwMode="auto">
          <a:xfrm>
            <a:off x="7021513" y="5157788"/>
            <a:ext cx="647700" cy="5032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762</a:t>
            </a:r>
          </a:p>
        </p:txBody>
      </p:sp>
      <p:sp>
        <p:nvSpPr>
          <p:cNvPr id="9234" name="Rectangle 21"/>
          <p:cNvSpPr>
            <a:spLocks noChangeArrowheads="1"/>
          </p:cNvSpPr>
          <p:nvPr/>
        </p:nvSpPr>
        <p:spPr bwMode="auto">
          <a:xfrm>
            <a:off x="1187450" y="5157788"/>
            <a:ext cx="647700" cy="503237"/>
          </a:xfrm>
          <a:prstGeom prst="rect">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087</a:t>
            </a:r>
          </a:p>
        </p:txBody>
      </p:sp>
      <p:sp>
        <p:nvSpPr>
          <p:cNvPr id="9235" name="Rectangle 22"/>
          <p:cNvSpPr>
            <a:spLocks noChangeArrowheads="1"/>
          </p:cNvSpPr>
          <p:nvPr/>
        </p:nvSpPr>
        <p:spPr bwMode="auto">
          <a:xfrm>
            <a:off x="2484438" y="5157788"/>
            <a:ext cx="647700" cy="503237"/>
          </a:xfrm>
          <a:prstGeom prst="rect">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512</a:t>
            </a:r>
          </a:p>
        </p:txBody>
      </p:sp>
      <p:sp>
        <p:nvSpPr>
          <p:cNvPr id="9236" name="Rectangle 23"/>
          <p:cNvSpPr>
            <a:spLocks noChangeArrowheads="1"/>
          </p:cNvSpPr>
          <p:nvPr/>
        </p:nvSpPr>
        <p:spPr bwMode="auto">
          <a:xfrm>
            <a:off x="5722938" y="5157788"/>
            <a:ext cx="647700" cy="503237"/>
          </a:xfrm>
          <a:prstGeom prst="rect">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677</a:t>
            </a:r>
          </a:p>
        </p:txBody>
      </p:sp>
      <p:sp>
        <p:nvSpPr>
          <p:cNvPr id="9237" name="Rectangle 24"/>
          <p:cNvSpPr>
            <a:spLocks noChangeArrowheads="1"/>
          </p:cNvSpPr>
          <p:nvPr/>
        </p:nvSpPr>
        <p:spPr bwMode="auto">
          <a:xfrm>
            <a:off x="6372225" y="5157788"/>
            <a:ext cx="647700" cy="503237"/>
          </a:xfrm>
          <a:prstGeom prst="rect">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694</a:t>
            </a:r>
          </a:p>
        </p:txBody>
      </p:sp>
      <p:sp>
        <p:nvSpPr>
          <p:cNvPr id="9238" name="Text Box 25"/>
          <p:cNvSpPr txBox="1">
            <a:spLocks noChangeArrowheads="1"/>
          </p:cNvSpPr>
          <p:nvPr/>
        </p:nvSpPr>
        <p:spPr bwMode="auto">
          <a:xfrm>
            <a:off x="2738438" y="4481513"/>
            <a:ext cx="331946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sz="3200"/>
              <a:t>Archivo resultado</a:t>
            </a:r>
          </a:p>
        </p:txBody>
      </p:sp>
      <p:sp>
        <p:nvSpPr>
          <p:cNvPr id="9239" name="Text Box 26"/>
          <p:cNvSpPr txBox="1">
            <a:spLocks noChangeArrowheads="1"/>
          </p:cNvSpPr>
          <p:nvPr/>
        </p:nvSpPr>
        <p:spPr bwMode="auto">
          <a:xfrm>
            <a:off x="1331913" y="2205038"/>
            <a:ext cx="1712912"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spcBef>
                <a:spcPct val="50000"/>
              </a:spcBef>
            </a:pPr>
            <a:r>
              <a:rPr lang="es-ES" altLang="en-US" sz="2400"/>
              <a:t>Archivo A</a:t>
            </a:r>
          </a:p>
          <a:p>
            <a:pPr eaLnBrk="1" hangingPunct="1">
              <a:spcBef>
                <a:spcPct val="50000"/>
              </a:spcBef>
            </a:pPr>
            <a:endParaRPr lang="es-ES" altLang="en-US" sz="1600"/>
          </a:p>
          <a:p>
            <a:pPr eaLnBrk="1" hangingPunct="1">
              <a:spcBef>
                <a:spcPct val="50000"/>
              </a:spcBef>
            </a:pPr>
            <a:r>
              <a:rPr lang="es-ES" altLang="en-US" sz="2400"/>
              <a:t>Archivo B</a:t>
            </a:r>
          </a:p>
        </p:txBody>
      </p:sp>
      <p:sp>
        <p:nvSpPr>
          <p:cNvPr id="9240" name="Line 27"/>
          <p:cNvSpPr>
            <a:spLocks noChangeShapeType="1"/>
          </p:cNvSpPr>
          <p:nvPr/>
        </p:nvSpPr>
        <p:spPr bwMode="auto">
          <a:xfrm>
            <a:off x="2843213" y="2420938"/>
            <a:ext cx="7921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1" name="Line 28"/>
          <p:cNvSpPr>
            <a:spLocks noChangeShapeType="1"/>
          </p:cNvSpPr>
          <p:nvPr/>
        </p:nvSpPr>
        <p:spPr bwMode="auto">
          <a:xfrm>
            <a:off x="2843213" y="3357563"/>
            <a:ext cx="7921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2" name="Rectangle 29"/>
          <p:cNvSpPr>
            <a:spLocks noGrp="1" noChangeArrowheads="1"/>
          </p:cNvSpPr>
          <p:nvPr>
            <p:ph type="title"/>
          </p:nvPr>
        </p:nvSpPr>
        <p:spPr/>
        <p:txBody>
          <a:bodyPr/>
          <a:lstStyle/>
          <a:p>
            <a:r>
              <a:rPr lang="es-ES" altLang="en-US" smtClean="0">
                <a:ln>
                  <a:noFill/>
                </a:ln>
              </a:rPr>
              <a:t>Mezcla por intercalación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982663" y="457200"/>
            <a:ext cx="7704137" cy="1981200"/>
          </a:xfrm>
        </p:spPr>
        <p:txBody>
          <a:bodyPr/>
          <a:lstStyle/>
          <a:p>
            <a:r>
              <a:rPr lang="es-ES" altLang="en-US" smtClean="0">
                <a:ln>
                  <a:noFill/>
                </a:ln>
              </a:rPr>
              <a:t>Mezcla por intercalación</a:t>
            </a:r>
          </a:p>
        </p:txBody>
      </p:sp>
      <p:sp>
        <p:nvSpPr>
          <p:cNvPr id="14339" name="Rectangle 3"/>
          <p:cNvSpPr>
            <a:spLocks noGrp="1" noChangeArrowheads="1"/>
          </p:cNvSpPr>
          <p:nvPr>
            <p:ph idx="1"/>
          </p:nvPr>
        </p:nvSpPr>
        <p:spPr>
          <a:xfrm>
            <a:off x="457200" y="1600200"/>
            <a:ext cx="4186238" cy="4525963"/>
          </a:xfrm>
        </p:spPr>
        <p:txBody>
          <a:bodyPr rtlCol="0">
            <a:normAutofit fontScale="92500" lnSpcReduction="20000"/>
          </a:bodyPr>
          <a:lstStyle/>
          <a:p>
            <a:pPr fontAlgn="auto">
              <a:buClr>
                <a:schemeClr val="accent1">
                  <a:lumMod val="75000"/>
                </a:schemeClr>
              </a:buClr>
              <a:buFontTx/>
              <a:buNone/>
              <a:defRPr/>
            </a:pPr>
            <a:r>
              <a:rPr lang="es-ES" altLang="en-US" sz="1800"/>
              <a:t>Inicio {</a:t>
            </a:r>
          </a:p>
          <a:p>
            <a:pPr fontAlgn="auto">
              <a:buClr>
                <a:schemeClr val="accent1">
                  <a:lumMod val="75000"/>
                </a:schemeClr>
              </a:buClr>
              <a:buFontTx/>
              <a:buNone/>
              <a:defRPr/>
            </a:pPr>
            <a:r>
              <a:rPr lang="es-ES" altLang="en-US" sz="1800"/>
              <a:t>	abrir archivo A</a:t>
            </a:r>
          </a:p>
          <a:p>
            <a:pPr fontAlgn="auto">
              <a:buClr>
                <a:schemeClr val="accent1">
                  <a:lumMod val="75000"/>
                </a:schemeClr>
              </a:buClr>
              <a:buFontTx/>
              <a:buNone/>
              <a:defRPr/>
            </a:pPr>
            <a:r>
              <a:rPr lang="es-ES" altLang="en-US" sz="1800"/>
              <a:t>     abrir archivo B</a:t>
            </a:r>
          </a:p>
          <a:p>
            <a:pPr fontAlgn="auto">
              <a:buClr>
                <a:schemeClr val="accent1">
                  <a:lumMod val="75000"/>
                </a:schemeClr>
              </a:buClr>
              <a:buFontTx/>
              <a:buNone/>
              <a:defRPr/>
            </a:pPr>
            <a:r>
              <a:rPr lang="es-ES" altLang="en-US" sz="1800"/>
              <a:t>	abrir archivo X</a:t>
            </a:r>
          </a:p>
          <a:p>
            <a:pPr fontAlgn="auto">
              <a:buClr>
                <a:schemeClr val="accent1">
                  <a:lumMod val="75000"/>
                </a:schemeClr>
              </a:buClr>
              <a:buFontTx/>
              <a:buNone/>
              <a:defRPr/>
            </a:pPr>
            <a:r>
              <a:rPr lang="es-ES" altLang="en-US" sz="1800"/>
              <a:t>	a = leer archivo A</a:t>
            </a:r>
          </a:p>
          <a:p>
            <a:pPr fontAlgn="auto">
              <a:buClr>
                <a:schemeClr val="accent1">
                  <a:lumMod val="75000"/>
                </a:schemeClr>
              </a:buClr>
              <a:buFontTx/>
              <a:buNone/>
              <a:defRPr/>
            </a:pPr>
            <a:r>
              <a:rPr lang="es-ES" altLang="en-US" sz="1800"/>
              <a:t>     b = leer archivo B</a:t>
            </a:r>
          </a:p>
          <a:p>
            <a:pPr fontAlgn="auto">
              <a:buClr>
                <a:schemeClr val="accent1">
                  <a:lumMod val="75000"/>
                </a:schemeClr>
              </a:buClr>
              <a:buFontTx/>
              <a:buNone/>
              <a:defRPr/>
            </a:pPr>
            <a:r>
              <a:rPr lang="es-ES" altLang="en-US" sz="1800">
                <a:solidFill>
                  <a:schemeClr val="accent2"/>
                </a:solidFill>
              </a:rPr>
              <a:t>   // procesa los dos archivos</a:t>
            </a:r>
          </a:p>
          <a:p>
            <a:pPr fontAlgn="auto">
              <a:buClr>
                <a:schemeClr val="accent1">
                  <a:lumMod val="75000"/>
                </a:schemeClr>
              </a:buClr>
              <a:buFontTx/>
              <a:buNone/>
              <a:defRPr/>
            </a:pPr>
            <a:r>
              <a:rPr lang="es-ES" altLang="en-US" sz="1800"/>
              <a:t>     mientras (!eof(A) &amp;&amp; !eof(B)){</a:t>
            </a:r>
          </a:p>
          <a:p>
            <a:pPr fontAlgn="auto">
              <a:buClr>
                <a:schemeClr val="accent1">
                  <a:lumMod val="75000"/>
                </a:schemeClr>
              </a:buClr>
              <a:buFontTx/>
              <a:buNone/>
              <a:defRPr/>
            </a:pPr>
            <a:r>
              <a:rPr lang="es-ES" altLang="en-US" sz="1800"/>
              <a:t>		si (a &lt; b) { almacena en X a</a:t>
            </a:r>
          </a:p>
          <a:p>
            <a:pPr fontAlgn="auto">
              <a:buClr>
                <a:schemeClr val="accent1">
                  <a:lumMod val="75000"/>
                </a:schemeClr>
              </a:buClr>
              <a:buFontTx/>
              <a:buNone/>
              <a:defRPr/>
            </a:pPr>
            <a:r>
              <a:rPr lang="es-ES" altLang="en-US" sz="1800"/>
              <a:t>			 a = leer archivo A }</a:t>
            </a:r>
          </a:p>
          <a:p>
            <a:pPr fontAlgn="auto">
              <a:buClr>
                <a:schemeClr val="accent1">
                  <a:lumMod val="75000"/>
                </a:schemeClr>
              </a:buClr>
              <a:buFontTx/>
              <a:buNone/>
              <a:defRPr/>
            </a:pPr>
            <a:r>
              <a:rPr lang="es-ES" altLang="en-US" sz="1800"/>
              <a:t>  		sino { almacena en X b</a:t>
            </a:r>
          </a:p>
          <a:p>
            <a:pPr fontAlgn="auto">
              <a:buClr>
                <a:schemeClr val="accent1">
                  <a:lumMod val="75000"/>
                </a:schemeClr>
              </a:buClr>
              <a:buFontTx/>
              <a:buNone/>
              <a:defRPr/>
            </a:pPr>
            <a:r>
              <a:rPr lang="es-ES" altLang="en-US" sz="1800"/>
              <a:t>			 b = leer archivo B }</a:t>
            </a:r>
          </a:p>
          <a:p>
            <a:pPr fontAlgn="auto">
              <a:buClr>
                <a:schemeClr val="accent1">
                  <a:lumMod val="75000"/>
                </a:schemeClr>
              </a:buClr>
              <a:buFontTx/>
              <a:buNone/>
              <a:defRPr/>
            </a:pPr>
            <a:r>
              <a:rPr lang="es-ES" altLang="en-US" sz="1800"/>
              <a:t>	}</a:t>
            </a:r>
          </a:p>
        </p:txBody>
      </p:sp>
      <p:sp>
        <p:nvSpPr>
          <p:cNvPr id="10244" name="Rectangle 4"/>
          <p:cNvSpPr>
            <a:spLocks noChangeArrowheads="1"/>
          </p:cNvSpPr>
          <p:nvPr/>
        </p:nvSpPr>
        <p:spPr bwMode="auto">
          <a:xfrm>
            <a:off x="4716463" y="1773238"/>
            <a:ext cx="4186237"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spcAft>
                <a:spcPts val="600"/>
              </a:spcAft>
              <a:buClr>
                <a:srgbClr val="1287C3"/>
              </a:buClr>
              <a:buSzPct val="145000"/>
              <a:buFont typeface="Arial" panose="020B0604020202020204" pitchFamily="34" charset="0"/>
              <a:buChar char="•"/>
              <a:defRPr sz="2400">
                <a:solidFill>
                  <a:schemeClr val="tx1"/>
                </a:solidFill>
                <a:latin typeface="Corbel" panose="020B0503020204020204" pitchFamily="34" charset="0"/>
              </a:defRPr>
            </a:lvl1pPr>
            <a:lvl2pPr marL="742950" indent="-285750">
              <a:spcBef>
                <a:spcPct val="20000"/>
              </a:spcBef>
              <a:spcAft>
                <a:spcPts val="600"/>
              </a:spcAft>
              <a:buClr>
                <a:srgbClr val="1287C3"/>
              </a:buClr>
              <a:buSzPct val="145000"/>
              <a:buFont typeface="Arial" panose="020B0604020202020204" pitchFamily="34" charset="0"/>
              <a:buChar char="•"/>
              <a:defRPr sz="2000">
                <a:solidFill>
                  <a:schemeClr val="tx1"/>
                </a:solidFill>
                <a:latin typeface="Corbel" panose="020B0503020204020204" pitchFamily="34" charset="0"/>
              </a:defRPr>
            </a:lvl2pPr>
            <a:lvl3pPr marL="1143000" indent="-228600">
              <a:spcBef>
                <a:spcPct val="20000"/>
              </a:spcBef>
              <a:spcAft>
                <a:spcPts val="600"/>
              </a:spcAft>
              <a:buClr>
                <a:srgbClr val="1287C3"/>
              </a:buClr>
              <a:buSzPct val="145000"/>
              <a:buFont typeface="Arial" panose="020B0604020202020204" pitchFamily="34" charset="0"/>
              <a:buChar char="•"/>
              <a:defRPr>
                <a:solidFill>
                  <a:schemeClr val="tx1"/>
                </a:solidFill>
                <a:latin typeface="Corbel" panose="020B0503020204020204" pitchFamily="34" charset="0"/>
              </a:defRPr>
            </a:lvl3pPr>
            <a:lvl4pPr marL="1600200" indent="-228600">
              <a:spcBef>
                <a:spcPct val="20000"/>
              </a:spcBef>
              <a:spcAft>
                <a:spcPts val="600"/>
              </a:spcAft>
              <a:buClr>
                <a:srgbClr val="1287C3"/>
              </a:buClr>
              <a:buSzPct val="145000"/>
              <a:buFont typeface="Arial" panose="020B0604020202020204" pitchFamily="34" charset="0"/>
              <a:buChar char="•"/>
              <a:defRPr sz="1600">
                <a:solidFill>
                  <a:schemeClr val="tx1"/>
                </a:solidFill>
                <a:latin typeface="Corbel" panose="020B0503020204020204" pitchFamily="34" charset="0"/>
              </a:defRPr>
            </a:lvl4pPr>
            <a:lvl5pPr marL="2057400" indent="-228600">
              <a:spcBef>
                <a:spcPct val="20000"/>
              </a:spcBef>
              <a:spcAft>
                <a:spcPts val="600"/>
              </a:spcAft>
              <a:buClr>
                <a:srgbClr val="1287C3"/>
              </a:buClr>
              <a:buSzPct val="145000"/>
              <a:buFont typeface="Arial" panose="020B0604020202020204" pitchFamily="34" charset="0"/>
              <a:buChar char="•"/>
              <a:defRPr sz="1400">
                <a:solidFill>
                  <a:schemeClr val="tx1"/>
                </a:solidFill>
                <a:latin typeface="Corbel" panose="020B0503020204020204" pitchFamily="34" charset="0"/>
              </a:defRPr>
            </a:lvl5pPr>
            <a:lvl6pPr marL="2514600" indent="-228600" defTabSz="457200" fontAlgn="base">
              <a:spcBef>
                <a:spcPct val="20000"/>
              </a:spcBef>
              <a:spcAft>
                <a:spcPts val="600"/>
              </a:spcAft>
              <a:buClr>
                <a:srgbClr val="1287C3"/>
              </a:buClr>
              <a:buSzPct val="145000"/>
              <a:buFont typeface="Arial" panose="020B0604020202020204" pitchFamily="34" charset="0"/>
              <a:buChar char="•"/>
              <a:defRPr sz="1400">
                <a:solidFill>
                  <a:schemeClr val="tx1"/>
                </a:solidFill>
                <a:latin typeface="Corbel" panose="020B0503020204020204" pitchFamily="34" charset="0"/>
              </a:defRPr>
            </a:lvl6pPr>
            <a:lvl7pPr marL="2971800" indent="-228600" defTabSz="457200" fontAlgn="base">
              <a:spcBef>
                <a:spcPct val="20000"/>
              </a:spcBef>
              <a:spcAft>
                <a:spcPts val="600"/>
              </a:spcAft>
              <a:buClr>
                <a:srgbClr val="1287C3"/>
              </a:buClr>
              <a:buSzPct val="145000"/>
              <a:buFont typeface="Arial" panose="020B0604020202020204" pitchFamily="34" charset="0"/>
              <a:buChar char="•"/>
              <a:defRPr sz="1400">
                <a:solidFill>
                  <a:schemeClr val="tx1"/>
                </a:solidFill>
                <a:latin typeface="Corbel" panose="020B0503020204020204" pitchFamily="34" charset="0"/>
              </a:defRPr>
            </a:lvl7pPr>
            <a:lvl8pPr marL="3429000" indent="-228600" defTabSz="457200" fontAlgn="base">
              <a:spcBef>
                <a:spcPct val="20000"/>
              </a:spcBef>
              <a:spcAft>
                <a:spcPts val="600"/>
              </a:spcAft>
              <a:buClr>
                <a:srgbClr val="1287C3"/>
              </a:buClr>
              <a:buSzPct val="145000"/>
              <a:buFont typeface="Arial" panose="020B0604020202020204" pitchFamily="34" charset="0"/>
              <a:buChar char="•"/>
              <a:defRPr sz="1400">
                <a:solidFill>
                  <a:schemeClr val="tx1"/>
                </a:solidFill>
                <a:latin typeface="Corbel" panose="020B0503020204020204" pitchFamily="34" charset="0"/>
              </a:defRPr>
            </a:lvl8pPr>
            <a:lvl9pPr marL="3886200" indent="-228600" defTabSz="457200" fontAlgn="base">
              <a:spcBef>
                <a:spcPct val="20000"/>
              </a:spcBef>
              <a:spcAft>
                <a:spcPts val="600"/>
              </a:spcAft>
              <a:buClr>
                <a:srgbClr val="1287C3"/>
              </a:buClr>
              <a:buSzPct val="145000"/>
              <a:buFont typeface="Arial" panose="020B0604020202020204" pitchFamily="34" charset="0"/>
              <a:buChar char="•"/>
              <a:defRPr sz="1400">
                <a:solidFill>
                  <a:schemeClr val="tx1"/>
                </a:solidFill>
                <a:latin typeface="Corbel" panose="020B0503020204020204" pitchFamily="34" charset="0"/>
              </a:defRPr>
            </a:lvl9pPr>
          </a:lstStyle>
          <a:p>
            <a:pPr eaLnBrk="1" hangingPunct="1">
              <a:spcAft>
                <a:spcPct val="0"/>
              </a:spcAft>
              <a:buClrTx/>
              <a:buSzTx/>
              <a:buFontTx/>
              <a:buNone/>
            </a:pPr>
            <a:r>
              <a:rPr lang="es-ES" altLang="en-US" sz="1800">
                <a:solidFill>
                  <a:schemeClr val="accent2"/>
                </a:solidFill>
                <a:latin typeface="Arial" panose="020B0604020202020204" pitchFamily="34" charset="0"/>
                <a:cs typeface="Arial" panose="020B0604020202020204" pitchFamily="34" charset="0"/>
              </a:rPr>
              <a:t>// procesa archivo A</a:t>
            </a:r>
            <a:r>
              <a:rPr lang="es-ES" altLang="en-US" sz="1800">
                <a:latin typeface="Arial" panose="020B0604020202020204" pitchFamily="34" charset="0"/>
                <a:cs typeface="Arial" panose="020B0604020202020204" pitchFamily="34" charset="0"/>
              </a:rPr>
              <a:t>     </a:t>
            </a:r>
          </a:p>
          <a:p>
            <a:pPr eaLnBrk="1" hangingPunct="1">
              <a:spcAft>
                <a:spcPct val="0"/>
              </a:spcAft>
              <a:buClrTx/>
              <a:buSzTx/>
              <a:buFontTx/>
              <a:buNone/>
            </a:pPr>
            <a:r>
              <a:rPr lang="es-ES" altLang="en-US" sz="1800">
                <a:latin typeface="Arial" panose="020B0604020202020204" pitchFamily="34" charset="0"/>
                <a:cs typeface="Arial" panose="020B0604020202020204" pitchFamily="34" charset="0"/>
              </a:rPr>
              <a:t>     mientras (!eof(A)){</a:t>
            </a:r>
          </a:p>
          <a:p>
            <a:pPr eaLnBrk="1" hangingPunct="1">
              <a:spcAft>
                <a:spcPct val="0"/>
              </a:spcAft>
              <a:buClrTx/>
              <a:buSzTx/>
              <a:buFontTx/>
              <a:buNone/>
            </a:pPr>
            <a:r>
              <a:rPr lang="es-ES" altLang="en-US" sz="1800">
                <a:latin typeface="Arial" panose="020B0604020202020204" pitchFamily="34" charset="0"/>
                <a:cs typeface="Arial" panose="020B0604020202020204" pitchFamily="34" charset="0"/>
              </a:rPr>
              <a:t>		almacena en X a</a:t>
            </a:r>
          </a:p>
          <a:p>
            <a:pPr eaLnBrk="1" hangingPunct="1">
              <a:spcAft>
                <a:spcPct val="0"/>
              </a:spcAft>
              <a:buClrTx/>
              <a:buSzTx/>
              <a:buFontTx/>
              <a:buNone/>
            </a:pPr>
            <a:r>
              <a:rPr lang="es-ES" altLang="en-US" sz="1800">
                <a:latin typeface="Arial" panose="020B0604020202020204" pitchFamily="34" charset="0"/>
                <a:cs typeface="Arial" panose="020B0604020202020204" pitchFamily="34" charset="0"/>
              </a:rPr>
              <a:t>		a = leer archivo A }</a:t>
            </a:r>
          </a:p>
          <a:p>
            <a:pPr eaLnBrk="1" hangingPunct="1">
              <a:spcAft>
                <a:spcPct val="0"/>
              </a:spcAft>
              <a:buClrTx/>
              <a:buSzTx/>
              <a:buFontTx/>
              <a:buNone/>
            </a:pPr>
            <a:r>
              <a:rPr lang="es-ES" altLang="en-US" sz="1800">
                <a:solidFill>
                  <a:schemeClr val="accent2"/>
                </a:solidFill>
                <a:latin typeface="Arial" panose="020B0604020202020204" pitchFamily="34" charset="0"/>
                <a:cs typeface="Arial" panose="020B0604020202020204" pitchFamily="34" charset="0"/>
              </a:rPr>
              <a:t>// procesa archivo B</a:t>
            </a:r>
            <a:endParaRPr lang="es-ES" altLang="en-US" sz="1800">
              <a:latin typeface="Arial" panose="020B0604020202020204" pitchFamily="34" charset="0"/>
              <a:cs typeface="Arial" panose="020B0604020202020204" pitchFamily="34" charset="0"/>
            </a:endParaRPr>
          </a:p>
          <a:p>
            <a:pPr eaLnBrk="1" hangingPunct="1">
              <a:spcAft>
                <a:spcPct val="0"/>
              </a:spcAft>
              <a:buClrTx/>
              <a:buSzTx/>
              <a:buFontTx/>
              <a:buNone/>
            </a:pPr>
            <a:r>
              <a:rPr lang="es-ES" altLang="en-US" sz="1800">
                <a:latin typeface="Arial" panose="020B0604020202020204" pitchFamily="34" charset="0"/>
                <a:cs typeface="Arial" panose="020B0604020202020204" pitchFamily="34" charset="0"/>
              </a:rPr>
              <a:t>     mientras (!eof(B)){</a:t>
            </a:r>
          </a:p>
          <a:p>
            <a:pPr eaLnBrk="1" hangingPunct="1">
              <a:spcAft>
                <a:spcPct val="0"/>
              </a:spcAft>
              <a:buClrTx/>
              <a:buSzTx/>
              <a:buFontTx/>
              <a:buNone/>
            </a:pPr>
            <a:r>
              <a:rPr lang="es-ES" altLang="en-US" sz="1800">
                <a:latin typeface="Arial" panose="020B0604020202020204" pitchFamily="34" charset="0"/>
                <a:cs typeface="Arial" panose="020B0604020202020204" pitchFamily="34" charset="0"/>
              </a:rPr>
              <a:t>		almacena en X b</a:t>
            </a:r>
          </a:p>
          <a:p>
            <a:pPr eaLnBrk="1" hangingPunct="1">
              <a:spcAft>
                <a:spcPct val="0"/>
              </a:spcAft>
              <a:buClrTx/>
              <a:buSzTx/>
              <a:buFontTx/>
              <a:buNone/>
            </a:pPr>
            <a:r>
              <a:rPr lang="es-ES" altLang="en-US" sz="1800">
                <a:latin typeface="Arial" panose="020B0604020202020204" pitchFamily="34" charset="0"/>
                <a:cs typeface="Arial" panose="020B0604020202020204" pitchFamily="34" charset="0"/>
              </a:rPr>
              <a:t>		b = leer archivo B }</a:t>
            </a:r>
          </a:p>
          <a:p>
            <a:pPr eaLnBrk="1" hangingPunct="1">
              <a:spcAft>
                <a:spcPct val="0"/>
              </a:spcAft>
              <a:buClrTx/>
              <a:buSzTx/>
              <a:buFontTx/>
              <a:buNone/>
            </a:pPr>
            <a:r>
              <a:rPr lang="es-ES" altLang="en-US" sz="1800">
                <a:latin typeface="Arial" panose="020B0604020202020204" pitchFamily="34" charset="0"/>
                <a:cs typeface="Arial" panose="020B0604020202020204" pitchFamily="34" charset="0"/>
              </a:rPr>
              <a:t>	cerrar archivos A,B,X</a:t>
            </a:r>
          </a:p>
          <a:p>
            <a:pPr eaLnBrk="1" hangingPunct="1">
              <a:spcAft>
                <a:spcPct val="0"/>
              </a:spcAft>
              <a:buClrTx/>
              <a:buSzTx/>
              <a:buFontTx/>
              <a:buNone/>
            </a:pPr>
            <a:r>
              <a:rPr lang="es-ES" altLang="en-US" sz="1800">
                <a:latin typeface="Arial" panose="020B0604020202020204" pitchFamily="34" charset="0"/>
                <a:cs typeface="Arial" panose="020B0604020202020204" pitchFamily="34" charset="0"/>
              </a:rPr>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982663" y="457200"/>
            <a:ext cx="7704137" cy="1981200"/>
          </a:xfrm>
        </p:spPr>
        <p:txBody>
          <a:bodyPr/>
          <a:lstStyle/>
          <a:p>
            <a:r>
              <a:rPr lang="es-ES" altLang="en-US" smtClean="0">
                <a:ln>
                  <a:noFill/>
                </a:ln>
              </a:rPr>
              <a:t>Intercalación</a:t>
            </a:r>
          </a:p>
        </p:txBody>
      </p:sp>
      <p:sp>
        <p:nvSpPr>
          <p:cNvPr id="11267" name="Rectangle 3"/>
          <p:cNvSpPr>
            <a:spLocks noGrp="1" noChangeArrowheads="1"/>
          </p:cNvSpPr>
          <p:nvPr>
            <p:ph idx="1"/>
          </p:nvPr>
        </p:nvSpPr>
        <p:spPr>
          <a:xfrm>
            <a:off x="982663" y="2667000"/>
            <a:ext cx="7704137" cy="3332163"/>
          </a:xfrm>
        </p:spPr>
        <p:txBody>
          <a:bodyPr/>
          <a:lstStyle/>
          <a:p>
            <a:r>
              <a:rPr lang="es-ES" altLang="en-US" smtClean="0"/>
              <a:t>Cual es la complejidad de tiempo del algoritmo de intercalación?</a:t>
            </a:r>
          </a:p>
        </p:txBody>
      </p:sp>
      <p:sp>
        <p:nvSpPr>
          <p:cNvPr id="8196" name="Text Box 4"/>
          <p:cNvSpPr txBox="1">
            <a:spLocks noChangeArrowheads="1"/>
          </p:cNvSpPr>
          <p:nvPr/>
        </p:nvSpPr>
        <p:spPr bwMode="auto">
          <a:xfrm>
            <a:off x="949325" y="3082925"/>
            <a:ext cx="7561263" cy="313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Suponer:</a:t>
            </a:r>
          </a:p>
          <a:p>
            <a:pPr eaLnBrk="1" hangingPunct="1"/>
            <a:r>
              <a:rPr lang="es-ES" altLang="en-US"/>
              <a:t> M es el tamaño del archivo A</a:t>
            </a:r>
          </a:p>
          <a:p>
            <a:pPr eaLnBrk="1" hangingPunct="1"/>
            <a:r>
              <a:rPr lang="es-ES" altLang="en-US"/>
              <a:t> N es el tamaño del archivo B</a:t>
            </a:r>
          </a:p>
          <a:p>
            <a:pPr eaLnBrk="1" hangingPunct="1"/>
            <a:endParaRPr lang="es-ES" altLang="en-US"/>
          </a:p>
          <a:p>
            <a:pPr eaLnBrk="1" hangingPunct="1"/>
            <a:endParaRPr lang="es-ES" altLang="en-US"/>
          </a:p>
          <a:p>
            <a:pPr eaLnBrk="1" hangingPunct="1"/>
            <a:endParaRPr lang="es-ES" altLang="en-US"/>
          </a:p>
          <a:p>
            <a:pPr eaLnBrk="1" hangingPunct="1"/>
            <a:r>
              <a:rPr lang="es-ES" altLang="en-US"/>
              <a:t>Los dos archivos se procesan al mismo tiempo hasta que uno de los dos llega a su fin M-N  o N-M</a:t>
            </a:r>
          </a:p>
          <a:p>
            <a:pPr eaLnBrk="1" hangingPunct="1"/>
            <a:r>
              <a:rPr lang="es-ES" altLang="en-US"/>
              <a:t>Y después se procesa el resto del archivo que no ha terminado, por lo tanto la complejidad es el mayor de M y N</a:t>
            </a:r>
          </a:p>
          <a:p>
            <a:pPr eaLnBrk="1" hangingPunct="1"/>
            <a:endParaRPr lang="es-E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8196"/>
                                        </p:tgtEl>
                                        <p:attrNameLst>
                                          <p:attrName>style.visibility</p:attrName>
                                        </p:attrNameLst>
                                      </p:cBhvr>
                                      <p:to>
                                        <p:strVal val="visible"/>
                                      </p:to>
                                    </p:set>
                                    <p:animEffect transition="in" filter="box(out)">
                                      <p:cBhvr>
                                        <p:cTn id="7" dur="3000"/>
                                        <p:tgtEl>
                                          <p:spTgt spid="8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982663" y="457200"/>
            <a:ext cx="7704137" cy="1981200"/>
          </a:xfrm>
        </p:spPr>
        <p:txBody>
          <a:bodyPr/>
          <a:lstStyle/>
          <a:p>
            <a:r>
              <a:rPr lang="es-ES" altLang="en-US" smtClean="0">
                <a:ln>
                  <a:noFill/>
                </a:ln>
              </a:rPr>
              <a:t>Mezcla Directa</a:t>
            </a:r>
          </a:p>
        </p:txBody>
      </p:sp>
      <p:sp>
        <p:nvSpPr>
          <p:cNvPr id="9219" name="Rectangle 3"/>
          <p:cNvSpPr>
            <a:spLocks noGrp="1" noChangeArrowheads="1"/>
          </p:cNvSpPr>
          <p:nvPr>
            <p:ph idx="1"/>
          </p:nvPr>
        </p:nvSpPr>
        <p:spPr>
          <a:xfrm>
            <a:off x="982663" y="2667000"/>
            <a:ext cx="7704137" cy="3332163"/>
          </a:xfrm>
        </p:spPr>
        <p:txBody>
          <a:bodyPr rtlCol="0">
            <a:normAutofit/>
          </a:bodyPr>
          <a:lstStyle/>
          <a:p>
            <a:pPr algn="just" fontAlgn="auto">
              <a:buClr>
                <a:schemeClr val="accent1">
                  <a:lumMod val="75000"/>
                </a:schemeClr>
              </a:buClr>
              <a:buFont typeface="Arial"/>
              <a:buChar char="•"/>
              <a:defRPr/>
            </a:pPr>
            <a:endParaRPr lang="es-ES" altLang="en-US" sz="2000" dirty="0" smtClean="0">
              <a:latin typeface="Arial" panose="020B0604020202020204" pitchFamily="34" charset="0"/>
              <a:cs typeface="Arial" panose="020B0604020202020204" pitchFamily="34" charset="0"/>
            </a:endParaRPr>
          </a:p>
          <a:p>
            <a:pPr algn="just" fontAlgn="auto">
              <a:buClr>
                <a:schemeClr val="accent1">
                  <a:lumMod val="75000"/>
                </a:schemeClr>
              </a:buClr>
              <a:buFont typeface="Arial"/>
              <a:buChar char="•"/>
              <a:defRPr/>
            </a:pPr>
            <a:r>
              <a:rPr lang="es-ES" altLang="en-US" sz="2000" dirty="0" smtClean="0">
                <a:latin typeface="Arial" panose="020B0604020202020204" pitchFamily="34" charset="0"/>
                <a:cs typeface="Arial" panose="020B0604020202020204" pitchFamily="34" charset="0"/>
              </a:rPr>
              <a:t>Este </a:t>
            </a:r>
            <a:r>
              <a:rPr lang="es-ES" altLang="en-US" sz="2000" dirty="0">
                <a:latin typeface="Arial" panose="020B0604020202020204" pitchFamily="34" charset="0"/>
                <a:cs typeface="Arial" panose="020B0604020202020204" pitchFamily="34" charset="0"/>
              </a:rPr>
              <a:t>método de ordenamiento realiza sucesivamente una partición y una fusión que produce secuencias ordenadas de longitud cada vez mayor</a:t>
            </a:r>
            <a:r>
              <a:rPr lang="es-ES" altLang="en-US" sz="2000" dirty="0" smtClean="0">
                <a:latin typeface="Arial" panose="020B0604020202020204" pitchFamily="34" charset="0"/>
                <a:cs typeface="Arial" panose="020B0604020202020204" pitchFamily="34" charset="0"/>
              </a:rPr>
              <a:t>.</a:t>
            </a:r>
          </a:p>
          <a:p>
            <a:pPr marL="0" indent="0" algn="just" fontAlgn="auto">
              <a:buClr>
                <a:schemeClr val="accent1">
                  <a:lumMod val="75000"/>
                </a:schemeClr>
              </a:buClr>
              <a:buFont typeface="Arial"/>
              <a:buNone/>
              <a:defRPr/>
            </a:pPr>
            <a:endParaRPr lang="es-ES" altLang="en-US" sz="2000" dirty="0">
              <a:latin typeface="Arial" panose="020B0604020202020204" pitchFamily="34" charset="0"/>
              <a:cs typeface="Arial" panose="020B0604020202020204" pitchFamily="34" charset="0"/>
            </a:endParaRPr>
          </a:p>
          <a:p>
            <a:pPr algn="just" fontAlgn="auto">
              <a:buClr>
                <a:schemeClr val="accent1">
                  <a:lumMod val="75000"/>
                </a:schemeClr>
              </a:buClr>
              <a:buFont typeface="Arial"/>
              <a:buChar char="•"/>
              <a:defRPr/>
            </a:pPr>
            <a:r>
              <a:rPr lang="es-ES" altLang="en-US" sz="2000" dirty="0">
                <a:latin typeface="Arial" panose="020B0604020202020204" pitchFamily="34" charset="0"/>
                <a:cs typeface="Arial" panose="020B0604020202020204" pitchFamily="34" charset="0"/>
              </a:rPr>
              <a:t>En la primera pasada la partición es de 1 y la fusión produce secuencias de longitud 2. Las particiones y las fusiones doblan su tamaño en cada pasada del procesamiento hasta lograr una partición del tamaño del archivo.</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ítulo 1"/>
          <p:cNvSpPr>
            <a:spLocks noGrp="1"/>
          </p:cNvSpPr>
          <p:nvPr>
            <p:ph type="title"/>
          </p:nvPr>
        </p:nvSpPr>
        <p:spPr>
          <a:xfrm>
            <a:off x="628650" y="365125"/>
            <a:ext cx="7886700" cy="760413"/>
          </a:xfrm>
        </p:spPr>
        <p:txBody>
          <a:bodyPr/>
          <a:lstStyle/>
          <a:p>
            <a:r>
              <a:rPr lang="es-EC" altLang="en-US" smtClean="0">
                <a:ln>
                  <a:noFill/>
                </a:ln>
              </a:rPr>
              <a:t>Descripción</a:t>
            </a:r>
            <a:endParaRPr lang="en-US" altLang="en-US" smtClean="0">
              <a:ln>
                <a:noFill/>
              </a:ln>
            </a:endParaRPr>
          </a:p>
        </p:txBody>
      </p:sp>
      <p:sp>
        <p:nvSpPr>
          <p:cNvPr id="3" name="Marcador de contenido 2"/>
          <p:cNvSpPr>
            <a:spLocks noGrp="1"/>
          </p:cNvSpPr>
          <p:nvPr>
            <p:ph idx="1"/>
          </p:nvPr>
        </p:nvSpPr>
        <p:spPr>
          <a:xfrm>
            <a:off x="839788" y="1125538"/>
            <a:ext cx="7675562" cy="5051425"/>
          </a:xfrm>
        </p:spPr>
        <p:txBody>
          <a:bodyPr rtlCol="0">
            <a:normAutofit/>
          </a:bodyPr>
          <a:lstStyle/>
          <a:p>
            <a:pPr algn="just" fontAlgn="auto">
              <a:buClr>
                <a:schemeClr val="accent1">
                  <a:lumMod val="75000"/>
                </a:schemeClr>
              </a:buClr>
              <a:buFont typeface="Arial"/>
              <a:buChar char="•"/>
              <a:defRPr/>
            </a:pPr>
            <a:endParaRPr lang="es-MX" sz="2000" dirty="0" smtClean="0">
              <a:latin typeface="Arial" panose="020B0604020202020204" pitchFamily="34" charset="0"/>
              <a:cs typeface="Arial" panose="020B0604020202020204" pitchFamily="34" charset="0"/>
            </a:endParaRPr>
          </a:p>
          <a:p>
            <a:pPr algn="just" fontAlgn="auto">
              <a:buClr>
                <a:schemeClr val="accent1">
                  <a:lumMod val="75000"/>
                </a:schemeClr>
              </a:buClr>
              <a:buFont typeface="Arial"/>
              <a:buChar char="•"/>
              <a:defRPr/>
            </a:pPr>
            <a:r>
              <a:rPr lang="es-MX" sz="2000" dirty="0" smtClean="0">
                <a:latin typeface="Arial" panose="020B0604020202020204" pitchFamily="34" charset="0"/>
                <a:cs typeface="Arial" panose="020B0604020202020204" pitchFamily="34" charset="0"/>
              </a:rPr>
              <a:t>Este método </a:t>
            </a:r>
            <a:r>
              <a:rPr lang="es-MX" sz="2000" dirty="0">
                <a:latin typeface="Arial" panose="020B0604020202020204" pitchFamily="34" charset="0"/>
                <a:cs typeface="Arial" panose="020B0604020202020204" pitchFamily="34" charset="0"/>
              </a:rPr>
              <a:t>de llama mezcla porque combina dos o mas secuencias en una sola secuencia ordenada por medio de la </a:t>
            </a:r>
            <a:r>
              <a:rPr lang="es-MX" sz="2000" dirty="0" smtClean="0">
                <a:latin typeface="Arial" panose="020B0604020202020204" pitchFamily="34" charset="0"/>
                <a:cs typeface="Arial" panose="020B0604020202020204" pitchFamily="34" charset="0"/>
              </a:rPr>
              <a:t>selección </a:t>
            </a:r>
            <a:r>
              <a:rPr lang="es-MX" sz="2000" dirty="0">
                <a:latin typeface="Arial" panose="020B0604020202020204" pitchFamily="34" charset="0"/>
                <a:cs typeface="Arial" panose="020B0604020202020204" pitchFamily="34" charset="0"/>
              </a:rPr>
              <a:t>repetida de los </a:t>
            </a:r>
            <a:r>
              <a:rPr lang="es-MX" sz="2000" dirty="0" smtClean="0">
                <a:latin typeface="Arial" panose="020B0604020202020204" pitchFamily="34" charset="0"/>
                <a:cs typeface="Arial" panose="020B0604020202020204" pitchFamily="34" charset="0"/>
              </a:rPr>
              <a:t>componentes </a:t>
            </a:r>
            <a:r>
              <a:rPr lang="es-MX" sz="2000" dirty="0">
                <a:latin typeface="Arial" panose="020B0604020202020204" pitchFamily="34" charset="0"/>
                <a:cs typeface="Arial" panose="020B0604020202020204" pitchFamily="34" charset="0"/>
              </a:rPr>
              <a:t>accesibles en ese </a:t>
            </a:r>
            <a:r>
              <a:rPr lang="es-MX" sz="2000" dirty="0" smtClean="0">
                <a:latin typeface="Arial" panose="020B0604020202020204" pitchFamily="34" charset="0"/>
                <a:cs typeface="Arial" panose="020B0604020202020204" pitchFamily="34" charset="0"/>
              </a:rPr>
              <a:t>momento.</a:t>
            </a:r>
          </a:p>
          <a:p>
            <a:pPr marL="0" indent="0" algn="just" fontAlgn="auto">
              <a:buClr>
                <a:schemeClr val="accent1">
                  <a:lumMod val="75000"/>
                </a:schemeClr>
              </a:buClr>
              <a:buFont typeface="Arial"/>
              <a:buNone/>
              <a:defRPr/>
            </a:pPr>
            <a:endParaRPr lang="es-MX" sz="2000" dirty="0" smtClean="0">
              <a:latin typeface="Arial" panose="020B0604020202020204" pitchFamily="34" charset="0"/>
              <a:cs typeface="Arial" panose="020B0604020202020204" pitchFamily="34" charset="0"/>
            </a:endParaRPr>
          </a:p>
          <a:p>
            <a:pPr algn="just" fontAlgn="auto">
              <a:buClr>
                <a:schemeClr val="accent1">
                  <a:lumMod val="75000"/>
                </a:schemeClr>
              </a:buClr>
              <a:buFont typeface="Arial"/>
              <a:buChar char="•"/>
              <a:defRPr/>
            </a:pPr>
            <a:r>
              <a:rPr lang="es-MX" sz="2000" dirty="0" smtClean="0">
                <a:latin typeface="Arial" panose="020B0604020202020204" pitchFamily="34" charset="0"/>
                <a:cs typeface="Arial" panose="020B0604020202020204" pitchFamily="34" charset="0"/>
              </a:rPr>
              <a:t>Un </a:t>
            </a:r>
            <a:r>
              <a:rPr lang="es-MX" sz="2000" dirty="0">
                <a:latin typeface="Arial" panose="020B0604020202020204" pitchFamily="34" charset="0"/>
                <a:cs typeface="Arial" panose="020B0604020202020204" pitchFamily="34" charset="0"/>
              </a:rPr>
              <a:t>arreglo individual puede usarse en lugar de dos secuencias si se considera como de doble extremo. En este caso se tomaran elementos de los dos extremos del arreglo para hacer la mezcla. El destino de los elementos combinados se cambia </a:t>
            </a:r>
            <a:r>
              <a:rPr lang="es-MX" sz="2000" dirty="0" smtClean="0">
                <a:latin typeface="Arial" panose="020B0604020202020204" pitchFamily="34" charset="0"/>
                <a:cs typeface="Arial" panose="020B0604020202020204" pitchFamily="34" charset="0"/>
              </a:rPr>
              <a:t>después </a:t>
            </a:r>
            <a:r>
              <a:rPr lang="es-MX" sz="2000" dirty="0">
                <a:latin typeface="Arial" panose="020B0604020202020204" pitchFamily="34" charset="0"/>
                <a:cs typeface="Arial" panose="020B0604020202020204" pitchFamily="34" charset="0"/>
              </a:rPr>
              <a:t>de que cada par ha sido ordenado para llenar uniformemente las dos secuencias que son el destino. </a:t>
            </a:r>
            <a:r>
              <a:rPr lang="es-MX" sz="2000" dirty="0" smtClean="0">
                <a:latin typeface="Arial" panose="020B0604020202020204" pitchFamily="34" charset="0"/>
                <a:cs typeface="Arial" panose="020B0604020202020204" pitchFamily="34" charset="0"/>
              </a:rPr>
              <a:t>Después </a:t>
            </a:r>
            <a:r>
              <a:rPr lang="es-MX" sz="2000" dirty="0">
                <a:latin typeface="Arial" panose="020B0604020202020204" pitchFamily="34" charset="0"/>
                <a:cs typeface="Arial" panose="020B0604020202020204" pitchFamily="34" charset="0"/>
              </a:rPr>
              <a:t>de cada pasada los dos extremos del arreglo intercambian de papel, la fuente se convierte en el nuevo destino y viceversa.</a:t>
            </a:r>
            <a:endParaRPr lang="en-US" sz="2000" dirty="0">
              <a:latin typeface="Arial" panose="020B0604020202020204" pitchFamily="34" charset="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p:txBody>
          <a:bodyPr/>
          <a:lstStyle/>
          <a:p>
            <a:r>
              <a:rPr lang="es-ES" altLang="en-US" smtClean="0">
                <a:ln>
                  <a:noFill/>
                </a:ln>
              </a:rPr>
              <a:t>Mezcla directa</a:t>
            </a:r>
          </a:p>
        </p:txBody>
      </p:sp>
      <p:sp>
        <p:nvSpPr>
          <p:cNvPr id="14339" name="Rectangle 5"/>
          <p:cNvSpPr>
            <a:spLocks noChangeArrowheads="1"/>
          </p:cNvSpPr>
          <p:nvPr/>
        </p:nvSpPr>
        <p:spPr bwMode="auto">
          <a:xfrm>
            <a:off x="612775" y="1773238"/>
            <a:ext cx="431800" cy="5032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09</a:t>
            </a:r>
          </a:p>
        </p:txBody>
      </p:sp>
      <p:sp>
        <p:nvSpPr>
          <p:cNvPr id="14340" name="Rectangle 6"/>
          <p:cNvSpPr>
            <a:spLocks noChangeArrowheads="1"/>
          </p:cNvSpPr>
          <p:nvPr/>
        </p:nvSpPr>
        <p:spPr bwMode="auto">
          <a:xfrm>
            <a:off x="1042988" y="1773238"/>
            <a:ext cx="431800" cy="5032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75</a:t>
            </a:r>
          </a:p>
        </p:txBody>
      </p:sp>
      <p:sp>
        <p:nvSpPr>
          <p:cNvPr id="14341" name="Rectangle 7"/>
          <p:cNvSpPr>
            <a:spLocks noChangeArrowheads="1"/>
          </p:cNvSpPr>
          <p:nvPr/>
        </p:nvSpPr>
        <p:spPr bwMode="auto">
          <a:xfrm>
            <a:off x="1476375" y="1773238"/>
            <a:ext cx="431800" cy="5032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14</a:t>
            </a:r>
          </a:p>
        </p:txBody>
      </p:sp>
      <p:sp>
        <p:nvSpPr>
          <p:cNvPr id="14342" name="Rectangle 8"/>
          <p:cNvSpPr>
            <a:spLocks noChangeArrowheads="1"/>
          </p:cNvSpPr>
          <p:nvPr/>
        </p:nvSpPr>
        <p:spPr bwMode="auto">
          <a:xfrm>
            <a:off x="1908175" y="1773238"/>
            <a:ext cx="431800" cy="5032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68</a:t>
            </a:r>
          </a:p>
        </p:txBody>
      </p:sp>
      <p:sp>
        <p:nvSpPr>
          <p:cNvPr id="14343" name="Rectangle 9"/>
          <p:cNvSpPr>
            <a:spLocks noChangeArrowheads="1"/>
          </p:cNvSpPr>
          <p:nvPr/>
        </p:nvSpPr>
        <p:spPr bwMode="auto">
          <a:xfrm>
            <a:off x="2339975" y="1773238"/>
            <a:ext cx="431800" cy="5032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29</a:t>
            </a:r>
          </a:p>
        </p:txBody>
      </p:sp>
      <p:sp>
        <p:nvSpPr>
          <p:cNvPr id="14344" name="Rectangle 10"/>
          <p:cNvSpPr>
            <a:spLocks noChangeArrowheads="1"/>
          </p:cNvSpPr>
          <p:nvPr/>
        </p:nvSpPr>
        <p:spPr bwMode="auto">
          <a:xfrm>
            <a:off x="2771775" y="1773238"/>
            <a:ext cx="431800" cy="5032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17</a:t>
            </a:r>
          </a:p>
        </p:txBody>
      </p:sp>
      <p:sp>
        <p:nvSpPr>
          <p:cNvPr id="14345" name="Rectangle 11"/>
          <p:cNvSpPr>
            <a:spLocks noChangeArrowheads="1"/>
          </p:cNvSpPr>
          <p:nvPr/>
        </p:nvSpPr>
        <p:spPr bwMode="auto">
          <a:xfrm>
            <a:off x="3203575" y="1773238"/>
            <a:ext cx="431800" cy="5032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31</a:t>
            </a:r>
          </a:p>
        </p:txBody>
      </p:sp>
      <p:sp>
        <p:nvSpPr>
          <p:cNvPr id="14346" name="Rectangle 12"/>
          <p:cNvSpPr>
            <a:spLocks noChangeArrowheads="1"/>
          </p:cNvSpPr>
          <p:nvPr/>
        </p:nvSpPr>
        <p:spPr bwMode="auto">
          <a:xfrm>
            <a:off x="3635375" y="1773238"/>
            <a:ext cx="431800" cy="5032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25</a:t>
            </a:r>
          </a:p>
        </p:txBody>
      </p:sp>
      <p:sp>
        <p:nvSpPr>
          <p:cNvPr id="14347" name="Rectangle 13"/>
          <p:cNvSpPr>
            <a:spLocks noChangeArrowheads="1"/>
          </p:cNvSpPr>
          <p:nvPr/>
        </p:nvSpPr>
        <p:spPr bwMode="auto">
          <a:xfrm>
            <a:off x="4067175" y="1773238"/>
            <a:ext cx="431800" cy="5032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04</a:t>
            </a:r>
          </a:p>
        </p:txBody>
      </p:sp>
      <p:sp>
        <p:nvSpPr>
          <p:cNvPr id="14348" name="Rectangle 14"/>
          <p:cNvSpPr>
            <a:spLocks noChangeArrowheads="1"/>
          </p:cNvSpPr>
          <p:nvPr/>
        </p:nvSpPr>
        <p:spPr bwMode="auto">
          <a:xfrm>
            <a:off x="4484688" y="1773238"/>
            <a:ext cx="431800" cy="5032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05</a:t>
            </a:r>
          </a:p>
        </p:txBody>
      </p:sp>
      <p:sp>
        <p:nvSpPr>
          <p:cNvPr id="14349" name="Rectangle 15"/>
          <p:cNvSpPr>
            <a:spLocks noChangeArrowheads="1"/>
          </p:cNvSpPr>
          <p:nvPr/>
        </p:nvSpPr>
        <p:spPr bwMode="auto">
          <a:xfrm>
            <a:off x="4887913" y="1771650"/>
            <a:ext cx="431800" cy="5032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13</a:t>
            </a:r>
          </a:p>
        </p:txBody>
      </p:sp>
      <p:sp>
        <p:nvSpPr>
          <p:cNvPr id="14350" name="Rectangle 16"/>
          <p:cNvSpPr>
            <a:spLocks noChangeArrowheads="1"/>
          </p:cNvSpPr>
          <p:nvPr/>
        </p:nvSpPr>
        <p:spPr bwMode="auto">
          <a:xfrm>
            <a:off x="5305425" y="1773238"/>
            <a:ext cx="431800" cy="5032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18</a:t>
            </a:r>
          </a:p>
        </p:txBody>
      </p:sp>
      <p:sp>
        <p:nvSpPr>
          <p:cNvPr id="14351" name="Rectangle 18"/>
          <p:cNvSpPr>
            <a:spLocks noChangeArrowheads="1"/>
          </p:cNvSpPr>
          <p:nvPr/>
        </p:nvSpPr>
        <p:spPr bwMode="auto">
          <a:xfrm>
            <a:off x="5724525" y="1773238"/>
            <a:ext cx="431800" cy="5032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72</a:t>
            </a:r>
          </a:p>
        </p:txBody>
      </p:sp>
      <p:sp>
        <p:nvSpPr>
          <p:cNvPr id="14352" name="Rectangle 19"/>
          <p:cNvSpPr>
            <a:spLocks noChangeArrowheads="1"/>
          </p:cNvSpPr>
          <p:nvPr/>
        </p:nvSpPr>
        <p:spPr bwMode="auto">
          <a:xfrm>
            <a:off x="6156325" y="1773238"/>
            <a:ext cx="431800" cy="5032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46</a:t>
            </a:r>
          </a:p>
        </p:txBody>
      </p:sp>
      <p:sp>
        <p:nvSpPr>
          <p:cNvPr id="14353" name="Rectangle 20"/>
          <p:cNvSpPr>
            <a:spLocks noChangeArrowheads="1"/>
          </p:cNvSpPr>
          <p:nvPr/>
        </p:nvSpPr>
        <p:spPr bwMode="auto">
          <a:xfrm>
            <a:off x="6589713" y="1773238"/>
            <a:ext cx="431800" cy="5032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61</a:t>
            </a:r>
          </a:p>
        </p:txBody>
      </p:sp>
      <p:sp>
        <p:nvSpPr>
          <p:cNvPr id="14354" name="Rectangle 21"/>
          <p:cNvSpPr>
            <a:spLocks noChangeArrowheads="1"/>
          </p:cNvSpPr>
          <p:nvPr/>
        </p:nvSpPr>
        <p:spPr bwMode="auto">
          <a:xfrm>
            <a:off x="2555875" y="2708275"/>
            <a:ext cx="431800" cy="5032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09</a:t>
            </a:r>
          </a:p>
        </p:txBody>
      </p:sp>
      <p:sp>
        <p:nvSpPr>
          <p:cNvPr id="14355" name="Rectangle 22"/>
          <p:cNvSpPr>
            <a:spLocks noChangeArrowheads="1"/>
          </p:cNvSpPr>
          <p:nvPr/>
        </p:nvSpPr>
        <p:spPr bwMode="auto">
          <a:xfrm>
            <a:off x="2986088" y="2708275"/>
            <a:ext cx="431800" cy="5032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14</a:t>
            </a:r>
          </a:p>
        </p:txBody>
      </p:sp>
      <p:sp>
        <p:nvSpPr>
          <p:cNvPr id="14356" name="Rectangle 23"/>
          <p:cNvSpPr>
            <a:spLocks noChangeArrowheads="1"/>
          </p:cNvSpPr>
          <p:nvPr/>
        </p:nvSpPr>
        <p:spPr bwMode="auto">
          <a:xfrm>
            <a:off x="3419475" y="2708275"/>
            <a:ext cx="431800" cy="5032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29</a:t>
            </a:r>
          </a:p>
        </p:txBody>
      </p:sp>
      <p:sp>
        <p:nvSpPr>
          <p:cNvPr id="14357" name="Rectangle 24"/>
          <p:cNvSpPr>
            <a:spLocks noChangeArrowheads="1"/>
          </p:cNvSpPr>
          <p:nvPr/>
        </p:nvSpPr>
        <p:spPr bwMode="auto">
          <a:xfrm>
            <a:off x="3851275" y="2708275"/>
            <a:ext cx="431800" cy="5032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31</a:t>
            </a:r>
          </a:p>
        </p:txBody>
      </p:sp>
      <p:sp>
        <p:nvSpPr>
          <p:cNvPr id="14358" name="Rectangle 25"/>
          <p:cNvSpPr>
            <a:spLocks noChangeArrowheads="1"/>
          </p:cNvSpPr>
          <p:nvPr/>
        </p:nvSpPr>
        <p:spPr bwMode="auto">
          <a:xfrm>
            <a:off x="4283075" y="2708275"/>
            <a:ext cx="431800" cy="5032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04</a:t>
            </a:r>
          </a:p>
        </p:txBody>
      </p:sp>
      <p:sp>
        <p:nvSpPr>
          <p:cNvPr id="14359" name="Rectangle 26"/>
          <p:cNvSpPr>
            <a:spLocks noChangeArrowheads="1"/>
          </p:cNvSpPr>
          <p:nvPr/>
        </p:nvSpPr>
        <p:spPr bwMode="auto">
          <a:xfrm>
            <a:off x="4714875" y="2708275"/>
            <a:ext cx="431800" cy="5032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13</a:t>
            </a:r>
          </a:p>
        </p:txBody>
      </p:sp>
      <p:sp>
        <p:nvSpPr>
          <p:cNvPr id="14360" name="Rectangle 27"/>
          <p:cNvSpPr>
            <a:spLocks noChangeArrowheads="1"/>
          </p:cNvSpPr>
          <p:nvPr/>
        </p:nvSpPr>
        <p:spPr bwMode="auto">
          <a:xfrm>
            <a:off x="5146675" y="2708275"/>
            <a:ext cx="431800" cy="5032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72</a:t>
            </a:r>
          </a:p>
        </p:txBody>
      </p:sp>
      <p:sp>
        <p:nvSpPr>
          <p:cNvPr id="14361" name="Rectangle 28"/>
          <p:cNvSpPr>
            <a:spLocks noChangeArrowheads="1"/>
          </p:cNvSpPr>
          <p:nvPr/>
        </p:nvSpPr>
        <p:spPr bwMode="auto">
          <a:xfrm>
            <a:off x="5578475" y="2708275"/>
            <a:ext cx="431800" cy="5032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61</a:t>
            </a:r>
          </a:p>
        </p:txBody>
      </p:sp>
      <p:sp>
        <p:nvSpPr>
          <p:cNvPr id="14362" name="Rectangle 29"/>
          <p:cNvSpPr>
            <a:spLocks noChangeArrowheads="1"/>
          </p:cNvSpPr>
          <p:nvPr/>
        </p:nvSpPr>
        <p:spPr bwMode="auto">
          <a:xfrm>
            <a:off x="2554288" y="3357563"/>
            <a:ext cx="431800" cy="5032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75</a:t>
            </a:r>
          </a:p>
        </p:txBody>
      </p:sp>
      <p:sp>
        <p:nvSpPr>
          <p:cNvPr id="14363" name="Rectangle 31"/>
          <p:cNvSpPr>
            <a:spLocks noChangeArrowheads="1"/>
          </p:cNvSpPr>
          <p:nvPr/>
        </p:nvSpPr>
        <p:spPr bwMode="auto">
          <a:xfrm>
            <a:off x="2986088" y="3357563"/>
            <a:ext cx="431800" cy="5032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68</a:t>
            </a:r>
          </a:p>
        </p:txBody>
      </p:sp>
      <p:sp>
        <p:nvSpPr>
          <p:cNvPr id="14364" name="Rectangle 33"/>
          <p:cNvSpPr>
            <a:spLocks noChangeArrowheads="1"/>
          </p:cNvSpPr>
          <p:nvPr/>
        </p:nvSpPr>
        <p:spPr bwMode="auto">
          <a:xfrm>
            <a:off x="3419475" y="3357563"/>
            <a:ext cx="431800" cy="5032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17</a:t>
            </a:r>
          </a:p>
        </p:txBody>
      </p:sp>
      <p:sp>
        <p:nvSpPr>
          <p:cNvPr id="14365" name="Rectangle 35"/>
          <p:cNvSpPr>
            <a:spLocks noChangeArrowheads="1"/>
          </p:cNvSpPr>
          <p:nvPr/>
        </p:nvSpPr>
        <p:spPr bwMode="auto">
          <a:xfrm>
            <a:off x="3851275" y="3357563"/>
            <a:ext cx="431800" cy="5032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25</a:t>
            </a:r>
          </a:p>
        </p:txBody>
      </p:sp>
      <p:sp>
        <p:nvSpPr>
          <p:cNvPr id="14366" name="Rectangle 37"/>
          <p:cNvSpPr>
            <a:spLocks noChangeArrowheads="1"/>
          </p:cNvSpPr>
          <p:nvPr/>
        </p:nvSpPr>
        <p:spPr bwMode="auto">
          <a:xfrm>
            <a:off x="4283075" y="3357563"/>
            <a:ext cx="431800" cy="5032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05</a:t>
            </a:r>
          </a:p>
        </p:txBody>
      </p:sp>
      <p:sp>
        <p:nvSpPr>
          <p:cNvPr id="14367" name="Rectangle 39"/>
          <p:cNvSpPr>
            <a:spLocks noChangeArrowheads="1"/>
          </p:cNvSpPr>
          <p:nvPr/>
        </p:nvSpPr>
        <p:spPr bwMode="auto">
          <a:xfrm>
            <a:off x="4714875" y="3357563"/>
            <a:ext cx="431800" cy="5032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18</a:t>
            </a:r>
          </a:p>
        </p:txBody>
      </p:sp>
      <p:sp>
        <p:nvSpPr>
          <p:cNvPr id="14368" name="Rectangle 42"/>
          <p:cNvSpPr>
            <a:spLocks noChangeArrowheads="1"/>
          </p:cNvSpPr>
          <p:nvPr/>
        </p:nvSpPr>
        <p:spPr bwMode="auto">
          <a:xfrm>
            <a:off x="5146675" y="3357563"/>
            <a:ext cx="431800" cy="5032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46</a:t>
            </a:r>
          </a:p>
        </p:txBody>
      </p:sp>
      <p:sp>
        <p:nvSpPr>
          <p:cNvPr id="14369" name="Rectangle 44"/>
          <p:cNvSpPr>
            <a:spLocks noChangeArrowheads="1"/>
          </p:cNvSpPr>
          <p:nvPr/>
        </p:nvSpPr>
        <p:spPr bwMode="auto">
          <a:xfrm>
            <a:off x="612775" y="4508500"/>
            <a:ext cx="431800" cy="5032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09</a:t>
            </a:r>
          </a:p>
        </p:txBody>
      </p:sp>
      <p:sp>
        <p:nvSpPr>
          <p:cNvPr id="14370" name="Rectangle 45"/>
          <p:cNvSpPr>
            <a:spLocks noChangeArrowheads="1"/>
          </p:cNvSpPr>
          <p:nvPr/>
        </p:nvSpPr>
        <p:spPr bwMode="auto">
          <a:xfrm>
            <a:off x="1042988" y="4508500"/>
            <a:ext cx="431800" cy="5032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75</a:t>
            </a:r>
          </a:p>
        </p:txBody>
      </p:sp>
      <p:sp>
        <p:nvSpPr>
          <p:cNvPr id="14371" name="Rectangle 46"/>
          <p:cNvSpPr>
            <a:spLocks noChangeArrowheads="1"/>
          </p:cNvSpPr>
          <p:nvPr/>
        </p:nvSpPr>
        <p:spPr bwMode="auto">
          <a:xfrm>
            <a:off x="1476375" y="4508500"/>
            <a:ext cx="431800" cy="5032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14</a:t>
            </a:r>
          </a:p>
        </p:txBody>
      </p:sp>
      <p:sp>
        <p:nvSpPr>
          <p:cNvPr id="14372" name="Rectangle 47"/>
          <p:cNvSpPr>
            <a:spLocks noChangeArrowheads="1"/>
          </p:cNvSpPr>
          <p:nvPr/>
        </p:nvSpPr>
        <p:spPr bwMode="auto">
          <a:xfrm>
            <a:off x="1908175" y="4508500"/>
            <a:ext cx="431800" cy="5032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68</a:t>
            </a:r>
          </a:p>
        </p:txBody>
      </p:sp>
      <p:sp>
        <p:nvSpPr>
          <p:cNvPr id="14373" name="Rectangle 48"/>
          <p:cNvSpPr>
            <a:spLocks noChangeArrowheads="1"/>
          </p:cNvSpPr>
          <p:nvPr/>
        </p:nvSpPr>
        <p:spPr bwMode="auto">
          <a:xfrm>
            <a:off x="2339975" y="4508500"/>
            <a:ext cx="431800" cy="5032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17</a:t>
            </a:r>
          </a:p>
        </p:txBody>
      </p:sp>
      <p:sp>
        <p:nvSpPr>
          <p:cNvPr id="14374" name="Rectangle 49"/>
          <p:cNvSpPr>
            <a:spLocks noChangeArrowheads="1"/>
          </p:cNvSpPr>
          <p:nvPr/>
        </p:nvSpPr>
        <p:spPr bwMode="auto">
          <a:xfrm>
            <a:off x="2771775" y="4508500"/>
            <a:ext cx="431800" cy="5032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29</a:t>
            </a:r>
          </a:p>
        </p:txBody>
      </p:sp>
      <p:sp>
        <p:nvSpPr>
          <p:cNvPr id="14375" name="Rectangle 50"/>
          <p:cNvSpPr>
            <a:spLocks noChangeArrowheads="1"/>
          </p:cNvSpPr>
          <p:nvPr/>
        </p:nvSpPr>
        <p:spPr bwMode="auto">
          <a:xfrm>
            <a:off x="3203575" y="4508500"/>
            <a:ext cx="431800" cy="5032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25</a:t>
            </a:r>
          </a:p>
        </p:txBody>
      </p:sp>
      <p:sp>
        <p:nvSpPr>
          <p:cNvPr id="14376" name="Rectangle 51"/>
          <p:cNvSpPr>
            <a:spLocks noChangeArrowheads="1"/>
          </p:cNvSpPr>
          <p:nvPr/>
        </p:nvSpPr>
        <p:spPr bwMode="auto">
          <a:xfrm>
            <a:off x="3635375" y="4508500"/>
            <a:ext cx="431800" cy="5032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31</a:t>
            </a:r>
          </a:p>
        </p:txBody>
      </p:sp>
      <p:sp>
        <p:nvSpPr>
          <p:cNvPr id="14377" name="Rectangle 52"/>
          <p:cNvSpPr>
            <a:spLocks noChangeArrowheads="1"/>
          </p:cNvSpPr>
          <p:nvPr/>
        </p:nvSpPr>
        <p:spPr bwMode="auto">
          <a:xfrm>
            <a:off x="4067175" y="4508500"/>
            <a:ext cx="431800" cy="5032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04</a:t>
            </a:r>
          </a:p>
        </p:txBody>
      </p:sp>
      <p:sp>
        <p:nvSpPr>
          <p:cNvPr id="14378" name="Rectangle 53"/>
          <p:cNvSpPr>
            <a:spLocks noChangeArrowheads="1"/>
          </p:cNvSpPr>
          <p:nvPr/>
        </p:nvSpPr>
        <p:spPr bwMode="auto">
          <a:xfrm>
            <a:off x="4484688" y="4508500"/>
            <a:ext cx="431800" cy="5032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05</a:t>
            </a:r>
          </a:p>
        </p:txBody>
      </p:sp>
      <p:sp>
        <p:nvSpPr>
          <p:cNvPr id="14379" name="Rectangle 54"/>
          <p:cNvSpPr>
            <a:spLocks noChangeArrowheads="1"/>
          </p:cNvSpPr>
          <p:nvPr/>
        </p:nvSpPr>
        <p:spPr bwMode="auto">
          <a:xfrm>
            <a:off x="4887913" y="4506913"/>
            <a:ext cx="431800" cy="5032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13</a:t>
            </a:r>
          </a:p>
        </p:txBody>
      </p:sp>
      <p:sp>
        <p:nvSpPr>
          <p:cNvPr id="14380" name="Rectangle 55"/>
          <p:cNvSpPr>
            <a:spLocks noChangeArrowheads="1"/>
          </p:cNvSpPr>
          <p:nvPr/>
        </p:nvSpPr>
        <p:spPr bwMode="auto">
          <a:xfrm>
            <a:off x="5305425" y="4508500"/>
            <a:ext cx="431800" cy="5032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18</a:t>
            </a:r>
          </a:p>
        </p:txBody>
      </p:sp>
      <p:sp>
        <p:nvSpPr>
          <p:cNvPr id="14381" name="Rectangle 57"/>
          <p:cNvSpPr>
            <a:spLocks noChangeArrowheads="1"/>
          </p:cNvSpPr>
          <p:nvPr/>
        </p:nvSpPr>
        <p:spPr bwMode="auto">
          <a:xfrm>
            <a:off x="5724525" y="4508500"/>
            <a:ext cx="431800" cy="5032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46</a:t>
            </a:r>
          </a:p>
        </p:txBody>
      </p:sp>
      <p:sp>
        <p:nvSpPr>
          <p:cNvPr id="14382" name="Rectangle 58"/>
          <p:cNvSpPr>
            <a:spLocks noChangeArrowheads="1"/>
          </p:cNvSpPr>
          <p:nvPr/>
        </p:nvSpPr>
        <p:spPr bwMode="auto">
          <a:xfrm>
            <a:off x="6156325" y="4508500"/>
            <a:ext cx="431800" cy="5032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72</a:t>
            </a:r>
          </a:p>
        </p:txBody>
      </p:sp>
      <p:sp>
        <p:nvSpPr>
          <p:cNvPr id="14383" name="Rectangle 59"/>
          <p:cNvSpPr>
            <a:spLocks noChangeArrowheads="1"/>
          </p:cNvSpPr>
          <p:nvPr/>
        </p:nvSpPr>
        <p:spPr bwMode="auto">
          <a:xfrm>
            <a:off x="6589713" y="4508500"/>
            <a:ext cx="431800" cy="5032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61</a:t>
            </a:r>
          </a:p>
        </p:txBody>
      </p:sp>
      <p:sp>
        <p:nvSpPr>
          <p:cNvPr id="14384" name="Text Box 60"/>
          <p:cNvSpPr txBox="1">
            <a:spLocks noChangeArrowheads="1"/>
          </p:cNvSpPr>
          <p:nvPr/>
        </p:nvSpPr>
        <p:spPr bwMode="auto">
          <a:xfrm>
            <a:off x="579438" y="2800350"/>
            <a:ext cx="1073150" cy="3113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Partición</a:t>
            </a:r>
          </a:p>
          <a:p>
            <a:pPr eaLnBrk="1" hangingPunct="1"/>
            <a:endParaRPr lang="es-ES" altLang="en-US"/>
          </a:p>
          <a:p>
            <a:pPr eaLnBrk="1" hangingPunct="1"/>
            <a:endParaRPr lang="es-ES" altLang="en-US"/>
          </a:p>
          <a:p>
            <a:pPr eaLnBrk="1" hangingPunct="1"/>
            <a:endParaRPr lang="es-ES" altLang="en-US"/>
          </a:p>
          <a:p>
            <a:pPr eaLnBrk="1" hangingPunct="1"/>
            <a:endParaRPr lang="es-ES" altLang="en-US"/>
          </a:p>
          <a:p>
            <a:pPr eaLnBrk="1" hangingPunct="1"/>
            <a:r>
              <a:rPr lang="es-ES" altLang="en-US"/>
              <a:t>Fusión</a:t>
            </a:r>
          </a:p>
          <a:p>
            <a:pPr eaLnBrk="1" hangingPunct="1"/>
            <a:endParaRPr lang="es-ES" altLang="en-US"/>
          </a:p>
          <a:p>
            <a:pPr eaLnBrk="1" hangingPunct="1"/>
            <a:endParaRPr lang="es-ES" altLang="en-US"/>
          </a:p>
          <a:p>
            <a:pPr eaLnBrk="1" hangingPunct="1"/>
            <a:endParaRPr lang="es-ES" altLang="en-US"/>
          </a:p>
          <a:p>
            <a:pPr eaLnBrk="1" hangingPunct="1"/>
            <a:r>
              <a:rPr lang="es-ES" altLang="en-US"/>
              <a:t>Partición</a:t>
            </a:r>
          </a:p>
          <a:p>
            <a:pPr eaLnBrk="1" hangingPunct="1"/>
            <a:endParaRPr lang="es-ES" altLang="en-US"/>
          </a:p>
        </p:txBody>
      </p:sp>
      <p:sp>
        <p:nvSpPr>
          <p:cNvPr id="14385" name="Rectangle 61"/>
          <p:cNvSpPr>
            <a:spLocks noChangeArrowheads="1"/>
          </p:cNvSpPr>
          <p:nvPr/>
        </p:nvSpPr>
        <p:spPr bwMode="auto">
          <a:xfrm>
            <a:off x="2628900" y="5229225"/>
            <a:ext cx="431800" cy="5032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09</a:t>
            </a:r>
          </a:p>
        </p:txBody>
      </p:sp>
      <p:sp>
        <p:nvSpPr>
          <p:cNvPr id="14386" name="Rectangle 62"/>
          <p:cNvSpPr>
            <a:spLocks noChangeArrowheads="1"/>
          </p:cNvSpPr>
          <p:nvPr/>
        </p:nvSpPr>
        <p:spPr bwMode="auto">
          <a:xfrm>
            <a:off x="3059113" y="5229225"/>
            <a:ext cx="431800" cy="5032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75</a:t>
            </a:r>
          </a:p>
        </p:txBody>
      </p:sp>
      <p:sp>
        <p:nvSpPr>
          <p:cNvPr id="14387" name="Rectangle 63"/>
          <p:cNvSpPr>
            <a:spLocks noChangeArrowheads="1"/>
          </p:cNvSpPr>
          <p:nvPr/>
        </p:nvSpPr>
        <p:spPr bwMode="auto">
          <a:xfrm>
            <a:off x="3492500" y="5229225"/>
            <a:ext cx="431800" cy="5032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17</a:t>
            </a:r>
          </a:p>
        </p:txBody>
      </p:sp>
      <p:sp>
        <p:nvSpPr>
          <p:cNvPr id="14388" name="Rectangle 64"/>
          <p:cNvSpPr>
            <a:spLocks noChangeArrowheads="1"/>
          </p:cNvSpPr>
          <p:nvPr/>
        </p:nvSpPr>
        <p:spPr bwMode="auto">
          <a:xfrm>
            <a:off x="3924300" y="5229225"/>
            <a:ext cx="431800" cy="5032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29</a:t>
            </a:r>
          </a:p>
        </p:txBody>
      </p:sp>
      <p:sp>
        <p:nvSpPr>
          <p:cNvPr id="14389" name="Rectangle 65"/>
          <p:cNvSpPr>
            <a:spLocks noChangeArrowheads="1"/>
          </p:cNvSpPr>
          <p:nvPr/>
        </p:nvSpPr>
        <p:spPr bwMode="auto">
          <a:xfrm>
            <a:off x="4356100" y="5229225"/>
            <a:ext cx="431800" cy="5032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04</a:t>
            </a:r>
          </a:p>
        </p:txBody>
      </p:sp>
      <p:sp>
        <p:nvSpPr>
          <p:cNvPr id="14390" name="Rectangle 66"/>
          <p:cNvSpPr>
            <a:spLocks noChangeArrowheads="1"/>
          </p:cNvSpPr>
          <p:nvPr/>
        </p:nvSpPr>
        <p:spPr bwMode="auto">
          <a:xfrm>
            <a:off x="4787900" y="5229225"/>
            <a:ext cx="431800" cy="5032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05</a:t>
            </a:r>
          </a:p>
        </p:txBody>
      </p:sp>
      <p:sp>
        <p:nvSpPr>
          <p:cNvPr id="14391" name="Rectangle 67"/>
          <p:cNvSpPr>
            <a:spLocks noChangeArrowheads="1"/>
          </p:cNvSpPr>
          <p:nvPr/>
        </p:nvSpPr>
        <p:spPr bwMode="auto">
          <a:xfrm>
            <a:off x="5219700" y="5229225"/>
            <a:ext cx="431800" cy="5032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46</a:t>
            </a:r>
          </a:p>
        </p:txBody>
      </p:sp>
      <p:sp>
        <p:nvSpPr>
          <p:cNvPr id="14392" name="Rectangle 68"/>
          <p:cNvSpPr>
            <a:spLocks noChangeArrowheads="1"/>
          </p:cNvSpPr>
          <p:nvPr/>
        </p:nvSpPr>
        <p:spPr bwMode="auto">
          <a:xfrm>
            <a:off x="5651500" y="5229225"/>
            <a:ext cx="431800" cy="5032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72</a:t>
            </a:r>
          </a:p>
        </p:txBody>
      </p:sp>
      <p:sp>
        <p:nvSpPr>
          <p:cNvPr id="14393" name="Rectangle 69"/>
          <p:cNvSpPr>
            <a:spLocks noChangeArrowheads="1"/>
          </p:cNvSpPr>
          <p:nvPr/>
        </p:nvSpPr>
        <p:spPr bwMode="auto">
          <a:xfrm>
            <a:off x="2627313" y="5878513"/>
            <a:ext cx="431800" cy="5032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14</a:t>
            </a:r>
          </a:p>
        </p:txBody>
      </p:sp>
      <p:sp>
        <p:nvSpPr>
          <p:cNvPr id="14394" name="Rectangle 70"/>
          <p:cNvSpPr>
            <a:spLocks noChangeArrowheads="1"/>
          </p:cNvSpPr>
          <p:nvPr/>
        </p:nvSpPr>
        <p:spPr bwMode="auto">
          <a:xfrm>
            <a:off x="3059113" y="5878513"/>
            <a:ext cx="431800" cy="5032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68</a:t>
            </a:r>
          </a:p>
        </p:txBody>
      </p:sp>
      <p:sp>
        <p:nvSpPr>
          <p:cNvPr id="14395" name="Rectangle 71"/>
          <p:cNvSpPr>
            <a:spLocks noChangeArrowheads="1"/>
          </p:cNvSpPr>
          <p:nvPr/>
        </p:nvSpPr>
        <p:spPr bwMode="auto">
          <a:xfrm>
            <a:off x="3492500" y="5878513"/>
            <a:ext cx="431800" cy="5032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25</a:t>
            </a:r>
          </a:p>
        </p:txBody>
      </p:sp>
      <p:sp>
        <p:nvSpPr>
          <p:cNvPr id="14396" name="Rectangle 72"/>
          <p:cNvSpPr>
            <a:spLocks noChangeArrowheads="1"/>
          </p:cNvSpPr>
          <p:nvPr/>
        </p:nvSpPr>
        <p:spPr bwMode="auto">
          <a:xfrm>
            <a:off x="3924300" y="5878513"/>
            <a:ext cx="431800" cy="5032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31</a:t>
            </a:r>
          </a:p>
        </p:txBody>
      </p:sp>
      <p:sp>
        <p:nvSpPr>
          <p:cNvPr id="14397" name="Rectangle 73"/>
          <p:cNvSpPr>
            <a:spLocks noChangeArrowheads="1"/>
          </p:cNvSpPr>
          <p:nvPr/>
        </p:nvSpPr>
        <p:spPr bwMode="auto">
          <a:xfrm>
            <a:off x="4356100" y="5878513"/>
            <a:ext cx="431800" cy="5032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13</a:t>
            </a:r>
          </a:p>
        </p:txBody>
      </p:sp>
      <p:sp>
        <p:nvSpPr>
          <p:cNvPr id="14398" name="Rectangle 74"/>
          <p:cNvSpPr>
            <a:spLocks noChangeArrowheads="1"/>
          </p:cNvSpPr>
          <p:nvPr/>
        </p:nvSpPr>
        <p:spPr bwMode="auto">
          <a:xfrm>
            <a:off x="4787900" y="5878513"/>
            <a:ext cx="431800" cy="5032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18</a:t>
            </a:r>
          </a:p>
        </p:txBody>
      </p:sp>
      <p:sp>
        <p:nvSpPr>
          <p:cNvPr id="14399" name="Rectangle 75"/>
          <p:cNvSpPr>
            <a:spLocks noChangeArrowheads="1"/>
          </p:cNvSpPr>
          <p:nvPr/>
        </p:nvSpPr>
        <p:spPr bwMode="auto">
          <a:xfrm>
            <a:off x="5219700" y="5878513"/>
            <a:ext cx="431800" cy="5032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s-ES" altLang="en-US"/>
              <a:t>61</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282</TotalTime>
  <Words>944</Words>
  <Application>Microsoft Office PowerPoint</Application>
  <PresentationFormat>Presentación en pantalla (4:3)</PresentationFormat>
  <Paragraphs>293</Paragraphs>
  <Slides>13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13</vt:i4>
      </vt:variant>
    </vt:vector>
  </HeadingPairs>
  <TitlesOfParts>
    <vt:vector size="17" baseType="lpstr">
      <vt:lpstr>Corbel</vt:lpstr>
      <vt:lpstr>Arial</vt:lpstr>
      <vt:lpstr>Calibri</vt:lpstr>
      <vt:lpstr>Parallax</vt:lpstr>
      <vt:lpstr> Métodos de Ordenamiento Externos</vt:lpstr>
      <vt:lpstr>Mezcla de archivos</vt:lpstr>
      <vt:lpstr>Mezcla por intercalación</vt:lpstr>
      <vt:lpstr>Mezcla por intercalación</vt:lpstr>
      <vt:lpstr>Mezcla por intercalación</vt:lpstr>
      <vt:lpstr>Intercalación</vt:lpstr>
      <vt:lpstr>Mezcla Directa</vt:lpstr>
      <vt:lpstr>Descripción</vt:lpstr>
      <vt:lpstr>Mezcla directa</vt:lpstr>
      <vt:lpstr>Mezcla natural</vt:lpstr>
      <vt:lpstr>Mezcla Natural</vt:lpstr>
      <vt:lpstr>Presentación de PowerPoint</vt:lpstr>
      <vt:lpstr>F archivo original F1, F2 y F3 archivos auxiliares para los procesos de partición y fusión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Métodos de Ordenamiento Externos</dc:title>
  <dc:creator>usuario</dc:creator>
  <cp:lastModifiedBy>Diego</cp:lastModifiedBy>
  <cp:revision>8</cp:revision>
  <dcterms:created xsi:type="dcterms:W3CDTF">2005-12-06T03:06:27Z</dcterms:created>
  <dcterms:modified xsi:type="dcterms:W3CDTF">2020-03-30T23:24:31Z</dcterms:modified>
</cp:coreProperties>
</file>