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7c426f0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7c426f0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c426f0df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c426f0d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c426f0d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c426f0d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c426f0d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c426f0d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7c426f0d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7c426f0d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c426f0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c426f0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c426f0d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c426f0d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7c426f0d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7c426f0d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7c426f0d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7c426f0d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7c426f0d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7c426f0d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s.wikipedia.org/wiki/Algoritmo_voraz#:~:text=En%20ciencias%20de%20la%20computaci%C3%B3n%2C%20un%20algoritmo%20voraz,esperanza%20de%20llegar%20a%20una%20soluci%C3%B3n%20general%20%C3%B3ptima." TargetMode="External"/><Relationship Id="rId4" Type="http://schemas.openxmlformats.org/officeDocument/2006/relationships/hyperlink" Target="https://www.bing.com/videos/search?q=algoritmos+boraces&amp;&amp;view=detail&amp;mid=49EC464943B4D2CE573149EC464943B4D2CE5731&amp;&amp;FORM=VRDGAR&amp;ru=%2Fvideos%2Fsearch%3Fq%3Dalgoritmos%2Bboraces%26FORM%3DHDRSC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voraces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Ventajas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</a:t>
            </a:r>
            <a:r>
              <a:rPr lang="es"/>
              <a:t>on </a:t>
            </a:r>
            <a:r>
              <a:rPr lang="es"/>
              <a:t>fáciles</a:t>
            </a:r>
            <a:r>
              <a:rPr lang="es"/>
              <a:t> de implementar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veces encuentran la </a:t>
            </a:r>
            <a:r>
              <a:rPr lang="es"/>
              <a:t>solución</a:t>
            </a:r>
            <a:r>
              <a:rPr lang="es"/>
              <a:t> </a:t>
            </a:r>
            <a:r>
              <a:rPr lang="es"/>
              <a:t>óptima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Desventajas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No todos los problemas de optimización son resolubles con algoritmos voraces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Dificultad de encontrar la función de selección que garantice la elección óptima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Algoritmos_voraces.pdf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2-Algoritmos Voraces_2.pdf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Algoritmo voraz - Wikipedia, la enciclopedia libre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Algoritmos voráces, planificación de tareas, selección de actividades1 - Bing video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voraces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algoritmos voraces, ávidos o de avance rápido (en inglés greedy) se utilizan normalmente en problemas de optimización </a:t>
            </a:r>
            <a:r>
              <a:rPr lang="es"/>
              <a:t>como puede ser: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</a:t>
            </a:r>
            <a:r>
              <a:rPr lang="es"/>
              <a:t>El menor tiempo necesario para realizar un trabajo,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Los algoritmos voraces intentan construir solución óptima, pero no siempre sera la mas optima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Suelen ser rapidos y faciles de implementar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</a:t>
            </a:r>
            <a:r>
              <a:rPr b="1" lang="es"/>
              <a:t>onjunto de candidatos</a:t>
            </a:r>
            <a:r>
              <a:rPr lang="es"/>
              <a:t> </a:t>
            </a:r>
            <a:r>
              <a:rPr b="1" lang="es">
                <a:solidFill>
                  <a:srgbClr val="0000FF"/>
                </a:solidFill>
              </a:rPr>
              <a:t>C</a:t>
            </a:r>
            <a:r>
              <a:rPr b="1" lang="es"/>
              <a:t>: </a:t>
            </a:r>
            <a:r>
              <a:rPr lang="es"/>
              <a:t>la </a:t>
            </a:r>
            <a:r>
              <a:rPr lang="es"/>
              <a:t>solución</a:t>
            </a:r>
            <a:r>
              <a:rPr lang="es"/>
              <a:t> se </a:t>
            </a:r>
            <a:r>
              <a:rPr lang="es"/>
              <a:t>construirá</a:t>
            </a:r>
            <a:r>
              <a:rPr lang="es"/>
              <a:t> con un subconjunto de estos candidatos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Función</a:t>
            </a:r>
            <a:r>
              <a:rPr b="1" lang="es"/>
              <a:t> de </a:t>
            </a:r>
            <a:r>
              <a:rPr b="1" lang="es"/>
              <a:t>selección</a:t>
            </a:r>
            <a:r>
              <a:rPr b="1" lang="es"/>
              <a:t>:</a:t>
            </a:r>
            <a:r>
              <a:rPr lang="es"/>
              <a:t> selecciona el candidato “local”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idóneo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Función</a:t>
            </a:r>
            <a:r>
              <a:rPr b="1" lang="es"/>
              <a:t> de factibilidad:</a:t>
            </a:r>
            <a:r>
              <a:rPr lang="es"/>
              <a:t> comprueba si un candidato es factible.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Función</a:t>
            </a:r>
            <a:r>
              <a:rPr b="1" lang="es"/>
              <a:t> objetivo: </a:t>
            </a:r>
            <a:r>
              <a:rPr lang="es"/>
              <a:t>determina el valor de la </a:t>
            </a:r>
            <a:r>
              <a:rPr lang="es"/>
              <a:t>solución</a:t>
            </a:r>
            <a:r>
              <a:rPr lang="es"/>
              <a:t> (</a:t>
            </a:r>
            <a:r>
              <a:rPr lang="es"/>
              <a:t>función</a:t>
            </a:r>
            <a:r>
              <a:rPr lang="es"/>
              <a:t> a optimizar).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Función</a:t>
            </a:r>
            <a:r>
              <a:rPr b="1" lang="es"/>
              <a:t> </a:t>
            </a:r>
            <a:r>
              <a:rPr b="1" lang="es"/>
              <a:t>solución</a:t>
            </a:r>
            <a:r>
              <a:rPr b="1" lang="es"/>
              <a:t>: </a:t>
            </a:r>
            <a:r>
              <a:rPr lang="es"/>
              <a:t>determina si el subconjunto de candidatos ha alcanzado una </a:t>
            </a:r>
            <a:r>
              <a:rPr lang="es"/>
              <a:t>solución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General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225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</a:t>
            </a:r>
            <a:r>
              <a:rPr lang="es"/>
              <a:t>técnica</a:t>
            </a:r>
            <a:r>
              <a:rPr lang="es"/>
              <a:t> voraz funciona por pasos:</a:t>
            </a:r>
            <a:endParaRPr/>
          </a:p>
          <a:p>
            <a:pPr indent="-345225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Partimos de una </a:t>
            </a:r>
            <a:r>
              <a:rPr lang="es"/>
              <a:t>solución</a:t>
            </a:r>
            <a:r>
              <a:rPr lang="es"/>
              <a:t> vacıa y de un conjunto de candidatos a formar parte de la </a:t>
            </a:r>
            <a:r>
              <a:rPr lang="es"/>
              <a:t>solución</a:t>
            </a:r>
            <a:r>
              <a:rPr lang="es"/>
              <a:t>.</a:t>
            </a:r>
            <a:endParaRPr/>
          </a:p>
          <a:p>
            <a:pPr indent="-345225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cada paso se intenta </a:t>
            </a:r>
            <a:r>
              <a:rPr lang="es"/>
              <a:t>añadir</a:t>
            </a:r>
            <a:r>
              <a:rPr lang="es"/>
              <a:t> el mejor de los candidatos restantes a la </a:t>
            </a:r>
            <a:r>
              <a:rPr lang="es"/>
              <a:t>solución</a:t>
            </a:r>
            <a:r>
              <a:rPr lang="es"/>
              <a:t> parcial.</a:t>
            </a:r>
            <a:endParaRPr/>
          </a:p>
          <a:p>
            <a:pPr indent="-345225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vez tomada la </a:t>
            </a:r>
            <a:r>
              <a:rPr lang="es"/>
              <a:t>decisión</a:t>
            </a:r>
            <a:r>
              <a:rPr lang="es"/>
              <a:t>, no se puede deshacer.</a:t>
            </a:r>
            <a:endParaRPr/>
          </a:p>
          <a:p>
            <a:pPr indent="-345225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</a:t>
            </a:r>
            <a:r>
              <a:rPr lang="es"/>
              <a:t>i la </a:t>
            </a:r>
            <a:r>
              <a:rPr lang="es"/>
              <a:t>solución</a:t>
            </a:r>
            <a:r>
              <a:rPr lang="es"/>
              <a:t> ampliada es </a:t>
            </a:r>
            <a:r>
              <a:rPr lang="es"/>
              <a:t>válida</a:t>
            </a:r>
            <a:r>
              <a:rPr lang="es"/>
              <a:t> ⇒ candidato incorporado</a:t>
            </a:r>
            <a:endParaRPr/>
          </a:p>
          <a:p>
            <a:pPr indent="-345225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la </a:t>
            </a:r>
            <a:r>
              <a:rPr lang="es"/>
              <a:t>solución</a:t>
            </a:r>
            <a:r>
              <a:rPr lang="es"/>
              <a:t> ampliada no es </a:t>
            </a:r>
            <a:r>
              <a:rPr lang="es"/>
              <a:t>válida</a:t>
            </a:r>
            <a:r>
              <a:rPr lang="es"/>
              <a:t> ⇒ candidato desechado</a:t>
            </a:r>
            <a:endParaRPr/>
          </a:p>
          <a:p>
            <a:pPr indent="-345225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algoritmo </a:t>
            </a:r>
            <a:r>
              <a:rPr lang="es"/>
              <a:t>acabará</a:t>
            </a:r>
            <a:r>
              <a:rPr lang="es"/>
              <a:t> cuando el conjunto de elementos seleccionados constituya una </a:t>
            </a:r>
            <a:r>
              <a:rPr lang="es"/>
              <a:t>solución</a:t>
            </a:r>
            <a:r>
              <a:rPr lang="es"/>
              <a:t> o cuando no queden elementos sin considerar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funcionan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algoritmo voraz funciona por pasos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-Inicialmente partimos de una solución vacía.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– En cada paso se escoge el siguiente elemento para añadir a la solución, entre los candidatos.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– Una vez tomada esta decisión no se podrá deshacer.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– El algoritmo acabará cuando el conjunto de elementos seleccionados constituya una solución.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Ejemplo1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el camino </a:t>
            </a:r>
            <a:r>
              <a:rPr lang="es"/>
              <a:t>más</a:t>
            </a:r>
            <a:r>
              <a:rPr lang="es"/>
              <a:t> corto de v0 a v3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100" y="1952353"/>
            <a:ext cx="5151600" cy="14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274700"/>
            <a:ext cx="8520600" cy="4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¿Funcion de seleccion?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Metodo voraz: en cada paso se coge el arco de menor longitud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Solucion optima: 1 + 2 + 4 =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demuestra que la estrategia es optima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25" y="1269358"/>
            <a:ext cx="5791975" cy="1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Ejemplo2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Encontrar el camino más corto utilizando el algoritmo voraz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250" y="1803025"/>
            <a:ext cx="5969001" cy="28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498825"/>
            <a:ext cx="85206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Tomará</a:t>
            </a:r>
            <a:r>
              <a:rPr lang="es"/>
              <a:t> el valor </a:t>
            </a:r>
            <a:r>
              <a:rPr lang="es"/>
              <a:t>más</a:t>
            </a:r>
            <a:r>
              <a:rPr lang="es"/>
              <a:t> corto sin importar que mas adelante se puede encontrar con uno mas grande, Que </a:t>
            </a:r>
            <a:r>
              <a:rPr lang="es"/>
              <a:t>haría</a:t>
            </a:r>
            <a:r>
              <a:rPr lang="es"/>
              <a:t> que a</a:t>
            </a:r>
            <a:r>
              <a:rPr lang="es"/>
              <a:t>l final la solucion no es la mas optima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72" y="1620672"/>
            <a:ext cx="5884675" cy="28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