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98d6089f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98d6089f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98d6089f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98d6089f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98d6089f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98d6089f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8d6089f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8d6089f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98d6089f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98d6089f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a19e08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a19e08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98d6089f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98d6089f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8d6089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8d6089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8d6089f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8d6089f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98d6089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98d6089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8d6089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8d6089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8d6089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98d6089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8d6089f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8d6089f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98d6089f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98d6089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8d6089f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8d6089f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wikipedia.org/wiki/%C3%81rbol_de_expansi%C3%B3n" TargetMode="External"/><Relationship Id="rId4" Type="http://schemas.openxmlformats.org/officeDocument/2006/relationships/hyperlink" Target="https://jariasf.wordpress.com/2012/04/19/arbol-de-expansion-minima-algoritmo-de-kruskal/" TargetMode="External"/><Relationship Id="rId5" Type="http://schemas.openxmlformats.org/officeDocument/2006/relationships/hyperlink" Target="https://www.bing.com/videos/search?q=arbol+de+expansion+minima&amp;&amp;view=detail&amp;mid=4B580B25E2183A2EF13B4B580B25E2183A2EF13B&amp;&amp;FORM=VRDGAR&amp;ru=%2Fvideos%2Fsearch%3Fq%3Darbol%2Bde%2Bexpansion%2Bminima%26FORM%3DHDRSC3" TargetMode="External"/><Relationship Id="rId6" Type="http://schemas.openxmlformats.org/officeDocument/2006/relationships/hyperlink" Target="https://www.youtube.com/watch?v=vhgM5CWGgJ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riasf.wordpress.com/2012/04/02/disjoint-set-union-fin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Arbol de </a:t>
            </a:r>
            <a:r>
              <a:rPr lang="es"/>
              <a:t>Expansion</a:t>
            </a:r>
            <a:r>
              <a:rPr lang="es"/>
              <a:t> minima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88050" y="310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4) Observar que no se creen ciclos ya que esa es una de las propiedades del algoritmo, como es en el ejemplo presente que de “J” a “</a:t>
            </a:r>
            <a:r>
              <a:rPr lang="es"/>
              <a:t>F” no se puede seguir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178" y="1210226"/>
            <a:ext cx="6008650" cy="31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319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5) Seguir con la arista que tenga menos peso, pero con el que incida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325" y="1140900"/>
            <a:ext cx="5740225" cy="31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559726"/>
            <a:ext cx="6263249" cy="35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50" y="928700"/>
            <a:ext cx="6582551" cy="3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335325" y="31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5) finalmente las aristas que no se hayan recorrido por causas de ciclos se eliminan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900" y="1127288"/>
            <a:ext cx="63436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</a:t>
            </a:r>
            <a:r>
              <a:rPr lang="es"/>
              <a:t>Construcción de carreteras pavimentadas que unen varias ciudades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 Camino entre dos poblaciones pasando por poblaciones adicionales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3- Diseño de redes de telecomunicación (redes de fibra optica, de computadoras, telefonicas de televisión por cable etcetera)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Árbol de expansión - Wikipedia, la enciclopedia libre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ÁRBOL DE EXPANSIÓN MÍNIMA: ALGORITMO DE KRUSKAL | Algorithms and More (wordpress.com)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árbol de expansión mínima - Bing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https://www.youtube.com/watch?v=vhgM5CWGgJI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Arbol de Expansion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57100" y="10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 Dado un grafo conexo. Un árbol de expansión de </a:t>
            </a:r>
            <a:r>
              <a:rPr i="1" lang="es" sz="105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s" sz="1050">
                <a:latin typeface="Arial"/>
                <a:ea typeface="Arial"/>
                <a:cs typeface="Arial"/>
                <a:sym typeface="Arial"/>
              </a:rPr>
              <a:t> es una selección de aristas de </a:t>
            </a:r>
            <a:r>
              <a:rPr i="1" lang="es" sz="105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s" sz="1050">
                <a:latin typeface="Arial"/>
                <a:ea typeface="Arial"/>
                <a:cs typeface="Arial"/>
                <a:sym typeface="Arial"/>
              </a:rPr>
              <a:t> que forman un árbol que cubre todos los vértices.</a:t>
            </a:r>
            <a:r>
              <a:rPr lang="es" sz="1050"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Al ser creado un árbol no existirán ciclos, además debe existir una ruta entre cada par de vértices.</a:t>
            </a:r>
            <a:endParaRPr sz="1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 grafo puede tener muchos árboles de expansión, veamos un ejemplo con  el siguiente grafo: </a:t>
            </a:r>
            <a:endParaRPr sz="1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50" y="2257875"/>
            <a:ext cx="4552575" cy="2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Arbol de </a:t>
            </a:r>
            <a:r>
              <a:rPr lang="es"/>
              <a:t>Expansion</a:t>
            </a:r>
            <a:r>
              <a:rPr lang="es"/>
              <a:t> Minima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82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Dado un grafo conexo, no dirigido y con pesos en las aristas, un árbol de expansión mínima es un árbol compuesto por todos los vértices y cuya suma de sus aristas es la de menor peso. Al ejemplo anterior le agregamos pesos a sus aristas y obtenemos los árboles de expansiones siguientes: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00" y="1865475"/>
            <a:ext cx="451685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6173100" y="2360800"/>
            <a:ext cx="23496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 la imagen  el árbol de expansión mínima sería el primer árbol de expansión cuyo peso total es 6.</a:t>
            </a:r>
            <a:endParaRPr sz="1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El problema de hallar el Árbol de Expansión Mínima (MST) puede ser resuelto con varios algoritmos, los más conocidos con Prim y Kruskal ambos usan técnicas voraces (greedy).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Propiedades: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934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Posible multiplicidad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hay n vértices en el gráfico, entonces cada árbol de expansión tiene n - 1 aristas .Puede haber varios árboles de expansión mínimos del mismo peso; en particular, si todos los pesos de los bordes de un gráfico dado son iguales, entonces cada árbol de expansión de ese gráfico es mínimo Árbol de expansión mínimo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Unicidad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cada borde tiene un peso distinto, solo habrá un árbol de expansión mínimo único Árbol de expansión mínimo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Kruskal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Para poder comprender el algoritmo de kruskal es necesario conocer sobre </a:t>
            </a:r>
            <a:r>
              <a:rPr lang="es" sz="105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Union-Find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Union Find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es una estructura de datos que modela una colección de conjuntos disjuntos (disjoint-sets) y 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está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basado en 2 operaciones:</a:t>
            </a:r>
            <a:endParaRPr sz="1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8128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Georgia"/>
              <a:buChar char="●"/>
            </a:pPr>
            <a:r>
              <a:rPr b="1"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Find( A ):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Determina a 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cuál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conjunto pertenece el elemento A. Esta operación puede ser usada para determinar si 2 elementos están o no en el mismo conjunto.</a:t>
            </a:r>
            <a:endParaRPr sz="1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812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Georgia"/>
              <a:buChar char="●"/>
            </a:pPr>
            <a:r>
              <a:rPr b="1"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Unión</a:t>
            </a:r>
            <a:r>
              <a:rPr b="1"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 A, B ):</a:t>
            </a:r>
            <a:r>
              <a:rPr lang="es" sz="1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Une todo el conjunto al que pertenece A con todo el conjunto al que pertenece B, dando como resultado un nuevo conjunto basado en los elementos tanto de A como de B.</a:t>
            </a:r>
            <a:endParaRPr sz="1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prim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9287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 en encontrar el </a:t>
            </a:r>
            <a:r>
              <a:rPr lang="es"/>
              <a:t>árbol</a:t>
            </a:r>
            <a:r>
              <a:rPr lang="es"/>
              <a:t> de </a:t>
            </a:r>
            <a:r>
              <a:rPr lang="es"/>
              <a:t>expansión</a:t>
            </a:r>
            <a:r>
              <a:rPr lang="es"/>
              <a:t> </a:t>
            </a:r>
            <a:r>
              <a:rPr lang="es"/>
              <a:t>mínima</a:t>
            </a:r>
            <a:r>
              <a:rPr lang="es"/>
              <a:t> que tiene cierto grafo que debe ser: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conexo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</a:t>
            </a:r>
            <a:r>
              <a:rPr lang="es"/>
              <a:t>dirigido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sus </a:t>
            </a:r>
            <a:r>
              <a:rPr lang="es"/>
              <a:t>vértices</a:t>
            </a:r>
            <a:r>
              <a:rPr lang="es"/>
              <a:t> </a:t>
            </a:r>
            <a:r>
              <a:rPr lang="es"/>
              <a:t>etiquetados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ponderar las aristas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24" y="1267524"/>
            <a:ext cx="5915749" cy="33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21875" y="1246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Seleccionar</a:t>
            </a:r>
            <a:r>
              <a:rPr lang="es"/>
              <a:t> un nodo cualquiera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Seleccionar la arista que tenga menor peso de incidencia 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88" y="1906522"/>
            <a:ext cx="4643224" cy="26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50225" y="45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3) Seguimos con la arista de menor peso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800" y="890575"/>
            <a:ext cx="63817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