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62"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61"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C76EBF-19E0-4C72-A182-A157D90F33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38006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C76EBF-19E0-4C72-A182-A157D90F33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278951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C76EBF-19E0-4C72-A182-A157D90F33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807D22-D291-4C24-ABE9-D366A9257E3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627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4C76EBF-19E0-4C72-A182-A157D90F3337}"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3162535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4C76EBF-19E0-4C72-A182-A157D90F3337}"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807D22-D291-4C24-ABE9-D366A9257E3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019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4C76EBF-19E0-4C72-A182-A157D90F3337}"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3701250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C76EBF-19E0-4C72-A182-A157D90F33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1870478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C76EBF-19E0-4C72-A182-A157D90F33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348895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C76EBF-19E0-4C72-A182-A157D90F33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368507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C76EBF-19E0-4C72-A182-A157D90F3337}"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426800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C76EBF-19E0-4C72-A182-A157D90F3337}"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157378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C76EBF-19E0-4C72-A182-A157D90F3337}"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4263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C76EBF-19E0-4C72-A182-A157D90F3337}"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2104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76EBF-19E0-4C72-A182-A157D90F3337}" type="datetimeFigureOut">
              <a:rPr lang="en-IN" smtClean="0"/>
              <a:t>25-08-2022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297494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76EBF-19E0-4C72-A182-A157D90F3337}"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269596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76EBF-19E0-4C72-A182-A157D90F3337}"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807D22-D291-4C24-ABE9-D366A9257E35}" type="slidenum">
              <a:rPr lang="en-IN" smtClean="0"/>
              <a:t>‹#›</a:t>
            </a:fld>
            <a:endParaRPr lang="en-IN"/>
          </a:p>
        </p:txBody>
      </p:sp>
    </p:spTree>
    <p:extLst>
      <p:ext uri="{BB962C8B-B14F-4D97-AF65-F5344CB8AC3E}">
        <p14:creationId xmlns:p14="http://schemas.microsoft.com/office/powerpoint/2010/main" val="2432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C76EBF-19E0-4C72-A182-A157D90F3337}" type="datetimeFigureOut">
              <a:rPr lang="en-IN" smtClean="0"/>
              <a:t>25-08-2022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807D22-D291-4C24-ABE9-D366A9257E35}" type="slidenum">
              <a:rPr lang="en-IN" smtClean="0"/>
              <a:t>‹#›</a:t>
            </a:fld>
            <a:endParaRPr lang="en-IN"/>
          </a:p>
        </p:txBody>
      </p:sp>
    </p:spTree>
    <p:extLst>
      <p:ext uri="{BB962C8B-B14F-4D97-AF65-F5344CB8AC3E}">
        <p14:creationId xmlns:p14="http://schemas.microsoft.com/office/powerpoint/2010/main" val="3013996175"/>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48641" y="491706"/>
            <a:ext cx="5788325" cy="1938992"/>
          </a:xfrm>
          <a:prstGeom prst="rect">
            <a:avLst/>
          </a:prstGeom>
          <a:noFill/>
        </p:spPr>
        <p:txBody>
          <a:bodyPr wrap="square" rtlCol="0">
            <a:spAutoFit/>
          </a:bodyPr>
          <a:lstStyle/>
          <a:p>
            <a:r>
              <a:rPr lang="en-IN" sz="4000" dirty="0" smtClean="0">
                <a:latin typeface="Times New Roman" panose="02020603050405020304" pitchFamily="18" charset="0"/>
                <a:cs typeface="Times New Roman" panose="02020603050405020304" pitchFamily="18" charset="0"/>
              </a:rPr>
              <a:t>WIPRO CAPSTONE </a:t>
            </a:r>
          </a:p>
          <a:p>
            <a:r>
              <a:rPr lang="en-IN" sz="4000" dirty="0">
                <a:latin typeface="Times New Roman" panose="02020603050405020304" pitchFamily="18" charset="0"/>
                <a:cs typeface="Times New Roman" panose="02020603050405020304" pitchFamily="18" charset="0"/>
              </a:rPr>
              <a:t> </a:t>
            </a:r>
            <a:r>
              <a:rPr lang="en-IN" sz="4000" dirty="0" smtClean="0">
                <a:latin typeface="Times New Roman" panose="02020603050405020304" pitchFamily="18" charset="0"/>
                <a:cs typeface="Times New Roman" panose="02020603050405020304" pitchFamily="18" charset="0"/>
              </a:rPr>
              <a:t>        PROJECT</a:t>
            </a:r>
          </a:p>
          <a:p>
            <a:r>
              <a:rPr lang="en-IN" sz="4000" dirty="0" smtClean="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C-2 GROUP-1</a:t>
            </a:r>
            <a:endParaRPr lang="en-IN" sz="3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9419434" y="552944"/>
            <a:ext cx="2152075" cy="1542422"/>
          </a:xfrm>
          <a:prstGeom prst="rect">
            <a:avLst/>
          </a:prstGeom>
        </p:spPr>
      </p:pic>
      <p:pic>
        <p:nvPicPr>
          <p:cNvPr id="9" name="Picture 8"/>
          <p:cNvPicPr>
            <a:picLocks noChangeAspect="1"/>
          </p:cNvPicPr>
          <p:nvPr/>
        </p:nvPicPr>
        <p:blipFill rotWithShape="1">
          <a:blip r:embed="rId3"/>
          <a:srcRect l="1610" t="27590" r="-1610" b="28964"/>
          <a:stretch/>
        </p:blipFill>
        <p:spPr>
          <a:xfrm>
            <a:off x="463274" y="491706"/>
            <a:ext cx="2073503" cy="951465"/>
          </a:xfrm>
          <a:prstGeom prst="rect">
            <a:avLst/>
          </a:prstGeom>
        </p:spPr>
      </p:pic>
      <p:sp>
        <p:nvSpPr>
          <p:cNvPr id="10" name="TextBox 9"/>
          <p:cNvSpPr txBox="1"/>
          <p:nvPr/>
        </p:nvSpPr>
        <p:spPr>
          <a:xfrm>
            <a:off x="3381555" y="2958861"/>
            <a:ext cx="6037879" cy="584775"/>
          </a:xfrm>
          <a:prstGeom prst="rect">
            <a:avLst/>
          </a:prstGeom>
          <a:noFill/>
        </p:spPr>
        <p:txBody>
          <a:bodyPr wrap="square" rtlCol="0">
            <a:spAutoFit/>
          </a:bodyPr>
          <a:lstStyle/>
          <a:p>
            <a:r>
              <a:rPr lang="en-IN" sz="3200" dirty="0" smtClean="0">
                <a:solidFill>
                  <a:srgbClr val="002060"/>
                </a:solidFill>
                <a:latin typeface="Times New Roman" panose="02020603050405020304" pitchFamily="18" charset="0"/>
                <a:cs typeface="Times New Roman" panose="02020603050405020304" pitchFamily="18" charset="0"/>
              </a:rPr>
              <a:t>TITLE : SHOP-FOR-HOME</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7254815" y="4295956"/>
            <a:ext cx="3364301" cy="2308324"/>
          </a:xfrm>
          <a:prstGeom prst="rect">
            <a:avLst/>
          </a:prstGeom>
          <a:noFill/>
        </p:spPr>
        <p:txBody>
          <a:bodyPr wrap="square" rtlCol="0">
            <a:spAutoFit/>
          </a:bodyPr>
          <a:lstStyle/>
          <a:p>
            <a:r>
              <a:rPr lang="en-IN"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PRESENTED BY:</a:t>
            </a:r>
          </a:p>
          <a:p>
            <a:r>
              <a:rPr lang="en-IN" sz="2000" dirty="0" smtClean="0">
                <a:latin typeface="Times New Roman" panose="02020603050405020304" pitchFamily="18" charset="0"/>
                <a:cs typeface="Times New Roman" panose="02020603050405020304" pitchFamily="18" charset="0"/>
              </a:rPr>
              <a:t>RAGAM SANTHOSHI</a:t>
            </a:r>
          </a:p>
          <a:p>
            <a:r>
              <a:rPr lang="en-IN" sz="2000" dirty="0" smtClean="0">
                <a:latin typeface="Times New Roman" panose="02020603050405020304" pitchFamily="18" charset="0"/>
                <a:cs typeface="Times New Roman" panose="02020603050405020304" pitchFamily="18" charset="0"/>
              </a:rPr>
              <a:t>PAYAL SHRIKANT PAWAR</a:t>
            </a:r>
          </a:p>
          <a:p>
            <a:r>
              <a:rPr lang="en-IN" sz="2000" dirty="0" smtClean="0">
                <a:latin typeface="Times New Roman" panose="02020603050405020304" pitchFamily="18" charset="0"/>
                <a:cs typeface="Times New Roman" panose="02020603050405020304" pitchFamily="18" charset="0"/>
              </a:rPr>
              <a:t>JUHI FATHEEN</a:t>
            </a:r>
          </a:p>
          <a:p>
            <a:r>
              <a:rPr lang="en-IN" sz="2000" dirty="0" smtClean="0">
                <a:latin typeface="Times New Roman" panose="02020603050405020304" pitchFamily="18" charset="0"/>
                <a:cs typeface="Times New Roman" panose="02020603050405020304" pitchFamily="18" charset="0"/>
              </a:rPr>
              <a:t>BINDU K O</a:t>
            </a:r>
          </a:p>
          <a:p>
            <a:r>
              <a:rPr lang="en-IN" sz="2000" dirty="0">
                <a:latin typeface="Times New Roman" panose="02020603050405020304" pitchFamily="18" charset="0"/>
                <a:cs typeface="Times New Roman" panose="02020603050405020304" pitchFamily="18" charset="0"/>
              </a:rPr>
              <a:t>BAIRI ROHITH REDDY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9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931" y="232224"/>
            <a:ext cx="3215692" cy="838930"/>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SIGN-IN PAGE</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245" t="14291" r="4906" b="10799"/>
          <a:stretch/>
        </p:blipFill>
        <p:spPr>
          <a:xfrm>
            <a:off x="2682239" y="1175657"/>
            <a:ext cx="8490857" cy="5390606"/>
          </a:xfrm>
        </p:spPr>
      </p:pic>
    </p:spTree>
    <p:extLst>
      <p:ext uri="{BB962C8B-B14F-4D97-AF65-F5344CB8AC3E}">
        <p14:creationId xmlns:p14="http://schemas.microsoft.com/office/powerpoint/2010/main" val="369783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160" y="162556"/>
            <a:ext cx="3363738" cy="795387"/>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MY WISHLIST</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792" t="14645" r="9323" b="8039"/>
          <a:stretch/>
        </p:blipFill>
        <p:spPr>
          <a:xfrm>
            <a:off x="2411160" y="1062446"/>
            <a:ext cx="8969829" cy="5460275"/>
          </a:xfrm>
        </p:spPr>
      </p:pic>
    </p:spTree>
    <p:extLst>
      <p:ext uri="{BB962C8B-B14F-4D97-AF65-F5344CB8AC3E}">
        <p14:creationId xmlns:p14="http://schemas.microsoft.com/office/powerpoint/2010/main" val="67508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321" y="136431"/>
            <a:ext cx="5401544" cy="777970"/>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SHOPPING CART</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067" y="914401"/>
            <a:ext cx="9300755" cy="5943599"/>
          </a:xfrm>
        </p:spPr>
      </p:pic>
    </p:spTree>
    <p:extLst>
      <p:ext uri="{BB962C8B-B14F-4D97-AF65-F5344CB8AC3E}">
        <p14:creationId xmlns:p14="http://schemas.microsoft.com/office/powerpoint/2010/main" val="371584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9240" y="206099"/>
            <a:ext cx="3119898" cy="743136"/>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EMPTY CART</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93" t="14521" r="2961" b="10108"/>
          <a:stretch/>
        </p:blipFill>
        <p:spPr>
          <a:xfrm>
            <a:off x="2525486" y="1036320"/>
            <a:ext cx="8752114" cy="5495109"/>
          </a:xfrm>
        </p:spPr>
      </p:pic>
    </p:spTree>
    <p:extLst>
      <p:ext uri="{BB962C8B-B14F-4D97-AF65-F5344CB8AC3E}">
        <p14:creationId xmlns:p14="http://schemas.microsoft.com/office/powerpoint/2010/main" val="358764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367" y="240933"/>
            <a:ext cx="5227372" cy="656050"/>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BULK UPLOAD</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44" t="14521" r="1795" b="4346"/>
          <a:stretch/>
        </p:blipFill>
        <p:spPr>
          <a:xfrm>
            <a:off x="1751017" y="1201783"/>
            <a:ext cx="9857510" cy="5285716"/>
          </a:xfrm>
        </p:spPr>
      </p:pic>
    </p:spTree>
    <p:extLst>
      <p:ext uri="{BB962C8B-B14F-4D97-AF65-F5344CB8AC3E}">
        <p14:creationId xmlns:p14="http://schemas.microsoft.com/office/powerpoint/2010/main" val="1725708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6502" y="336727"/>
            <a:ext cx="3015395" cy="699593"/>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MY ORDERS</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737" t="14616" r="10505" b="4306"/>
          <a:stretch/>
        </p:blipFill>
        <p:spPr>
          <a:xfrm>
            <a:off x="2534194" y="1140823"/>
            <a:ext cx="8612777" cy="5431878"/>
          </a:xfrm>
        </p:spPr>
      </p:pic>
    </p:spTree>
    <p:extLst>
      <p:ext uri="{BB962C8B-B14F-4D97-AF65-F5344CB8AC3E}">
        <p14:creationId xmlns:p14="http://schemas.microsoft.com/office/powerpoint/2010/main" val="3553848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834" y="197390"/>
            <a:ext cx="2484172" cy="760553"/>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COUPONS</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44" t="14752" r="1665" b="8725"/>
          <a:stretch/>
        </p:blipFill>
        <p:spPr>
          <a:xfrm>
            <a:off x="2296834" y="1158239"/>
            <a:ext cx="8969828" cy="5416732"/>
          </a:xfrm>
        </p:spPr>
      </p:pic>
    </p:spTree>
    <p:extLst>
      <p:ext uri="{BB962C8B-B14F-4D97-AF65-F5344CB8AC3E}">
        <p14:creationId xmlns:p14="http://schemas.microsoft.com/office/powerpoint/2010/main" val="152938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338" y="275767"/>
            <a:ext cx="3093772" cy="743136"/>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ADMIN VIEW</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521" b="4576"/>
          <a:stretch/>
        </p:blipFill>
        <p:spPr>
          <a:xfrm>
            <a:off x="2227165" y="1323702"/>
            <a:ext cx="9215897" cy="4720046"/>
          </a:xfrm>
        </p:spPr>
      </p:pic>
    </p:spTree>
    <p:extLst>
      <p:ext uri="{BB962C8B-B14F-4D97-AF65-F5344CB8AC3E}">
        <p14:creationId xmlns:p14="http://schemas.microsoft.com/office/powerpoint/2010/main" val="428604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154" y="223515"/>
            <a:ext cx="5854389" cy="743136"/>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DEPLOYMENT INTO GCP</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291" b="4346"/>
          <a:stretch/>
        </p:blipFill>
        <p:spPr>
          <a:xfrm>
            <a:off x="1635006" y="1097281"/>
            <a:ext cx="10199009" cy="5416729"/>
          </a:xfrm>
        </p:spPr>
      </p:pic>
    </p:spTree>
    <p:extLst>
      <p:ext uri="{BB962C8B-B14F-4D97-AF65-F5344CB8AC3E}">
        <p14:creationId xmlns:p14="http://schemas.microsoft.com/office/powerpoint/2010/main" val="370543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291" b="5037"/>
          <a:stretch/>
        </p:blipFill>
        <p:spPr>
          <a:xfrm>
            <a:off x="2303650" y="348343"/>
            <a:ext cx="9418087" cy="6095999"/>
          </a:xfrm>
        </p:spPr>
      </p:pic>
    </p:spTree>
    <p:extLst>
      <p:ext uri="{BB962C8B-B14F-4D97-AF65-F5344CB8AC3E}">
        <p14:creationId xmlns:p14="http://schemas.microsoft.com/office/powerpoint/2010/main" val="409355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8754" y="319310"/>
            <a:ext cx="2623510" cy="847639"/>
          </a:xfrm>
        </p:spPr>
        <p:txBody>
          <a:bodyPr/>
          <a:lstStyle/>
          <a:p>
            <a:r>
              <a:rPr lang="en-IN" dirty="0" smtClean="0">
                <a:solidFill>
                  <a:srgbClr val="002060"/>
                </a:solidFill>
                <a:latin typeface="Times New Roman" panose="02020603050405020304" pitchFamily="18" charset="0"/>
                <a:cs typeface="Times New Roman" panose="02020603050405020304" pitchFamily="18" charset="0"/>
              </a:rPr>
              <a:t>CONTENTS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06630" y="1428205"/>
            <a:ext cx="8915400" cy="4929051"/>
          </a:xfrm>
        </p:spPr>
        <p:txBody>
          <a:bodyPr/>
          <a:lstStyle/>
          <a:p>
            <a:r>
              <a:rPr lang="en-IN" sz="2800" dirty="0" smtClean="0">
                <a:solidFill>
                  <a:schemeClr val="tx1"/>
                </a:solidFill>
                <a:latin typeface="Times New Roman" panose="02020603050405020304" pitchFamily="18" charset="0"/>
                <a:cs typeface="Times New Roman" panose="02020603050405020304" pitchFamily="18" charset="0"/>
              </a:rPr>
              <a:t>Introduction</a:t>
            </a:r>
          </a:p>
          <a:p>
            <a:r>
              <a:rPr lang="en-IN" sz="2800" dirty="0" smtClean="0">
                <a:solidFill>
                  <a:schemeClr val="tx1"/>
                </a:solidFill>
                <a:latin typeface="Times New Roman" panose="02020603050405020304" pitchFamily="18" charset="0"/>
                <a:cs typeface="Times New Roman" panose="02020603050405020304" pitchFamily="18" charset="0"/>
              </a:rPr>
              <a:t>Technologies and Tools used</a:t>
            </a:r>
          </a:p>
          <a:p>
            <a:r>
              <a:rPr lang="en-IN" sz="2800" dirty="0" smtClean="0">
                <a:solidFill>
                  <a:schemeClr val="tx1"/>
                </a:solidFill>
                <a:latin typeface="Times New Roman" panose="02020603050405020304" pitchFamily="18" charset="0"/>
                <a:cs typeface="Times New Roman" panose="02020603050405020304" pitchFamily="18" charset="0"/>
              </a:rPr>
              <a:t>Project Objective</a:t>
            </a:r>
          </a:p>
          <a:p>
            <a:r>
              <a:rPr lang="en-IN" sz="2800" dirty="0" smtClean="0">
                <a:solidFill>
                  <a:schemeClr val="tx1"/>
                </a:solidFill>
                <a:latin typeface="Times New Roman" panose="02020603050405020304" pitchFamily="18" charset="0"/>
                <a:cs typeface="Times New Roman" panose="02020603050405020304" pitchFamily="18" charset="0"/>
              </a:rPr>
              <a:t>User Functionalities</a:t>
            </a:r>
          </a:p>
          <a:p>
            <a:r>
              <a:rPr lang="en-IN" sz="2800" dirty="0" smtClean="0">
                <a:solidFill>
                  <a:schemeClr val="tx1"/>
                </a:solidFill>
                <a:latin typeface="Times New Roman" panose="02020603050405020304" pitchFamily="18" charset="0"/>
                <a:cs typeface="Times New Roman" panose="02020603050405020304" pitchFamily="18" charset="0"/>
              </a:rPr>
              <a:t>Admin Functionalities</a:t>
            </a:r>
          </a:p>
          <a:p>
            <a:r>
              <a:rPr lang="en-IN" sz="2800" dirty="0" smtClean="0">
                <a:solidFill>
                  <a:schemeClr val="tx1"/>
                </a:solidFill>
                <a:latin typeface="Times New Roman" panose="02020603050405020304" pitchFamily="18" charset="0"/>
                <a:cs typeface="Times New Roman" panose="02020603050405020304" pitchFamily="18" charset="0"/>
              </a:rPr>
              <a:t>Frontend Content</a:t>
            </a:r>
          </a:p>
          <a:p>
            <a:r>
              <a:rPr lang="en-IN" sz="2800" dirty="0" smtClean="0">
                <a:solidFill>
                  <a:schemeClr val="tx1"/>
                </a:solidFill>
                <a:latin typeface="Times New Roman" panose="02020603050405020304" pitchFamily="18" charset="0"/>
                <a:cs typeface="Times New Roman" panose="02020603050405020304" pitchFamily="18" charset="0"/>
              </a:rPr>
              <a:t>Backend Content</a:t>
            </a:r>
          </a:p>
          <a:p>
            <a:r>
              <a:rPr lang="en-IN" sz="2800" dirty="0" smtClean="0">
                <a:solidFill>
                  <a:schemeClr val="tx1"/>
                </a:solidFill>
                <a:latin typeface="Times New Roman" panose="02020603050405020304" pitchFamily="18" charset="0"/>
                <a:cs typeface="Times New Roman" panose="02020603050405020304" pitchFamily="18" charset="0"/>
              </a:rPr>
              <a:t>Conclusion</a:t>
            </a:r>
          </a:p>
          <a:p>
            <a:endParaRPr lang="en-IN" dirty="0" smtClean="0"/>
          </a:p>
        </p:txBody>
      </p:sp>
    </p:spTree>
    <p:extLst>
      <p:ext uri="{BB962C8B-B14F-4D97-AF65-F5344CB8AC3E}">
        <p14:creationId xmlns:p14="http://schemas.microsoft.com/office/powerpoint/2010/main" val="359189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060" b="4345"/>
          <a:stretch/>
        </p:blipFill>
        <p:spPr>
          <a:xfrm>
            <a:off x="1920628" y="374468"/>
            <a:ext cx="9904563" cy="6183087"/>
          </a:xfrm>
        </p:spPr>
      </p:pic>
    </p:spTree>
    <p:extLst>
      <p:ext uri="{BB962C8B-B14F-4D97-AF65-F5344CB8AC3E}">
        <p14:creationId xmlns:p14="http://schemas.microsoft.com/office/powerpoint/2010/main" val="3656079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060" b="5268"/>
          <a:stretch/>
        </p:blipFill>
        <p:spPr>
          <a:xfrm>
            <a:off x="2199303" y="296090"/>
            <a:ext cx="9427925" cy="6217921"/>
          </a:xfrm>
        </p:spPr>
      </p:pic>
    </p:spTree>
    <p:extLst>
      <p:ext uri="{BB962C8B-B14F-4D97-AF65-F5344CB8AC3E}">
        <p14:creationId xmlns:p14="http://schemas.microsoft.com/office/powerpoint/2010/main" val="129220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596" y="365760"/>
            <a:ext cx="9804466" cy="6270172"/>
          </a:xfrm>
        </p:spPr>
      </p:pic>
    </p:spTree>
    <p:extLst>
      <p:ext uri="{BB962C8B-B14F-4D97-AF65-F5344CB8AC3E}">
        <p14:creationId xmlns:p14="http://schemas.microsoft.com/office/powerpoint/2010/main" val="150625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117056" y="339634"/>
            <a:ext cx="9508886" cy="6287588"/>
          </a:xfrm>
        </p:spPr>
      </p:pic>
    </p:spTree>
    <p:extLst>
      <p:ext uri="{BB962C8B-B14F-4D97-AF65-F5344CB8AC3E}">
        <p14:creationId xmlns:p14="http://schemas.microsoft.com/office/powerpoint/2010/main" val="2253221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925" y="243839"/>
            <a:ext cx="9364294" cy="6444343"/>
          </a:xfrm>
        </p:spPr>
      </p:pic>
    </p:spTree>
    <p:extLst>
      <p:ext uri="{BB962C8B-B14F-4D97-AF65-F5344CB8AC3E}">
        <p14:creationId xmlns:p14="http://schemas.microsoft.com/office/powerpoint/2010/main" val="327143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051" y="711196"/>
            <a:ext cx="3537909" cy="882472"/>
          </a:xfrm>
        </p:spPr>
        <p:txBody>
          <a:bodyPr/>
          <a:lstStyle/>
          <a:p>
            <a:r>
              <a:rPr lang="en-IN" dirty="0" smtClean="0">
                <a:solidFill>
                  <a:srgbClr val="002060"/>
                </a:solidFill>
                <a:latin typeface="Times New Roman" panose="02020603050405020304" pitchFamily="18" charset="0"/>
                <a:cs typeface="Times New Roman" panose="02020603050405020304" pitchFamily="18" charset="0"/>
              </a:rPr>
              <a:t>CONCLUSION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95453" y="1791789"/>
            <a:ext cx="8839200" cy="4025537"/>
          </a:xfrm>
        </p:spPr>
        <p:txBody>
          <a:bodyPr>
            <a:normAutofit/>
          </a:bodyPr>
          <a:lstStyle/>
          <a:p>
            <a:r>
              <a:rPr lang="en-IN" sz="2400" dirty="0" smtClean="0">
                <a:solidFill>
                  <a:schemeClr val="tx1"/>
                </a:solidFill>
                <a:latin typeface="Times New Roman" panose="02020603050405020304" pitchFamily="18" charset="0"/>
                <a:cs typeface="Times New Roman" panose="02020603050405020304" pitchFamily="18" charset="0"/>
              </a:rPr>
              <a:t>This E-Commerce Website helps customers to buy products through online without any physical interaction with the sellers due to covid-19.</a:t>
            </a:r>
          </a:p>
          <a:p>
            <a:r>
              <a:rPr lang="en-US" sz="2400" dirty="0">
                <a:latin typeface="Times New Roman" panose="02020603050405020304" pitchFamily="18" charset="0"/>
                <a:cs typeface="Times New Roman" panose="02020603050405020304" pitchFamily="18" charset="0"/>
              </a:rPr>
              <a:t>This project helped us in gaining valuable information and practical knowledge on several topics like designing web pages using html &amp; </a:t>
            </a:r>
            <a:r>
              <a:rPr lang="en-US" sz="2400" dirty="0" smtClean="0">
                <a:latin typeface="Times New Roman" panose="02020603050405020304" pitchFamily="18" charset="0"/>
                <a:cs typeface="Times New Roman" panose="02020603050405020304" pitchFamily="18" charset="0"/>
              </a:rPr>
              <a:t>CSS, </a:t>
            </a:r>
            <a:r>
              <a:rPr lang="en-US" sz="2400" dirty="0">
                <a:latin typeface="Times New Roman" panose="02020603050405020304" pitchFamily="18" charset="0"/>
                <a:cs typeface="Times New Roman" panose="02020603050405020304" pitchFamily="18" charset="0"/>
              </a:rPr>
              <a:t>usage of responsive templates, designing of android applications, and management of database using </a:t>
            </a:r>
            <a:r>
              <a:rPr lang="en-US" sz="2400" dirty="0" smtClean="0">
                <a:latin typeface="Times New Roman" panose="02020603050405020304" pitchFamily="18" charset="0"/>
                <a:cs typeface="Times New Roman" panose="02020603050405020304" pitchFamily="18" charset="0"/>
              </a:rPr>
              <a:t>MySQL. </a:t>
            </a:r>
          </a:p>
          <a:p>
            <a:r>
              <a:rPr lang="en-US" sz="2400" dirty="0">
                <a:latin typeface="Times New Roman" panose="02020603050405020304" pitchFamily="18" charset="0"/>
                <a:cs typeface="Times New Roman" panose="02020603050405020304" pitchFamily="18" charset="0"/>
              </a:rPr>
              <a:t>The purpose of this project was to develop a web application and an android application for purchasing items from a shop.</a:t>
            </a:r>
          </a:p>
          <a:p>
            <a:endParaRPr lang="en-US" sz="2400" dirty="0">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362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p:cNvPicPr>
            <a:picLocks noGrp="1" noChangeAspect="1"/>
          </p:cNvPicPr>
          <p:nvPr>
            <p:ph idx="1"/>
          </p:nvPr>
        </p:nvPicPr>
        <p:blipFill rotWithShape="1">
          <a:blip r:embed="rId2"/>
          <a:srcRect b="8515"/>
          <a:stretch/>
        </p:blipFill>
        <p:spPr>
          <a:xfrm>
            <a:off x="3906248" y="844732"/>
            <a:ext cx="6665957" cy="5090463"/>
          </a:xfrm>
          <a:prstGeom prst="rect">
            <a:avLst/>
          </a:prstGeom>
        </p:spPr>
      </p:pic>
    </p:spTree>
    <p:extLst>
      <p:ext uri="{BB962C8B-B14F-4D97-AF65-F5344CB8AC3E}">
        <p14:creationId xmlns:p14="http://schemas.microsoft.com/office/powerpoint/2010/main" val="70216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62556"/>
            <a:ext cx="8911687" cy="804095"/>
          </a:xfrm>
        </p:spPr>
        <p:txBody>
          <a:bodyPr>
            <a:normAutofit/>
          </a:bodyPr>
          <a:lstStyle/>
          <a:p>
            <a:r>
              <a:rPr lang="en-IN" dirty="0" smtClean="0">
                <a:solidFill>
                  <a:srgbClr val="002060"/>
                </a:solidFill>
                <a:latin typeface="Times New Roman" panose="02020603050405020304" pitchFamily="18" charset="0"/>
                <a:cs typeface="Times New Roman" panose="02020603050405020304" pitchFamily="18" charset="0"/>
              </a:rPr>
              <a:t>INTRODUCTION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63931" y="1114697"/>
            <a:ext cx="10023566" cy="4975551"/>
          </a:xfrm>
        </p:spPr>
        <p:txBody>
          <a:bodyPr>
            <a:normAutofit lnSpcReduction="10000"/>
          </a:bodyPr>
          <a:lstStyle/>
          <a:p>
            <a:pPr>
              <a:lnSpc>
                <a:spcPct val="110000"/>
              </a:lnSpc>
            </a:pPr>
            <a:r>
              <a:rPr lang="en-US" sz="2400" dirty="0" smtClean="0">
                <a:solidFill>
                  <a:schemeClr val="tx1"/>
                </a:solidFill>
                <a:latin typeface="Times New Roman" panose="02020603050405020304" pitchFamily="18" charset="0"/>
                <a:cs typeface="Times New Roman" panose="02020603050405020304" pitchFamily="18" charset="0"/>
              </a:rPr>
              <a:t>Shop For Home </a:t>
            </a:r>
            <a:r>
              <a:rPr lang="en-US" sz="2400" dirty="0">
                <a:solidFill>
                  <a:schemeClr val="tx1"/>
                </a:solidFill>
                <a:latin typeface="Times New Roman" panose="02020603050405020304" pitchFamily="18" charset="0"/>
                <a:cs typeface="Times New Roman" panose="02020603050405020304" pitchFamily="18" charset="0"/>
              </a:rPr>
              <a:t>is a form of electronic commerce which allows consumers to directly buy goods or services from a seller over the Internet using a web browser or a mobile app.</a:t>
            </a:r>
          </a:p>
          <a:p>
            <a:r>
              <a:rPr lang="en-IN" sz="2400" dirty="0" smtClean="0">
                <a:solidFill>
                  <a:schemeClr val="tx1"/>
                </a:solidFill>
                <a:latin typeface="Times New Roman" panose="02020603050405020304" pitchFamily="18" charset="0"/>
                <a:cs typeface="Times New Roman" panose="02020603050405020304" pitchFamily="18" charset="0"/>
              </a:rPr>
              <a:t>The main purpose for developing this project in Angular and Java Spring Boot is to manage all the details about items, item category, company, order, sales etc.</a:t>
            </a:r>
          </a:p>
          <a:p>
            <a:r>
              <a:rPr lang="en-IN" sz="2400" dirty="0" smtClean="0">
                <a:solidFill>
                  <a:schemeClr val="tx1"/>
                </a:solidFill>
                <a:latin typeface="Times New Roman" panose="02020603050405020304" pitchFamily="18" charset="0"/>
                <a:cs typeface="Times New Roman" panose="02020603050405020304" pitchFamily="18" charset="0"/>
              </a:rPr>
              <a:t>There are two categories of user available in this project. </a:t>
            </a:r>
            <a:r>
              <a:rPr lang="en-US" sz="2400" dirty="0" smtClean="0">
                <a:solidFill>
                  <a:schemeClr val="tx1"/>
                </a:solidFill>
                <a:latin typeface="Times New Roman" panose="02020603050405020304" pitchFamily="18" charset="0"/>
                <a:cs typeface="Times New Roman" panose="02020603050405020304" pitchFamily="18" charset="0"/>
              </a:rPr>
              <a:t>First one </a:t>
            </a:r>
            <a:r>
              <a:rPr lang="en-US" sz="2400" dirty="0">
                <a:solidFill>
                  <a:schemeClr val="tx1"/>
                </a:solidFill>
                <a:latin typeface="Times New Roman" panose="02020603050405020304" pitchFamily="18" charset="0"/>
                <a:cs typeface="Times New Roman" panose="02020603050405020304" pitchFamily="18" charset="0"/>
              </a:rPr>
              <a:t>is for the customers who wish to buy the articles. And another is for the store owners who maintain and updates the information regarding the articles and about the customers. </a:t>
            </a:r>
          </a:p>
          <a:p>
            <a:r>
              <a:rPr lang="en-US" sz="2400" dirty="0" smtClean="0">
                <a:solidFill>
                  <a:schemeClr val="tx1"/>
                </a:solidFill>
                <a:latin typeface="Times New Roman" panose="02020603050405020304" pitchFamily="18" charset="0"/>
                <a:cs typeface="Times New Roman" panose="02020603050405020304" pitchFamily="18" charset="0"/>
              </a:rPr>
              <a:t>Here the customers </a:t>
            </a:r>
            <a:r>
              <a:rPr lang="en-US" sz="2400" dirty="0">
                <a:solidFill>
                  <a:schemeClr val="tx1"/>
                </a:solidFill>
                <a:latin typeface="Times New Roman" panose="02020603050405020304" pitchFamily="18" charset="0"/>
                <a:cs typeface="Times New Roman" panose="02020603050405020304" pitchFamily="18" charset="0"/>
              </a:rPr>
              <a:t>can browse the catalog and select products of interest. The selected items may be collected in a shopping cart. At checkout time, the items in the shopping cart will be presented as an order.</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21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543" y="458648"/>
            <a:ext cx="7935737" cy="777969"/>
          </a:xfrm>
        </p:spPr>
        <p:txBody>
          <a:bodyPr/>
          <a:lstStyle/>
          <a:p>
            <a:r>
              <a:rPr lang="en-IN" dirty="0" smtClean="0">
                <a:solidFill>
                  <a:srgbClr val="002060"/>
                </a:solidFill>
                <a:latin typeface="Times New Roman" panose="02020603050405020304" pitchFamily="18" charset="0"/>
                <a:cs typeface="Times New Roman" panose="02020603050405020304" pitchFamily="18" charset="0"/>
              </a:rPr>
              <a:t>TECHNOLOGIES AND TOOLS USED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7921" y="1802672"/>
            <a:ext cx="9123816" cy="4223659"/>
          </a:xfrm>
        </p:spPr>
        <p:txBody>
          <a:bodyPr>
            <a:normAutofit/>
          </a:bodyPr>
          <a:lstStyle/>
          <a:p>
            <a:pPr marL="0" indent="0">
              <a:buNone/>
            </a:pPr>
            <a:r>
              <a:rPr lang="en-US" sz="2600" dirty="0">
                <a:solidFill>
                  <a:srgbClr val="C00000"/>
                </a:solidFill>
                <a:latin typeface="Times New Roman" panose="02020603050405020304" pitchFamily="18" charset="0"/>
                <a:cs typeface="Times New Roman" panose="02020603050405020304" pitchFamily="18" charset="0"/>
              </a:rPr>
              <a:t>TECHNOLOGIES</a:t>
            </a:r>
            <a:r>
              <a:rPr lang="en-US" sz="2600" dirty="0" smtClean="0">
                <a:solidFill>
                  <a:srgbClr val="C00000"/>
                </a:solidFill>
                <a:latin typeface="Times New Roman" panose="02020603050405020304" pitchFamily="18" charset="0"/>
                <a:cs typeface="Times New Roman" panose="02020603050405020304" pitchFamily="18" charset="0"/>
              </a:rPr>
              <a:t>:</a:t>
            </a:r>
            <a:endParaRPr lang="en-US" sz="2600" dirty="0">
              <a:solidFill>
                <a:srgbClr val="C0000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Front-End:  HTML, CSS, JAVASCRIPT, BOOTSTRAP, ANGULAR 8</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Back-End:   </a:t>
            </a:r>
            <a:r>
              <a:rPr lang="en-US" sz="2200" dirty="0" smtClean="0">
                <a:solidFill>
                  <a:schemeClr val="tx1"/>
                </a:solidFill>
                <a:latin typeface="Times New Roman" panose="02020603050405020304" pitchFamily="18" charset="0"/>
                <a:cs typeface="Times New Roman" panose="02020603050405020304" pitchFamily="18" charset="0"/>
              </a:rPr>
              <a:t>Eclipse</a:t>
            </a: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IN" sz="2600" dirty="0">
                <a:solidFill>
                  <a:srgbClr val="C00000"/>
                </a:solidFill>
                <a:latin typeface="Times New Roman" panose="02020603050405020304" pitchFamily="18" charset="0"/>
                <a:cs typeface="Times New Roman" panose="02020603050405020304" pitchFamily="18" charset="0"/>
              </a:rPr>
              <a:t>TOOLS:</a:t>
            </a:r>
          </a:p>
          <a:p>
            <a:pPr marL="0" indent="0">
              <a:buNone/>
            </a:pPr>
            <a:r>
              <a:rPr lang="en-IN"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Front-End:  Visual Studio Code</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Back-End:  </a:t>
            </a:r>
            <a:r>
              <a:rPr lang="en-US" sz="2400" dirty="0" smtClean="0">
                <a:solidFill>
                  <a:schemeClr val="tx1"/>
                </a:solidFill>
                <a:latin typeface="Times New Roman" panose="02020603050405020304" pitchFamily="18" charset="0"/>
                <a:cs typeface="Times New Roman" panose="02020603050405020304" pitchFamily="18" charset="0"/>
              </a:rPr>
              <a:t>Eclipse</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MySQL Workbench 8.0CE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Browser:     Google Chrome For Development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83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628" y="136430"/>
            <a:ext cx="4905156" cy="812804"/>
          </a:xfrm>
        </p:spPr>
        <p:txBody>
          <a:bodyPr/>
          <a:lstStyle/>
          <a:p>
            <a:r>
              <a:rPr lang="en-IN" dirty="0" smtClean="0">
                <a:solidFill>
                  <a:srgbClr val="002060"/>
                </a:solidFill>
                <a:latin typeface="Times New Roman" panose="02020603050405020304" pitchFamily="18" charset="0"/>
                <a:cs typeface="Times New Roman" panose="02020603050405020304" pitchFamily="18" charset="0"/>
              </a:rPr>
              <a:t>PROJECT OBJECTIVE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236617"/>
            <a:ext cx="8915400" cy="4674605"/>
          </a:xfrm>
        </p:spPr>
        <p:txBody>
          <a:bodyPr>
            <a:normAutofit lnSpcReduction="10000"/>
          </a:bodyPr>
          <a:lstStyle/>
          <a:p>
            <a:pPr>
              <a:lnSpc>
                <a:spcPct val="150000"/>
              </a:lnSpc>
            </a:pPr>
            <a:r>
              <a:rPr lang="en-US" sz="2400" dirty="0">
                <a:solidFill>
                  <a:schemeClr val="tx1"/>
                </a:solidFill>
                <a:latin typeface="Times New Roman" panose="02020603050405020304" pitchFamily="18" charset="0"/>
                <a:cs typeface="Times New Roman" panose="02020603050405020304" pitchFamily="18" charset="0"/>
              </a:rPr>
              <a:t>The objective of the project is to make an application in android platform to purchase items in an existing shop. In order to build such an application complete web support need to be provided. </a:t>
            </a:r>
          </a:p>
          <a:p>
            <a:pPr>
              <a:lnSpc>
                <a:spcPct val="150000"/>
              </a:lnSpc>
            </a:pPr>
            <a:r>
              <a:rPr lang="en-US" sz="2400" dirty="0">
                <a:solidFill>
                  <a:schemeClr val="tx1"/>
                </a:solidFill>
                <a:latin typeface="Times New Roman" panose="02020603050405020304" pitchFamily="18" charset="0"/>
                <a:cs typeface="Times New Roman" panose="02020603050405020304" pitchFamily="18" charset="0"/>
              </a:rPr>
              <a:t>The central concept of the application is to allow the customer to shop virtually using the Internet and allow customers to buy the items and articles of their desire from the store.</a:t>
            </a:r>
          </a:p>
          <a:p>
            <a:pPr>
              <a:lnSpc>
                <a:spcPct val="150000"/>
              </a:lnSpc>
            </a:pPr>
            <a:r>
              <a:rPr lang="en-US" sz="2400" dirty="0">
                <a:solidFill>
                  <a:schemeClr val="tx1"/>
                </a:solidFill>
                <a:latin typeface="Times New Roman" panose="02020603050405020304" pitchFamily="18" charset="0"/>
                <a:cs typeface="Times New Roman" panose="02020603050405020304" pitchFamily="18" charset="0"/>
              </a:rPr>
              <a:t>A complete and efficient web application which can provide the online shopping experience is the basic objective of the project.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96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056" y="267059"/>
            <a:ext cx="5848921" cy="838930"/>
          </a:xfrm>
        </p:spPr>
        <p:txBody>
          <a:bodyPr/>
          <a:lstStyle/>
          <a:p>
            <a:r>
              <a:rPr lang="en-IN" dirty="0" smtClean="0">
                <a:solidFill>
                  <a:srgbClr val="002060"/>
                </a:solidFill>
                <a:latin typeface="Times New Roman" panose="02020603050405020304" pitchFamily="18" charset="0"/>
                <a:cs typeface="Times New Roman" panose="02020603050405020304" pitchFamily="18" charset="0"/>
              </a:rPr>
              <a:t>USER FUNCTIONALITIES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25189" y="1314995"/>
            <a:ext cx="9440091" cy="5373188"/>
          </a:xfrm>
        </p:spPr>
        <p:txBody>
          <a:bodyPr>
            <a:noAutofit/>
          </a:bodyPr>
          <a:lstStyle/>
          <a:p>
            <a:r>
              <a:rPr lang="en-US" sz="2400" dirty="0">
                <a:latin typeface="Times New Roman" panose="02020603050405020304" pitchFamily="18" charset="0"/>
                <a:cs typeface="Times New Roman" panose="02020603050405020304" pitchFamily="18" charset="0"/>
              </a:rPr>
              <a:t>As a user I should be able to login, Logout and Register into </a:t>
            </a:r>
            <a:r>
              <a:rPr lang="en-US" sz="2400" dirty="0" smtClean="0">
                <a:latin typeface="Times New Roman" panose="02020603050405020304" pitchFamily="18" charset="0"/>
                <a:cs typeface="Times New Roman" panose="02020603050405020304" pitchFamily="18" charset="0"/>
              </a:rPr>
              <a:t>the application.</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 user I should be able to see the products in different categories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 user I should be able to sort the products. </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 user I should be able to add the products into the shopping cart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 user I should be able to increase or decrease the quantity </a:t>
            </a:r>
            <a:r>
              <a:rPr lang="en-US" sz="2400" dirty="0" smtClean="0">
                <a:latin typeface="Times New Roman" panose="02020603050405020304" pitchFamily="18" charset="0"/>
                <a:cs typeface="Times New Roman" panose="02020603050405020304" pitchFamily="18" charset="0"/>
              </a:rPr>
              <a:t>added in </a:t>
            </a:r>
            <a:r>
              <a:rPr lang="en-US" sz="2400" dirty="0">
                <a:latin typeface="Times New Roman" panose="02020603050405020304" pitchFamily="18" charset="0"/>
                <a:cs typeface="Times New Roman" panose="02020603050405020304" pitchFamily="18" charset="0"/>
              </a:rPr>
              <a:t>the cart.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 user I should be able to add “n” number of products in the cart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 user I should be able to get the </a:t>
            </a:r>
            <a:r>
              <a:rPr lang="en-US" sz="2400" dirty="0" err="1" smtClean="0">
                <a:latin typeface="Times New Roman" panose="02020603050405020304" pitchFamily="18" charset="0"/>
                <a:cs typeface="Times New Roman" panose="02020603050405020304" pitchFamily="18" charset="0"/>
              </a:rPr>
              <a:t>Wishlist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option where I </a:t>
            </a:r>
            <a:r>
              <a:rPr lang="en-US" sz="2400" dirty="0" smtClean="0">
                <a:latin typeface="Times New Roman" panose="02020603050405020304" pitchFamily="18" charset="0"/>
                <a:cs typeface="Times New Roman" panose="02020603050405020304" pitchFamily="18" charset="0"/>
              </a:rPr>
              <a:t>can add </a:t>
            </a:r>
            <a:r>
              <a:rPr lang="en-US" sz="2400" dirty="0">
                <a:latin typeface="Times New Roman" panose="02020603050405020304" pitchFamily="18" charset="0"/>
                <a:cs typeface="Times New Roman" panose="02020603050405020304" pitchFamily="18" charset="0"/>
              </a:rPr>
              <a:t>those products which I want but </a:t>
            </a:r>
            <a:r>
              <a:rPr lang="en-US" sz="2400" dirty="0" smtClean="0">
                <a:latin typeface="Times New Roman" panose="02020603050405020304" pitchFamily="18" charset="0"/>
                <a:cs typeface="Times New Roman" panose="02020603050405020304" pitchFamily="18" charset="0"/>
              </a:rPr>
              <a:t>don’t </a:t>
            </a:r>
            <a:r>
              <a:rPr lang="en-US" sz="2400" dirty="0">
                <a:latin typeface="Times New Roman" panose="02020603050405020304" pitchFamily="18" charset="0"/>
                <a:cs typeface="Times New Roman" panose="02020603050405020304" pitchFamily="18" charset="0"/>
              </a:rPr>
              <a:t>want to order </a:t>
            </a:r>
            <a:r>
              <a:rPr lang="en-US" sz="2400" dirty="0" smtClean="0">
                <a:latin typeface="Times New Roman" panose="02020603050405020304" pitchFamily="18" charset="0"/>
                <a:cs typeface="Times New Roman" panose="02020603050405020304" pitchFamily="18" charset="0"/>
              </a:rPr>
              <a:t>now.</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a user I should get different discount </a:t>
            </a:r>
            <a:r>
              <a:rPr lang="en-US" sz="2400" dirty="0" smtClean="0">
                <a:latin typeface="Times New Roman" panose="02020603050405020304" pitchFamily="18" charset="0"/>
                <a:cs typeface="Times New Roman" panose="02020603050405020304" pitchFamily="18" charset="0"/>
              </a:rPr>
              <a:t>coupon.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61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166" y="284475"/>
            <a:ext cx="6106938" cy="795388"/>
          </a:xfrm>
        </p:spPr>
        <p:txBody>
          <a:bodyPr/>
          <a:lstStyle/>
          <a:p>
            <a:r>
              <a:rPr lang="en-IN" dirty="0" smtClean="0">
                <a:solidFill>
                  <a:srgbClr val="002060"/>
                </a:solidFill>
                <a:latin typeface="Times New Roman" panose="02020603050405020304" pitchFamily="18" charset="0"/>
                <a:cs typeface="Times New Roman" panose="02020603050405020304" pitchFamily="18" charset="0"/>
              </a:rPr>
              <a:t>ADMIN FUNCTIONALITIES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45966" y="1358538"/>
            <a:ext cx="8915400" cy="5434148"/>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As an Admin I should be able to login, Logout and Register into </a:t>
            </a:r>
            <a:r>
              <a:rPr lang="en-US" sz="2400" dirty="0" smtClean="0">
                <a:solidFill>
                  <a:schemeClr val="tx1"/>
                </a:solidFill>
                <a:latin typeface="Times New Roman" panose="02020603050405020304" pitchFamily="18" charset="0"/>
                <a:cs typeface="Times New Roman" panose="02020603050405020304" pitchFamily="18" charset="0"/>
              </a:rPr>
              <a:t>the application</a:t>
            </a:r>
            <a:r>
              <a:rPr lang="en-US" sz="2400" dirty="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an Admin I should be able to perform CRUD on Users. </a:t>
            </a:r>
          </a:p>
          <a:p>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an Admin I should be able to Perform CRUD on the products.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an Admin I should be able to get bulk upload option to upload a csv </a:t>
            </a:r>
            <a:r>
              <a:rPr lang="en-US" sz="2400" dirty="0" smtClean="0">
                <a:solidFill>
                  <a:schemeClr val="tx1"/>
                </a:solidFill>
                <a:latin typeface="Times New Roman" panose="02020603050405020304" pitchFamily="18" charset="0"/>
                <a:cs typeface="Times New Roman" panose="02020603050405020304" pitchFamily="18" charset="0"/>
              </a:rPr>
              <a:t>for products </a:t>
            </a:r>
            <a:r>
              <a:rPr lang="en-US" sz="2400" dirty="0">
                <a:solidFill>
                  <a:schemeClr val="tx1"/>
                </a:solidFill>
                <a:latin typeface="Times New Roman" panose="02020603050405020304" pitchFamily="18" charset="0"/>
                <a:cs typeface="Times New Roman" panose="02020603050405020304" pitchFamily="18" charset="0"/>
              </a:rPr>
              <a:t>details </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an Admin I should be able to get the stocks</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an Admin I should be able to mail if any stock is less than 10</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an Admin I should be able to get the sales report of a specific duration</a:t>
            </a:r>
            <a:r>
              <a:rPr lang="en-US" sz="2400" dirty="0" smtClean="0">
                <a:solidFill>
                  <a:schemeClr val="tx1"/>
                </a:solidFill>
                <a:latin typeface="Times New Roman" panose="02020603050405020304" pitchFamily="18" charset="0"/>
                <a:cs typeface="Times New Roman" panose="02020603050405020304" pitchFamily="18" charset="0"/>
              </a:rPr>
              <a:t>.</a:t>
            </a:r>
          </a:p>
          <a:p>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an Admin I should be able to set of users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32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074" y="0"/>
            <a:ext cx="3132319" cy="717010"/>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HOME PAGE</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546" t="15117" r="16176" b="9123"/>
          <a:stretch/>
        </p:blipFill>
        <p:spPr>
          <a:xfrm>
            <a:off x="1750422" y="984070"/>
            <a:ext cx="9962605" cy="5712822"/>
          </a:xfrm>
        </p:spPr>
      </p:pic>
    </p:spTree>
    <p:extLst>
      <p:ext uri="{BB962C8B-B14F-4D97-AF65-F5344CB8AC3E}">
        <p14:creationId xmlns:p14="http://schemas.microsoft.com/office/powerpoint/2010/main" val="216808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417" y="101596"/>
            <a:ext cx="3241818" cy="682176"/>
          </a:xfrm>
        </p:spPr>
        <p:txBody>
          <a:bodyPr/>
          <a:lstStyle/>
          <a:p>
            <a:r>
              <a:rPr lang="en-IN" dirty="0" smtClean="0">
                <a:solidFill>
                  <a:srgbClr val="C00000"/>
                </a:solidFill>
                <a:latin typeface="Times New Roman" panose="02020603050405020304" pitchFamily="18" charset="0"/>
                <a:cs typeface="Times New Roman" panose="02020603050405020304" pitchFamily="18" charset="0"/>
              </a:rPr>
              <a:t>SIGN-UP PAGE</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078" t="14521" r="5424" b="11261"/>
          <a:stretch/>
        </p:blipFill>
        <p:spPr>
          <a:xfrm>
            <a:off x="2090057" y="1053737"/>
            <a:ext cx="9797143" cy="5608320"/>
          </a:xfrm>
        </p:spPr>
      </p:pic>
    </p:spTree>
    <p:extLst>
      <p:ext uri="{BB962C8B-B14F-4D97-AF65-F5344CB8AC3E}">
        <p14:creationId xmlns:p14="http://schemas.microsoft.com/office/powerpoint/2010/main" val="11147463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450</TotalTime>
  <Words>511</Words>
  <Application>Microsoft Office PowerPoint</Application>
  <PresentationFormat>Widescreen</PresentationFormat>
  <Paragraphs>70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3</vt:lpstr>
      <vt:lpstr>Wisp</vt:lpstr>
      <vt:lpstr>PowerPoint Presentation</vt:lpstr>
      <vt:lpstr>CONTENTS</vt:lpstr>
      <vt:lpstr>INTRODUCTION</vt:lpstr>
      <vt:lpstr>TECHNOLOGIES AND TOOLS USED</vt:lpstr>
      <vt:lpstr>PROJECT OBJECTIVE</vt:lpstr>
      <vt:lpstr>USER FUNCTIONALITIES</vt:lpstr>
      <vt:lpstr>ADMIN FUNCTIONALITIES</vt:lpstr>
      <vt:lpstr>HOME PAGE</vt:lpstr>
      <vt:lpstr>SIGN-UP PAGE</vt:lpstr>
      <vt:lpstr>SIGN-IN PAGE</vt:lpstr>
      <vt:lpstr>MY WISHLIST</vt:lpstr>
      <vt:lpstr>SHOPPING CART</vt:lpstr>
      <vt:lpstr>EMPTY CART</vt:lpstr>
      <vt:lpstr>BULK UPLOAD</vt:lpstr>
      <vt:lpstr>MY ORDERS</vt:lpstr>
      <vt:lpstr>COUPONS</vt:lpstr>
      <vt:lpstr>ADMIN VIEW</vt:lpstr>
      <vt:lpstr>DEPLOYMENT INTO GCP</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k o</dc:creator>
  <cp:lastModifiedBy>deepak k o</cp:lastModifiedBy>
  <cp:revision>27</cp:revision>
  <dcterms:created xsi:type="dcterms:W3CDTF">2022-08-19T06:32:52Z</dcterms:created>
  <dcterms:modified xsi:type="dcterms:W3CDTF">2022-08-25T12:21:26Z</dcterms:modified>
</cp:coreProperties>
</file>