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6E715-7C4F-4383-8DD2-0F0203326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6A4687-329C-4773-BE0B-34E235C56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A88FE4-269C-4782-95F7-2F81CD87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749101-EAEF-4381-85F8-B3390F02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B9EB4-0FE2-4793-9EB3-1BE977B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74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DC16C-5B4C-49DC-8680-2D37BC74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C76D9E-3764-45A9-A4F4-A5BCE2DC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4CBE7-8DC5-4B48-993E-C24157AC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6B05E-88F0-4A6A-B70D-90BEDBC4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00C29-24D1-41F7-879D-91D1C9CF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57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1C2B4F-8E38-4299-B9E0-84B75572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B2D799-487A-42B7-ADBF-C5421F5C1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C108D-B4F2-4AAC-90DB-78222E2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393B2-AE22-4ABD-9889-8DEFFD17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90561-C0A2-4627-95F1-7C0D9F7C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2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F77E4-9FED-43EE-BF44-76C98188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37A3A-DA67-4ABD-B139-F51BBF5F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80784-5EA6-412E-A37F-0DE4D299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1B05F-2E0D-42D6-AF1F-ECA98E08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E4A3DF-F231-41FD-904D-38C30F10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928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990D-D778-40D8-A4C1-1E60B8D7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1DBAD6-5869-4DF6-88F1-90F225535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BF43A-77C5-491A-9599-88B7512E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6CFF0-910C-44A5-B36E-40CC2FA5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CCCDE-58AF-4013-A307-B70A712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77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A4A5E-523B-4F27-B525-368C5422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D6BE-747B-4525-A474-D3204F7EF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50416-B429-4CBB-ADC0-FCCAC552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95226-9906-45E5-BD5F-A1007A7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CBE5D-C934-4C3D-8E8A-A2347605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5C7945-8764-43AA-A156-B3948014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7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0A70-8FFE-4453-AE82-F753A25E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1866A-2BB9-40DF-BB19-58D333BF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1F186-B219-4933-982F-CA886313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197622-DD91-409A-A38B-98B47BA09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7C7A8-8DE6-42E3-A737-E73166DEA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E48F2A-28F7-47B0-AC98-C0002D39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C21C0B-7616-4029-AEC5-D5C9BA42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EF2542-AF43-4A24-B0FA-E3457272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5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5F3E1-CD56-4AE1-BB34-0C2DB3CD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303D47-E349-42A4-AD40-523CC0B4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E5D987-4B16-4121-8040-6B465AD0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C278B3-BDEB-4996-89C0-6B6D73F0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1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D8F133-2E33-4869-847D-877EAEC9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4CF94B-F234-4323-AB1C-17317209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8CB933-82AF-496B-BDC8-DEAFDD84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8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E74E-96B5-490D-9F23-6E757D95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2653C-3445-487F-93CB-9E027B3D7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DC731F-EA04-4346-AA65-B6EB14A7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45BFDE-653F-4086-9D92-F9BC863A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85051-DEB2-4199-A696-565B5634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B0E11-EF2F-4F1E-9E93-74CEB735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4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FBFD-91E7-4150-AC39-BB0289F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8F2A08-1C62-440B-A13A-7E67DDE2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F5F8D1-ED8D-4FA0-9DED-609B35D3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3767D-1EDE-4E3A-B8D7-E2C7F0F4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CA26D0-0CE9-4498-A010-E67B0262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0358CB-DA47-44A2-A829-A844ACCD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8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5C0191-1645-4A35-A8F9-581AAAC3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21626-9213-4EC2-B2E4-24640746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7A50F-A6CD-499B-B37A-B5F3726F5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0A93-98F0-46FB-9904-875B86A8548D}" type="datetimeFigureOut">
              <a:rPr lang="es-CO" smtClean="0"/>
              <a:t>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3E0A6-2E5D-4B05-B38D-29AA78B1F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59239-8AEC-400F-9876-ECEEF9149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BAAD-FF5E-4025-AFFF-DB46D6725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33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19E96C4-CB26-412A-8365-F375F5C1E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17214" r="4116" b="24911"/>
          <a:stretch/>
        </p:blipFill>
        <p:spPr>
          <a:xfrm>
            <a:off x="-1" y="307043"/>
            <a:ext cx="12132821" cy="582871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46628A3-E425-4ED2-BEDC-F17E70E6379B}"/>
              </a:ext>
            </a:extLst>
          </p:cNvPr>
          <p:cNvSpPr/>
          <p:nvPr/>
        </p:nvSpPr>
        <p:spPr>
          <a:xfrm>
            <a:off x="265043" y="1285461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4A4FE4-C319-41A2-AB83-9B34F6934F6A}"/>
              </a:ext>
            </a:extLst>
          </p:cNvPr>
          <p:cNvSpPr/>
          <p:nvPr/>
        </p:nvSpPr>
        <p:spPr>
          <a:xfrm>
            <a:off x="284921" y="2498034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7A9C7B1-BFB1-4778-B2D2-5B7C1EDBB77A}"/>
              </a:ext>
            </a:extLst>
          </p:cNvPr>
          <p:cNvSpPr/>
          <p:nvPr/>
        </p:nvSpPr>
        <p:spPr>
          <a:xfrm>
            <a:off x="318052" y="3101007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526DF53-F120-4869-8E02-504FB0C69EB9}"/>
              </a:ext>
            </a:extLst>
          </p:cNvPr>
          <p:cNvSpPr/>
          <p:nvPr/>
        </p:nvSpPr>
        <p:spPr>
          <a:xfrm>
            <a:off x="245164" y="550627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D880D5-0DC7-40EC-A4FD-7D81B700ED4E}"/>
              </a:ext>
            </a:extLst>
          </p:cNvPr>
          <p:cNvSpPr/>
          <p:nvPr/>
        </p:nvSpPr>
        <p:spPr>
          <a:xfrm>
            <a:off x="265042" y="3684103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38D929-2FDC-4BEE-92DB-1BB9219CBADB}"/>
              </a:ext>
            </a:extLst>
          </p:cNvPr>
          <p:cNvSpPr/>
          <p:nvPr/>
        </p:nvSpPr>
        <p:spPr>
          <a:xfrm>
            <a:off x="1451111" y="3690731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1F7DBF8-957F-412D-B264-F78F6755CEDB}"/>
              </a:ext>
            </a:extLst>
          </p:cNvPr>
          <p:cNvSpPr/>
          <p:nvPr/>
        </p:nvSpPr>
        <p:spPr>
          <a:xfrm>
            <a:off x="245165" y="430032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2D6D72E-3623-4B2B-98CD-E866F47B3DAC}"/>
              </a:ext>
            </a:extLst>
          </p:cNvPr>
          <p:cNvSpPr/>
          <p:nvPr/>
        </p:nvSpPr>
        <p:spPr>
          <a:xfrm>
            <a:off x="238540" y="489004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254D7B-391D-4CA4-B1E8-C807BE512CB5}"/>
              </a:ext>
            </a:extLst>
          </p:cNvPr>
          <p:cNvSpPr/>
          <p:nvPr/>
        </p:nvSpPr>
        <p:spPr>
          <a:xfrm>
            <a:off x="1464366" y="1265585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9BC9889-6EE4-436A-A090-CB392D102A0C}"/>
              </a:ext>
            </a:extLst>
          </p:cNvPr>
          <p:cNvSpPr/>
          <p:nvPr/>
        </p:nvSpPr>
        <p:spPr>
          <a:xfrm>
            <a:off x="2623930" y="4293703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4789971-90D2-49F2-9DE6-64F76CE7C5A4}"/>
              </a:ext>
            </a:extLst>
          </p:cNvPr>
          <p:cNvSpPr/>
          <p:nvPr/>
        </p:nvSpPr>
        <p:spPr>
          <a:xfrm>
            <a:off x="1431237" y="1895062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9AA8D19-C699-460C-B45A-549B8C127B3E}"/>
              </a:ext>
            </a:extLst>
          </p:cNvPr>
          <p:cNvSpPr/>
          <p:nvPr/>
        </p:nvSpPr>
        <p:spPr>
          <a:xfrm>
            <a:off x="2657062" y="3107635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34A0502-E370-4F07-BE44-D69186CA37EB}"/>
              </a:ext>
            </a:extLst>
          </p:cNvPr>
          <p:cNvSpPr/>
          <p:nvPr/>
        </p:nvSpPr>
        <p:spPr>
          <a:xfrm>
            <a:off x="1457737" y="2504662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93B56E-3FE0-42D1-BBB5-7DCE29E0E4A5}"/>
              </a:ext>
            </a:extLst>
          </p:cNvPr>
          <p:cNvSpPr/>
          <p:nvPr/>
        </p:nvSpPr>
        <p:spPr>
          <a:xfrm>
            <a:off x="1464364" y="3094387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E40B5C-F2C0-4EF1-8E3A-81F20B91F8BB}"/>
              </a:ext>
            </a:extLst>
          </p:cNvPr>
          <p:cNvSpPr/>
          <p:nvPr/>
        </p:nvSpPr>
        <p:spPr>
          <a:xfrm>
            <a:off x="245166" y="1901687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1480CB7-E760-4706-9E00-0160938D158A}"/>
              </a:ext>
            </a:extLst>
          </p:cNvPr>
          <p:cNvSpPr/>
          <p:nvPr/>
        </p:nvSpPr>
        <p:spPr>
          <a:xfrm>
            <a:off x="2676941" y="3710612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C341BB6-BDB0-4335-940B-3E77E9EB0DA7}"/>
              </a:ext>
            </a:extLst>
          </p:cNvPr>
          <p:cNvSpPr/>
          <p:nvPr/>
        </p:nvSpPr>
        <p:spPr>
          <a:xfrm>
            <a:off x="1464365" y="4300330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1473919-9725-4E65-98E2-724388FDDC46}"/>
              </a:ext>
            </a:extLst>
          </p:cNvPr>
          <p:cNvSpPr/>
          <p:nvPr/>
        </p:nvSpPr>
        <p:spPr>
          <a:xfrm>
            <a:off x="2703445" y="1285464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B7EE5F8-2E2B-44C8-865D-7AF0CE091FCA}"/>
              </a:ext>
            </a:extLst>
          </p:cNvPr>
          <p:cNvSpPr/>
          <p:nvPr/>
        </p:nvSpPr>
        <p:spPr>
          <a:xfrm>
            <a:off x="3836507" y="1888436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00729FB-9A15-4EFD-8697-D2FD427464DE}"/>
              </a:ext>
            </a:extLst>
          </p:cNvPr>
          <p:cNvSpPr/>
          <p:nvPr/>
        </p:nvSpPr>
        <p:spPr>
          <a:xfrm>
            <a:off x="3829879" y="3101010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F75AB45-CB66-4F10-B015-E90A00E19245}"/>
              </a:ext>
            </a:extLst>
          </p:cNvPr>
          <p:cNvSpPr/>
          <p:nvPr/>
        </p:nvSpPr>
        <p:spPr>
          <a:xfrm>
            <a:off x="3849758" y="4287080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454FEAB-C198-44CE-9EF3-D43ED3AF6954}"/>
              </a:ext>
            </a:extLst>
          </p:cNvPr>
          <p:cNvSpPr/>
          <p:nvPr/>
        </p:nvSpPr>
        <p:spPr>
          <a:xfrm>
            <a:off x="3843133" y="3684105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959FD51-993C-4FD7-988A-4B7EFACA8005}"/>
              </a:ext>
            </a:extLst>
          </p:cNvPr>
          <p:cNvSpPr/>
          <p:nvPr/>
        </p:nvSpPr>
        <p:spPr>
          <a:xfrm>
            <a:off x="2643805" y="2489172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13C91ED-F962-4A30-9B75-B6B8B5FCFF4F}"/>
              </a:ext>
            </a:extLst>
          </p:cNvPr>
          <p:cNvSpPr/>
          <p:nvPr/>
        </p:nvSpPr>
        <p:spPr>
          <a:xfrm>
            <a:off x="7295329" y="428707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F3508BF-C95D-4936-84AB-1D6BFD1BB2F9}"/>
              </a:ext>
            </a:extLst>
          </p:cNvPr>
          <p:cNvSpPr/>
          <p:nvPr/>
        </p:nvSpPr>
        <p:spPr>
          <a:xfrm>
            <a:off x="8441641" y="1895061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B191E78-3CDF-4C1E-ABCE-56D99B400063}"/>
              </a:ext>
            </a:extLst>
          </p:cNvPr>
          <p:cNvSpPr/>
          <p:nvPr/>
        </p:nvSpPr>
        <p:spPr>
          <a:xfrm>
            <a:off x="2650439" y="189505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A6A7D41-050E-4817-9849-AE84306952F0}"/>
              </a:ext>
            </a:extLst>
          </p:cNvPr>
          <p:cNvSpPr/>
          <p:nvPr/>
        </p:nvSpPr>
        <p:spPr>
          <a:xfrm>
            <a:off x="4969569" y="249140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EB3C8B3-7A48-44D2-A3B7-708AD5E2A5CB}"/>
              </a:ext>
            </a:extLst>
          </p:cNvPr>
          <p:cNvSpPr/>
          <p:nvPr/>
        </p:nvSpPr>
        <p:spPr>
          <a:xfrm>
            <a:off x="4976196" y="1888433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A20A06-2773-414C-9E39-8D84153E1F3C}"/>
              </a:ext>
            </a:extLst>
          </p:cNvPr>
          <p:cNvSpPr/>
          <p:nvPr/>
        </p:nvSpPr>
        <p:spPr>
          <a:xfrm>
            <a:off x="7308581" y="1888435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31B9475-8D9B-4712-ABB3-0FF1BEAD7A87}"/>
              </a:ext>
            </a:extLst>
          </p:cNvPr>
          <p:cNvSpPr/>
          <p:nvPr/>
        </p:nvSpPr>
        <p:spPr>
          <a:xfrm>
            <a:off x="3843128" y="249579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A66562A-C4A4-4B8B-B5BC-964C2EFDC6B3}"/>
              </a:ext>
            </a:extLst>
          </p:cNvPr>
          <p:cNvSpPr/>
          <p:nvPr/>
        </p:nvSpPr>
        <p:spPr>
          <a:xfrm>
            <a:off x="3836507" y="1265587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3A3ADA4-41B9-471D-9231-036D9FEC6D1F}"/>
              </a:ext>
            </a:extLst>
          </p:cNvPr>
          <p:cNvSpPr/>
          <p:nvPr/>
        </p:nvSpPr>
        <p:spPr>
          <a:xfrm>
            <a:off x="6102630" y="3690730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580883D-4CB9-4294-808F-8A01AB47734D}"/>
              </a:ext>
            </a:extLst>
          </p:cNvPr>
          <p:cNvSpPr/>
          <p:nvPr/>
        </p:nvSpPr>
        <p:spPr>
          <a:xfrm>
            <a:off x="6102630" y="2471531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3B2D8A6-BD0C-4EC0-B14A-3AC2509DA198}"/>
              </a:ext>
            </a:extLst>
          </p:cNvPr>
          <p:cNvSpPr/>
          <p:nvPr/>
        </p:nvSpPr>
        <p:spPr>
          <a:xfrm>
            <a:off x="4976196" y="3094384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28462C-777B-4032-AEAC-C092DE29A2CF}"/>
              </a:ext>
            </a:extLst>
          </p:cNvPr>
          <p:cNvSpPr/>
          <p:nvPr/>
        </p:nvSpPr>
        <p:spPr>
          <a:xfrm>
            <a:off x="4969572" y="1258954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AA346DA-2C34-429F-ADB2-E651A2021AA5}"/>
              </a:ext>
            </a:extLst>
          </p:cNvPr>
          <p:cNvSpPr/>
          <p:nvPr/>
        </p:nvSpPr>
        <p:spPr>
          <a:xfrm>
            <a:off x="6115885" y="1292085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4F4F6BB-C134-4C36-9B21-22EF18F8AA3D}"/>
              </a:ext>
            </a:extLst>
          </p:cNvPr>
          <p:cNvSpPr/>
          <p:nvPr/>
        </p:nvSpPr>
        <p:spPr>
          <a:xfrm>
            <a:off x="6122512" y="1908312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9B71DF-E831-48DD-8DAA-1B666AB20833}"/>
              </a:ext>
            </a:extLst>
          </p:cNvPr>
          <p:cNvSpPr/>
          <p:nvPr/>
        </p:nvSpPr>
        <p:spPr>
          <a:xfrm>
            <a:off x="7328461" y="1258954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8ABE8E0-48D9-447B-B02E-020BFF4BCF54}"/>
              </a:ext>
            </a:extLst>
          </p:cNvPr>
          <p:cNvSpPr/>
          <p:nvPr/>
        </p:nvSpPr>
        <p:spPr>
          <a:xfrm>
            <a:off x="7301954" y="3074504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9C644A62-7D05-4AA8-A61E-2FA216365374}"/>
              </a:ext>
            </a:extLst>
          </p:cNvPr>
          <p:cNvSpPr/>
          <p:nvPr/>
        </p:nvSpPr>
        <p:spPr>
          <a:xfrm>
            <a:off x="7308582" y="2484780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92CC999-B9CF-4A31-9B0B-B9532911B4E3}"/>
              </a:ext>
            </a:extLst>
          </p:cNvPr>
          <p:cNvSpPr/>
          <p:nvPr/>
        </p:nvSpPr>
        <p:spPr>
          <a:xfrm>
            <a:off x="6109258" y="3087760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61CC51E-4608-4D47-A38A-3D9CDDA54635}"/>
              </a:ext>
            </a:extLst>
          </p:cNvPr>
          <p:cNvSpPr/>
          <p:nvPr/>
        </p:nvSpPr>
        <p:spPr>
          <a:xfrm>
            <a:off x="8448269" y="1278836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84A704F-3C4B-4006-BABD-1BFEA60A52DB}"/>
              </a:ext>
            </a:extLst>
          </p:cNvPr>
          <p:cNvSpPr/>
          <p:nvPr/>
        </p:nvSpPr>
        <p:spPr>
          <a:xfrm>
            <a:off x="8488024" y="3094384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E0AC5C6-7F60-4719-8B32-400816638798}"/>
              </a:ext>
            </a:extLst>
          </p:cNvPr>
          <p:cNvSpPr/>
          <p:nvPr/>
        </p:nvSpPr>
        <p:spPr>
          <a:xfrm>
            <a:off x="9654216" y="1888436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F83CDFA-8A80-4551-A6C3-22BC0FC7653D}"/>
              </a:ext>
            </a:extLst>
          </p:cNvPr>
          <p:cNvSpPr/>
          <p:nvPr/>
        </p:nvSpPr>
        <p:spPr>
          <a:xfrm>
            <a:off x="7308581" y="367747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EAFF4EC-A6FF-4231-A9E1-11378945FAE6}"/>
              </a:ext>
            </a:extLst>
          </p:cNvPr>
          <p:cNvSpPr/>
          <p:nvPr/>
        </p:nvSpPr>
        <p:spPr>
          <a:xfrm>
            <a:off x="8468146" y="2491406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ABD61CD-1D34-4597-9B9E-EF7E71C8364E}"/>
              </a:ext>
            </a:extLst>
          </p:cNvPr>
          <p:cNvSpPr/>
          <p:nvPr/>
        </p:nvSpPr>
        <p:spPr>
          <a:xfrm>
            <a:off x="10853540" y="1272214"/>
            <a:ext cx="1046922" cy="5300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4CFD672-17C3-49B0-B2A0-E54EDFBE03F3}"/>
              </a:ext>
            </a:extLst>
          </p:cNvPr>
          <p:cNvSpPr/>
          <p:nvPr/>
        </p:nvSpPr>
        <p:spPr>
          <a:xfrm>
            <a:off x="8468146" y="3677478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95D110-7B78-DC5E-C15E-A90F4B99429B}"/>
              </a:ext>
            </a:extLst>
          </p:cNvPr>
          <p:cNvSpPr/>
          <p:nvPr/>
        </p:nvSpPr>
        <p:spPr>
          <a:xfrm>
            <a:off x="1451111" y="4876800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CE491F6-850B-1522-C6A9-4CE7150EBB1A}"/>
              </a:ext>
            </a:extLst>
          </p:cNvPr>
          <p:cNvSpPr/>
          <p:nvPr/>
        </p:nvSpPr>
        <p:spPr>
          <a:xfrm>
            <a:off x="2623930" y="4890048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31458C4-E22A-67ED-7A3F-E0215764A6D7}"/>
              </a:ext>
            </a:extLst>
          </p:cNvPr>
          <p:cNvSpPr/>
          <p:nvPr/>
        </p:nvSpPr>
        <p:spPr>
          <a:xfrm>
            <a:off x="3813937" y="4897688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BBAD2A-AFFE-975A-84A5-495D5FA61042}"/>
              </a:ext>
            </a:extLst>
          </p:cNvPr>
          <p:cNvSpPr/>
          <p:nvPr/>
        </p:nvSpPr>
        <p:spPr>
          <a:xfrm>
            <a:off x="4942925" y="3714541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86E3F4-DE76-DD0A-E0B1-63440ACCF2D8}"/>
              </a:ext>
            </a:extLst>
          </p:cNvPr>
          <p:cNvSpPr/>
          <p:nvPr/>
        </p:nvSpPr>
        <p:spPr>
          <a:xfrm>
            <a:off x="4942925" y="4311122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0C34BB8-EA3D-1FB0-0BAC-45CE5ADC764A}"/>
              </a:ext>
            </a:extLst>
          </p:cNvPr>
          <p:cNvSpPr/>
          <p:nvPr/>
        </p:nvSpPr>
        <p:spPr>
          <a:xfrm>
            <a:off x="6066409" y="4311122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D56B0AC-4E62-6A9B-D194-F6CEAB2A75A8}"/>
              </a:ext>
            </a:extLst>
          </p:cNvPr>
          <p:cNvSpPr/>
          <p:nvPr/>
        </p:nvSpPr>
        <p:spPr>
          <a:xfrm>
            <a:off x="6066409" y="4890047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E3FB721-F80B-CD5D-3976-BFCBAA13DF03}"/>
              </a:ext>
            </a:extLst>
          </p:cNvPr>
          <p:cNvSpPr/>
          <p:nvPr/>
        </p:nvSpPr>
        <p:spPr>
          <a:xfrm>
            <a:off x="7301954" y="5517284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A49E5E0-CFB5-13B3-4773-17ACE2E969FA}"/>
              </a:ext>
            </a:extLst>
          </p:cNvPr>
          <p:cNvSpPr/>
          <p:nvPr/>
        </p:nvSpPr>
        <p:spPr>
          <a:xfrm>
            <a:off x="7301954" y="4876799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17C9732-BC6B-88C9-A73F-A6E4394D184D}"/>
              </a:ext>
            </a:extLst>
          </p:cNvPr>
          <p:cNvSpPr/>
          <p:nvPr/>
        </p:nvSpPr>
        <p:spPr>
          <a:xfrm>
            <a:off x="8441641" y="4289778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88C3776-E85E-6DDD-4690-4C005FE7A205}"/>
              </a:ext>
            </a:extLst>
          </p:cNvPr>
          <p:cNvSpPr/>
          <p:nvPr/>
        </p:nvSpPr>
        <p:spPr>
          <a:xfrm>
            <a:off x="9610778" y="4289579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8CD7C6E-45CB-9C9E-8A77-5F91D64A98AA}"/>
              </a:ext>
            </a:extLst>
          </p:cNvPr>
          <p:cNvSpPr/>
          <p:nvPr/>
        </p:nvSpPr>
        <p:spPr>
          <a:xfrm>
            <a:off x="9568070" y="4945542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9ED76A1D-2C61-7F3F-DEF6-4C99F07AC9E2}"/>
              </a:ext>
            </a:extLst>
          </p:cNvPr>
          <p:cNvSpPr/>
          <p:nvPr/>
        </p:nvSpPr>
        <p:spPr>
          <a:xfrm>
            <a:off x="10813286" y="3091409"/>
            <a:ext cx="1046922" cy="530087"/>
          </a:xfrm>
          <a:prstGeom prst="rect">
            <a:avLst/>
          </a:prstGeom>
          <a:solidFill>
            <a:schemeClr val="accent6">
              <a:lumMod val="60000"/>
              <a:lumOff val="40000"/>
              <a:alpha val="6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3DD995A-025D-05D3-2AC3-98EE42636616}"/>
              </a:ext>
            </a:extLst>
          </p:cNvPr>
          <p:cNvSpPr/>
          <p:nvPr/>
        </p:nvSpPr>
        <p:spPr>
          <a:xfrm>
            <a:off x="10813286" y="1901686"/>
            <a:ext cx="1046922" cy="5300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0FAEFC0-1FAC-2A33-E6BE-BD633FF3797B}"/>
              </a:ext>
            </a:extLst>
          </p:cNvPr>
          <p:cNvSpPr/>
          <p:nvPr/>
        </p:nvSpPr>
        <p:spPr>
          <a:xfrm>
            <a:off x="10813286" y="2522083"/>
            <a:ext cx="1046922" cy="5300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E1D5DE5-DF3C-F15E-E35C-F4CDF91B72DC}"/>
              </a:ext>
            </a:extLst>
          </p:cNvPr>
          <p:cNvSpPr/>
          <p:nvPr/>
        </p:nvSpPr>
        <p:spPr>
          <a:xfrm>
            <a:off x="9650155" y="1263012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D113922E-C923-C77D-289D-1E98DEC7C6B2}"/>
              </a:ext>
            </a:extLst>
          </p:cNvPr>
          <p:cNvSpPr/>
          <p:nvPr/>
        </p:nvSpPr>
        <p:spPr>
          <a:xfrm>
            <a:off x="9601207" y="2491406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C7550191-81B4-611C-FFEA-FBA43B6CEB82}"/>
              </a:ext>
            </a:extLst>
          </p:cNvPr>
          <p:cNvSpPr/>
          <p:nvPr/>
        </p:nvSpPr>
        <p:spPr>
          <a:xfrm>
            <a:off x="9650155" y="3115258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64536A8-F131-B8FF-E232-EABA93282741}"/>
              </a:ext>
            </a:extLst>
          </p:cNvPr>
          <p:cNvSpPr/>
          <p:nvPr/>
        </p:nvSpPr>
        <p:spPr>
          <a:xfrm>
            <a:off x="9627711" y="3632098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89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126159-755C-445E-9F2A-F8809EF5E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5" t="19115" r="5108" b="26172"/>
          <a:stretch/>
        </p:blipFill>
        <p:spPr>
          <a:xfrm>
            <a:off x="145773" y="331304"/>
            <a:ext cx="11940209" cy="548551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79EABD9-12D2-4495-AEAE-ECE89489D49D}"/>
              </a:ext>
            </a:extLst>
          </p:cNvPr>
          <p:cNvSpPr/>
          <p:nvPr/>
        </p:nvSpPr>
        <p:spPr>
          <a:xfrm>
            <a:off x="1709528" y="1325218"/>
            <a:ext cx="1046922" cy="689111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EC8745-3B65-4797-B318-C12C1EC721F6}"/>
              </a:ext>
            </a:extLst>
          </p:cNvPr>
          <p:cNvSpPr/>
          <p:nvPr/>
        </p:nvSpPr>
        <p:spPr>
          <a:xfrm>
            <a:off x="10853534" y="396239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7E91D7-A43D-4C61-8DEB-85241FA833E6}"/>
              </a:ext>
            </a:extLst>
          </p:cNvPr>
          <p:cNvSpPr/>
          <p:nvPr/>
        </p:nvSpPr>
        <p:spPr>
          <a:xfrm>
            <a:off x="1689651" y="2100472"/>
            <a:ext cx="1046922" cy="689111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66E5DB-BA8C-4439-93C8-66074A4F039A}"/>
              </a:ext>
            </a:extLst>
          </p:cNvPr>
          <p:cNvSpPr/>
          <p:nvPr/>
        </p:nvSpPr>
        <p:spPr>
          <a:xfrm>
            <a:off x="3975654" y="1325218"/>
            <a:ext cx="1046922" cy="689111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4ED032-35DE-4D38-95F0-FD9E6AB6436B}"/>
              </a:ext>
            </a:extLst>
          </p:cNvPr>
          <p:cNvSpPr/>
          <p:nvPr/>
        </p:nvSpPr>
        <p:spPr>
          <a:xfrm>
            <a:off x="10846910" y="2710069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2EC44B-C30F-4C66-9571-1352381E7E86}"/>
              </a:ext>
            </a:extLst>
          </p:cNvPr>
          <p:cNvSpPr/>
          <p:nvPr/>
        </p:nvSpPr>
        <p:spPr>
          <a:xfrm>
            <a:off x="7414596" y="2100472"/>
            <a:ext cx="1046922" cy="543336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2576B3-14DA-416E-B0EA-16B85EDC5B3C}"/>
              </a:ext>
            </a:extLst>
          </p:cNvPr>
          <p:cNvSpPr/>
          <p:nvPr/>
        </p:nvSpPr>
        <p:spPr>
          <a:xfrm>
            <a:off x="7454349" y="3346172"/>
            <a:ext cx="1046922" cy="530087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F9D017-2F67-4135-852D-798BC888B5CC}"/>
              </a:ext>
            </a:extLst>
          </p:cNvPr>
          <p:cNvSpPr/>
          <p:nvPr/>
        </p:nvSpPr>
        <p:spPr>
          <a:xfrm>
            <a:off x="2849218" y="2093847"/>
            <a:ext cx="1046922" cy="689111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4F981BF-6898-40FD-BED9-A50E4050A2F6}"/>
              </a:ext>
            </a:extLst>
          </p:cNvPr>
          <p:cNvSpPr/>
          <p:nvPr/>
        </p:nvSpPr>
        <p:spPr>
          <a:xfrm>
            <a:off x="6281536" y="2107099"/>
            <a:ext cx="1046922" cy="543336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20AC61-085F-4E74-92CD-04FA1BFA558D}"/>
              </a:ext>
            </a:extLst>
          </p:cNvPr>
          <p:cNvSpPr/>
          <p:nvPr/>
        </p:nvSpPr>
        <p:spPr>
          <a:xfrm>
            <a:off x="5148471" y="1318594"/>
            <a:ext cx="1046922" cy="689111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907285B-659F-4F52-817C-03401BFD1D08}"/>
              </a:ext>
            </a:extLst>
          </p:cNvPr>
          <p:cNvSpPr/>
          <p:nvPr/>
        </p:nvSpPr>
        <p:spPr>
          <a:xfrm>
            <a:off x="6308037" y="1338473"/>
            <a:ext cx="1046922" cy="689111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808D1B-475A-4562-A012-9E3E36C33CA1}"/>
              </a:ext>
            </a:extLst>
          </p:cNvPr>
          <p:cNvSpPr/>
          <p:nvPr/>
        </p:nvSpPr>
        <p:spPr>
          <a:xfrm>
            <a:off x="5148476" y="2670315"/>
            <a:ext cx="1046922" cy="543336"/>
          </a:xfrm>
          <a:prstGeom prst="rect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158913-609E-4BF7-8C96-BB6D990C8225}"/>
              </a:ext>
            </a:extLst>
          </p:cNvPr>
          <p:cNvSpPr/>
          <p:nvPr/>
        </p:nvSpPr>
        <p:spPr>
          <a:xfrm>
            <a:off x="9700602" y="2703447"/>
            <a:ext cx="1046922" cy="5300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F63740-7AE9-4B28-AEB0-5C51AA08F159}"/>
              </a:ext>
            </a:extLst>
          </p:cNvPr>
          <p:cNvSpPr/>
          <p:nvPr/>
        </p:nvSpPr>
        <p:spPr>
          <a:xfrm>
            <a:off x="6301418" y="2710073"/>
            <a:ext cx="1046922" cy="5300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D140726-A2C2-AB50-A5AF-F05E84D6CE37}"/>
              </a:ext>
            </a:extLst>
          </p:cNvPr>
          <p:cNvSpPr/>
          <p:nvPr/>
        </p:nvSpPr>
        <p:spPr>
          <a:xfrm>
            <a:off x="2842591" y="1338473"/>
            <a:ext cx="1046922" cy="5300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0122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alonso bojaca garavito</dc:creator>
  <cp:lastModifiedBy>BAIRON DUVAN MARTIN MORENO</cp:lastModifiedBy>
  <cp:revision>2</cp:revision>
  <dcterms:created xsi:type="dcterms:W3CDTF">2022-04-20T20:42:42Z</dcterms:created>
  <dcterms:modified xsi:type="dcterms:W3CDTF">2022-09-08T22:27:24Z</dcterms:modified>
</cp:coreProperties>
</file>