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5" r:id="rId20"/>
    <p:sldId id="266" r:id="rId21"/>
    <p:sldId id="284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7:43:21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98.86816"/>
      <inkml:brushProperty name="anchorY" value="-2714.40796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3:06:34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0,'0'22078,"0"-15620,0-6420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3:06:54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0,'0'14292,"0"-14257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3:06:55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3:06:59.0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1,'0'11913,"0"-11876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3:07:1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1,'0'28721,"0"-28694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3:07:23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1,'0'14308,"0"-14266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3:07:32.7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0,'0'11686,"0"-11651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59F0-B12D-452D-BBD4-0E1C97F2101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49E1-6CD7-4DC0-A83A-33866A51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5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0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3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6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7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8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9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49E1-6CD7-4DC0-A83A-33866A511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6" Type="http://schemas.openxmlformats.org/officeDocument/2006/relationships/audio" Target="../media/audio1.wav"/><Relationship Id="rId1" Type="http://schemas.openxmlformats.org/officeDocument/2006/relationships/tags" Target="../tags/tag2.xml"/><Relationship Id="rId5" Type="http://schemas.openxmlformats.org/officeDocument/2006/relationships/customXml" Target="../ink/ink1.xml"/><Relationship Id="rId15" Type="http://schemas.openxmlformats.org/officeDocument/2006/relationships/slide" Target="slide2.xml"/><Relationship Id="rId4" Type="http://schemas.openxmlformats.org/officeDocument/2006/relationships/image" Target="../media/image1.png"/><Relationship Id="rId1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0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10" Type="http://schemas.openxmlformats.org/officeDocument/2006/relationships/slide" Target="slide11.xml"/><Relationship Id="rId4" Type="http://schemas.openxmlformats.org/officeDocument/2006/relationships/image" Target="../media/image3.png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1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slide" Target="slide12.xml"/><Relationship Id="rId4" Type="http://schemas.openxmlformats.org/officeDocument/2006/relationships/image" Target="../media/image26.png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2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27.png"/><Relationship Id="rId5" Type="http://schemas.openxmlformats.org/officeDocument/2006/relationships/image" Target="../media/image8.svg"/><Relationship Id="rId10" Type="http://schemas.openxmlformats.org/officeDocument/2006/relationships/slide" Target="slide13.xml"/><Relationship Id="rId4" Type="http://schemas.openxmlformats.org/officeDocument/2006/relationships/image" Target="../media/image7.png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3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28.png"/><Relationship Id="rId5" Type="http://schemas.openxmlformats.org/officeDocument/2006/relationships/image" Target="../media/image8.svg"/><Relationship Id="rId10" Type="http://schemas.openxmlformats.org/officeDocument/2006/relationships/slide" Target="slide14.xml"/><Relationship Id="rId4" Type="http://schemas.openxmlformats.org/officeDocument/2006/relationships/image" Target="../media/image7.png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4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35.png"/><Relationship Id="rId5" Type="http://schemas.openxmlformats.org/officeDocument/2006/relationships/image" Target="../media/image8.svg"/><Relationship Id="rId10" Type="http://schemas.openxmlformats.org/officeDocument/2006/relationships/slide" Target="slide15.xml"/><Relationship Id="rId4" Type="http://schemas.openxmlformats.org/officeDocument/2006/relationships/image" Target="../media/image7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5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image" Target="../media/image8.svg"/><Relationship Id="rId10" Type="http://schemas.openxmlformats.org/officeDocument/2006/relationships/slide" Target="slide16.xml"/><Relationship Id="rId4" Type="http://schemas.openxmlformats.org/officeDocument/2006/relationships/image" Target="../media/image7.png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6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36.png"/><Relationship Id="rId5" Type="http://schemas.openxmlformats.org/officeDocument/2006/relationships/image" Target="../media/image8.svg"/><Relationship Id="rId10" Type="http://schemas.openxmlformats.org/officeDocument/2006/relationships/slide" Target="slide17.xml"/><Relationship Id="rId4" Type="http://schemas.openxmlformats.org/officeDocument/2006/relationships/image" Target="../media/image7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7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37.png"/><Relationship Id="rId5" Type="http://schemas.openxmlformats.org/officeDocument/2006/relationships/image" Target="../media/image8.svg"/><Relationship Id="rId10" Type="http://schemas.openxmlformats.org/officeDocument/2006/relationships/slide" Target="slide18.xml"/><Relationship Id="rId4" Type="http://schemas.openxmlformats.org/officeDocument/2006/relationships/image" Target="../media/image7.png"/><Relationship Id="rId9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18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38.png"/><Relationship Id="rId5" Type="http://schemas.openxmlformats.org/officeDocument/2006/relationships/image" Target="../media/image8.svg"/><Relationship Id="rId10" Type="http://schemas.openxmlformats.org/officeDocument/2006/relationships/slide" Target="slide19.xml"/><Relationship Id="rId4" Type="http://schemas.openxmlformats.org/officeDocument/2006/relationships/image" Target="../media/image7.png"/><Relationship Id="rId9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svg"/><Relationship Id="rId2" Type="http://schemas.openxmlformats.org/officeDocument/2006/relationships/video" Target="https://www.youtube.com/embed/r5gkQAvizps?feature=oembed" TargetMode="Externa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11" Type="http://schemas.openxmlformats.org/officeDocument/2006/relationships/slide" Target="slide20.xml"/><Relationship Id="rId5" Type="http://schemas.openxmlformats.org/officeDocument/2006/relationships/image" Target="../media/image39.jpeg"/><Relationship Id="rId10" Type="http://schemas.openxmlformats.org/officeDocument/2006/relationships/slide" Target="slide18.xml"/><Relationship Id="rId4" Type="http://schemas.openxmlformats.org/officeDocument/2006/relationships/notesSlide" Target="../notesSlides/notesSlide19.xml"/><Relationship Id="rId9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19.xml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.png"/><Relationship Id="rId7" Type="http://schemas.microsoft.com/office/2007/relationships/hdphoto" Target="../media/hdphoto1.wdp"/><Relationship Id="rId12" Type="http://schemas.openxmlformats.org/officeDocument/2006/relationships/slide" Target="slide11.xml"/><Relationship Id="rId17" Type="http://schemas.openxmlformats.org/officeDocument/2006/relationships/image" Target="../media/image8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20" Type="http://schemas.openxmlformats.org/officeDocument/2006/relationships/hyperlink" Target="https://quizizz.com/join/quiz/6388cbd297cc18001d85c29b/start?studentShare=true" TargetMode="Externa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slide" Target="slide4.xml"/><Relationship Id="rId24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6.svg"/><Relationship Id="rId23" Type="http://schemas.openxmlformats.org/officeDocument/2006/relationships/image" Target="../media/image13.png"/><Relationship Id="rId10" Type="http://schemas.openxmlformats.org/officeDocument/2006/relationships/slide" Target="slide3.xml"/><Relationship Id="rId19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audio" Target="../media/audio1.wav"/><Relationship Id="rId14" Type="http://schemas.openxmlformats.org/officeDocument/2006/relationships/image" Target="../media/image5.png"/><Relationship Id="rId22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slide" Target="slide19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svg"/><Relationship Id="rId12" Type="http://schemas.openxmlformats.org/officeDocument/2006/relationships/image" Target="../media/image48.png"/><Relationship Id="rId17" Type="http://schemas.openxmlformats.org/officeDocument/2006/relationships/audio" Target="../media/audio1.wav"/><Relationship Id="rId2" Type="http://schemas.openxmlformats.org/officeDocument/2006/relationships/video" Target="https://www.youtube.com/embed/wrk5Dra3P0w?feature=oembed" TargetMode="External"/><Relationship Id="rId16" Type="http://schemas.openxmlformats.org/officeDocument/2006/relationships/slide" Target="slide2.xml"/><Relationship Id="rId1" Type="http://schemas.openxmlformats.org/officeDocument/2006/relationships/tags" Target="../tags/tag21.xml"/><Relationship Id="rId6" Type="http://schemas.openxmlformats.org/officeDocument/2006/relationships/image" Target="../media/image41.png"/><Relationship Id="rId11" Type="http://schemas.openxmlformats.org/officeDocument/2006/relationships/image" Target="../media/image47.svg"/><Relationship Id="rId5" Type="http://schemas.openxmlformats.org/officeDocument/2006/relationships/image" Target="../media/image40.jpe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slide" Target="slide21.xml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3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52.png"/><Relationship Id="rId5" Type="http://schemas.openxmlformats.org/officeDocument/2006/relationships/image" Target="../media/image23.svg"/><Relationship Id="rId10" Type="http://schemas.openxmlformats.org/officeDocument/2006/relationships/slide" Target="slide20.xml"/><Relationship Id="rId4" Type="http://schemas.openxmlformats.org/officeDocument/2006/relationships/image" Target="../media/image22.pn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3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5.jpe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customXml" Target="../ink/ink3.xml"/><Relationship Id="rId26" Type="http://schemas.openxmlformats.org/officeDocument/2006/relationships/customXml" Target="../ink/ink7.xml"/><Relationship Id="rId39" Type="http://schemas.openxmlformats.org/officeDocument/2006/relationships/slide" Target="slide9.xml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43.png"/><Relationship Id="rId34" Type="http://schemas.openxmlformats.org/officeDocument/2006/relationships/slide" Target="slide2.xml"/><Relationship Id="rId42" Type="http://schemas.openxmlformats.org/officeDocument/2006/relationships/slide" Target="slide8.xml"/><Relationship Id="rId17" Type="http://schemas.openxmlformats.org/officeDocument/2006/relationships/image" Target="../media/image29.png"/><Relationship Id="rId25" Type="http://schemas.openxmlformats.org/officeDocument/2006/relationships/image" Target="../media/image32.png"/><Relationship Id="rId33" Type="http://schemas.openxmlformats.org/officeDocument/2006/relationships/image" Target="../media/image17.svg"/><Relationship Id="rId38" Type="http://schemas.openxmlformats.org/officeDocument/2006/relationships/slide" Target="slide7.xml"/><Relationship Id="rId2" Type="http://schemas.openxmlformats.org/officeDocument/2006/relationships/slideLayout" Target="../slideLayouts/slideLayout7.xml"/><Relationship Id="rId20" Type="http://schemas.openxmlformats.org/officeDocument/2006/relationships/customXml" Target="../ink/ink4.xml"/><Relationship Id="rId29" Type="http://schemas.openxmlformats.org/officeDocument/2006/relationships/image" Target="../media/image34.png"/><Relationship Id="rId41" Type="http://schemas.openxmlformats.org/officeDocument/2006/relationships/slide" Target="slide6.xml"/><Relationship Id="rId1" Type="http://schemas.openxmlformats.org/officeDocument/2006/relationships/tags" Target="../tags/tag5.xml"/><Relationship Id="rId24" Type="http://schemas.openxmlformats.org/officeDocument/2006/relationships/customXml" Target="../ink/ink6.xml"/><Relationship Id="rId32" Type="http://schemas.openxmlformats.org/officeDocument/2006/relationships/image" Target="../media/image16.png"/><Relationship Id="rId37" Type="http://schemas.openxmlformats.org/officeDocument/2006/relationships/slide" Target="slide5.xml"/><Relationship Id="rId40" Type="http://schemas.openxmlformats.org/officeDocument/2006/relationships/slide" Target="slide10.xml"/><Relationship Id="rId23" Type="http://schemas.openxmlformats.org/officeDocument/2006/relationships/image" Target="../media/image31.png"/><Relationship Id="rId28" Type="http://schemas.openxmlformats.org/officeDocument/2006/relationships/customXml" Target="../ink/ink8.xml"/><Relationship Id="rId36" Type="http://schemas.openxmlformats.org/officeDocument/2006/relationships/slide" Target="slide3.xml"/><Relationship Id="rId19" Type="http://schemas.openxmlformats.org/officeDocument/2006/relationships/image" Target="../media/image30.png"/><Relationship Id="rId31" Type="http://schemas.openxmlformats.org/officeDocument/2006/relationships/image" Target="../media/image6.svg"/><Relationship Id="rId4" Type="http://schemas.openxmlformats.org/officeDocument/2006/relationships/customXml" Target="../ink/ink2.xml"/><Relationship Id="rId22" Type="http://schemas.openxmlformats.org/officeDocument/2006/relationships/customXml" Target="../ink/ink5.xml"/><Relationship Id="rId27" Type="http://schemas.openxmlformats.org/officeDocument/2006/relationships/image" Target="../media/image33.png"/><Relationship Id="rId30" Type="http://schemas.openxmlformats.org/officeDocument/2006/relationships/image" Target="../media/image5.png"/><Relationship Id="rId35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5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slide" Target="slide6.xml"/><Relationship Id="rId4" Type="http://schemas.openxmlformats.org/officeDocument/2006/relationships/image" Target="../media/image18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6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slide" Target="slide7.xml"/><Relationship Id="rId4" Type="http://schemas.openxmlformats.org/officeDocument/2006/relationships/image" Target="../media/image18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svg"/><Relationship Id="rId12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2.png"/><Relationship Id="rId11" Type="http://schemas.openxmlformats.org/officeDocument/2006/relationships/slide" Target="slide6.xml"/><Relationship Id="rId5" Type="http://schemas.microsoft.com/office/2007/relationships/hdphoto" Target="../media/hdphoto2.wdp"/><Relationship Id="rId10" Type="http://schemas.openxmlformats.org/officeDocument/2006/relationships/audio" Target="../media/audio1.wav"/><Relationship Id="rId4" Type="http://schemas.openxmlformats.org/officeDocument/2006/relationships/image" Target="../media/image21.png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slide" Target="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slide" Target="slide7.xml"/><Relationship Id="rId5" Type="http://schemas.openxmlformats.org/officeDocument/2006/relationships/audio" Target="../media/audio1.wav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slide" Target="slide8.xml"/><Relationship Id="rId5" Type="http://schemas.openxmlformats.org/officeDocument/2006/relationships/audio" Target="../media/audio1.wav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94658" y="3679915"/>
            <a:ext cx="4098683" cy="26573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grpSp>
        <p:nvGrpSpPr>
          <p:cNvPr id="5" name="Group 5"/>
          <p:cNvGrpSpPr/>
          <p:nvPr/>
        </p:nvGrpSpPr>
        <p:grpSpPr>
          <a:xfrm>
            <a:off x="14441854" y="3395020"/>
            <a:ext cx="821332" cy="82133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04173" y="2002198"/>
            <a:ext cx="1110253" cy="111025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95483" y="3805687"/>
            <a:ext cx="908493" cy="85861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DEAA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99394" y="3112451"/>
            <a:ext cx="858612" cy="85861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C2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47275" y="732841"/>
            <a:ext cx="839972" cy="83997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2990026" y="408048"/>
            <a:ext cx="1030773" cy="116476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535715" y="277085"/>
                </a:lnTo>
                <a:lnTo>
                  <a:pt x="812800" y="406400"/>
                </a:lnTo>
                <a:lnTo>
                  <a:pt x="535715" y="535715"/>
                </a:lnTo>
                <a:lnTo>
                  <a:pt x="406400" y="812800"/>
                </a:lnTo>
                <a:lnTo>
                  <a:pt x="277085" y="535715"/>
                </a:lnTo>
                <a:lnTo>
                  <a:pt x="0" y="406400"/>
                </a:lnTo>
                <a:lnTo>
                  <a:pt x="277085" y="277085"/>
                </a:lnTo>
                <a:lnTo>
                  <a:pt x="406400" y="0"/>
                </a:lnTo>
                <a:close/>
              </a:path>
            </a:pathLst>
          </a:custGeom>
          <a:solidFill>
            <a:srgbClr val="92D050"/>
          </a:solidFill>
        </p:spPr>
      </p:sp>
      <p:grpSp>
        <p:nvGrpSpPr>
          <p:cNvPr id="27" name="Group 27"/>
          <p:cNvGrpSpPr/>
          <p:nvPr/>
        </p:nvGrpSpPr>
        <p:grpSpPr>
          <a:xfrm>
            <a:off x="10517201" y="9129998"/>
            <a:ext cx="3086100" cy="308610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B6CE6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463943" y="9338157"/>
            <a:ext cx="3086100" cy="308610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5757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6536391" y="9592949"/>
            <a:ext cx="3072329" cy="3086100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sp>
      <p:sp>
        <p:nvSpPr>
          <p:cNvPr id="37" name="TextBox 37"/>
          <p:cNvSpPr txBox="1"/>
          <p:nvPr/>
        </p:nvSpPr>
        <p:spPr>
          <a:xfrm>
            <a:off x="2891738" y="970598"/>
            <a:ext cx="12497618" cy="2357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7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Ayo </a:t>
            </a:r>
            <a:r>
              <a:rPr lang="en-US" sz="75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Belajar</a:t>
            </a:r>
            <a:endParaRPr lang="en-US" sz="7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6000"/>
              </a:lnSpc>
            </a:pPr>
            <a:endParaRPr lang="en-US" sz="7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6000"/>
              </a:lnSpc>
            </a:pPr>
            <a:r>
              <a:rPr lang="en-US" sz="7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"BAB WUDHU"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536391" y="6653499"/>
            <a:ext cx="5215218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Untuk</a:t>
            </a:r>
            <a:r>
              <a:rPr lang="en-US" sz="29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Siswa</a:t>
            </a:r>
            <a:r>
              <a:rPr lang="en-US" sz="29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Kelas</a:t>
            </a:r>
            <a:r>
              <a:rPr lang="en-US" sz="29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2 SD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39D24A2-F0D2-1C1D-F7C1-00C261934FE5}"/>
                  </a:ext>
                </a:extLst>
              </p14:cNvPr>
              <p14:cNvContentPartPr/>
              <p14:nvPr/>
            </p14:nvContentPartPr>
            <p14:xfrm>
              <a:off x="-1828778" y="101443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39D24A2-F0D2-1C1D-F7C1-00C261934F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37418" y="10054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33">
            <a:extLst>
              <a:ext uri="{FF2B5EF4-FFF2-40B4-BE49-F238E27FC236}">
                <a16:creationId xmlns:a16="http://schemas.microsoft.com/office/drawing/2014/main" id="{E608AC24-6D3A-4DC4-3D5F-CC56344C98BC}"/>
              </a:ext>
            </a:extLst>
          </p:cNvPr>
          <p:cNvGrpSpPr/>
          <p:nvPr/>
        </p:nvGrpSpPr>
        <p:grpSpPr>
          <a:xfrm>
            <a:off x="4680409" y="9325308"/>
            <a:ext cx="3086100" cy="3086100"/>
            <a:chOff x="0" y="0"/>
            <a:chExt cx="812800" cy="812800"/>
          </a:xfrm>
        </p:grpSpPr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88985023-3C6F-594F-34B2-384ABCE7AB6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7FB778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sp>
        <p:sp>
          <p:nvSpPr>
            <p:cNvPr id="55" name="TextBox 35">
              <a:extLst>
                <a:ext uri="{FF2B5EF4-FFF2-40B4-BE49-F238E27FC236}">
                  <a16:creationId xmlns:a16="http://schemas.microsoft.com/office/drawing/2014/main" id="{FB96DA96-B781-AF21-7F69-26857B3F28F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EBA6501-C88C-89F5-5600-FAE8270700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81833" y="5676900"/>
            <a:ext cx="6177846" cy="6177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66113B-FFCB-2B56-535B-82EA5F1194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54723" y="5676900"/>
            <a:ext cx="6177846" cy="6177846"/>
          </a:xfrm>
          <a:prstGeom prst="rect">
            <a:avLst/>
          </a:prstGeom>
        </p:spPr>
      </p:pic>
      <p:sp>
        <p:nvSpPr>
          <p:cNvPr id="24" name="Action Button: Blank 23">
            <a:hlinkClick r:id="rId15" action="ppaction://hlinksldjump" highlightClick="1">
              <a:snd r:embed="rId16" name="click.wav"/>
            </a:hlinkClick>
            <a:extLst>
              <a:ext uri="{FF2B5EF4-FFF2-40B4-BE49-F238E27FC236}">
                <a16:creationId xmlns:a16="http://schemas.microsoft.com/office/drawing/2014/main" id="{D264C7B0-62F0-3836-208A-0F6A9CDBAADC}"/>
              </a:ext>
            </a:extLst>
          </p:cNvPr>
          <p:cNvSpPr/>
          <p:nvPr/>
        </p:nvSpPr>
        <p:spPr>
          <a:xfrm>
            <a:off x="7604382" y="7585672"/>
            <a:ext cx="3072329" cy="1318151"/>
          </a:xfrm>
          <a:prstGeom prst="actionButtonBlan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mic Sans MS" panose="030F0702030302020204" pitchFamily="66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MULAI</a:t>
            </a:r>
            <a:endParaRPr lang="en-US" sz="3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59415" y="1028700"/>
            <a:ext cx="4169170" cy="1150727"/>
            <a:chOff x="0" y="0"/>
            <a:chExt cx="885453" cy="2443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5453" cy="244393"/>
            </a:xfrm>
            <a:custGeom>
              <a:avLst/>
              <a:gdLst/>
              <a:ahLst/>
              <a:cxnLst/>
              <a:rect l="l" t="t" r="r" b="b"/>
              <a:pathLst>
                <a:path w="885453" h="244393">
                  <a:moveTo>
                    <a:pt x="664089" y="0"/>
                  </a:moveTo>
                  <a:lnTo>
                    <a:pt x="0" y="0"/>
                  </a:lnTo>
                  <a:lnTo>
                    <a:pt x="0" y="244393"/>
                  </a:lnTo>
                  <a:lnTo>
                    <a:pt x="664089" y="244393"/>
                  </a:lnTo>
                  <a:lnTo>
                    <a:pt x="885453" y="122196"/>
                  </a:lnTo>
                  <a:lnTo>
                    <a:pt x="664089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836964" y="1241784"/>
            <a:ext cx="3733800" cy="737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Do’a</a:t>
            </a:r>
            <a:endParaRPr lang="en-US" sz="34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2800"/>
              </a:lnSpc>
            </a:pPr>
            <a:r>
              <a:rPr lang="en-US" sz="3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Setelah</a:t>
            </a: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Wudhu</a:t>
            </a:r>
          </a:p>
        </p:txBody>
      </p:sp>
      <p:pic>
        <p:nvPicPr>
          <p:cNvPr id="10" name="Graphic 9" descr="Hummingbird">
            <a:extLst>
              <a:ext uri="{FF2B5EF4-FFF2-40B4-BE49-F238E27FC236}">
                <a16:creationId xmlns:a16="http://schemas.microsoft.com/office/drawing/2014/main" id="{C20FD9AB-921B-183F-F3D4-39B50935D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8705" y="1610699"/>
            <a:ext cx="914400" cy="914400"/>
          </a:xfrm>
          <a:prstGeom prst="rect">
            <a:avLst/>
          </a:prstGeom>
        </p:spPr>
      </p:pic>
      <p:pic>
        <p:nvPicPr>
          <p:cNvPr id="11" name="Graphic 10" descr="Hummingbird">
            <a:extLst>
              <a:ext uri="{FF2B5EF4-FFF2-40B4-BE49-F238E27FC236}">
                <a16:creationId xmlns:a16="http://schemas.microsoft.com/office/drawing/2014/main" id="{3008000E-C3A1-70A7-683D-CD3AED0F0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7930" y="317108"/>
            <a:ext cx="914400" cy="914400"/>
          </a:xfrm>
          <a:prstGeom prst="rect">
            <a:avLst/>
          </a:prstGeom>
        </p:spPr>
      </p:pic>
      <p:pic>
        <p:nvPicPr>
          <p:cNvPr id="12" name="Graphic 11" descr="Hummingbird">
            <a:extLst>
              <a:ext uri="{FF2B5EF4-FFF2-40B4-BE49-F238E27FC236}">
                <a16:creationId xmlns:a16="http://schemas.microsoft.com/office/drawing/2014/main" id="{575A824E-D0B2-EE8D-F25A-3834D1CCF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09046" y="221363"/>
            <a:ext cx="914400" cy="914400"/>
          </a:xfrm>
          <a:prstGeom prst="rect">
            <a:avLst/>
          </a:prstGeom>
        </p:spPr>
      </p:pic>
      <p:pic>
        <p:nvPicPr>
          <p:cNvPr id="13" name="Graphic 12" descr="Hummingbird">
            <a:extLst>
              <a:ext uri="{FF2B5EF4-FFF2-40B4-BE49-F238E27FC236}">
                <a16:creationId xmlns:a16="http://schemas.microsoft.com/office/drawing/2014/main" id="{CCD2B45F-53DA-3F61-96BD-DE08FCEF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7907" y="891097"/>
            <a:ext cx="914400" cy="914400"/>
          </a:xfrm>
          <a:prstGeom prst="rect">
            <a:avLst/>
          </a:prstGeom>
        </p:spPr>
      </p:pic>
      <p:pic>
        <p:nvPicPr>
          <p:cNvPr id="14" name="Graphic 13" descr="Hummingbird">
            <a:extLst>
              <a:ext uri="{FF2B5EF4-FFF2-40B4-BE49-F238E27FC236}">
                <a16:creationId xmlns:a16="http://schemas.microsoft.com/office/drawing/2014/main" id="{34778B64-9AA2-E556-1BB4-2B5D0B83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6400" y="271774"/>
            <a:ext cx="914400" cy="914400"/>
          </a:xfrm>
          <a:prstGeom prst="rect">
            <a:avLst/>
          </a:prstGeom>
        </p:spPr>
      </p:pic>
      <p:pic>
        <p:nvPicPr>
          <p:cNvPr id="15" name="Graphic 14" descr="Hummingbird">
            <a:extLst>
              <a:ext uri="{FF2B5EF4-FFF2-40B4-BE49-F238E27FC236}">
                <a16:creationId xmlns:a16="http://schemas.microsoft.com/office/drawing/2014/main" id="{683E661B-C053-B8F1-57D1-719F1F789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1561" y="644385"/>
            <a:ext cx="914400" cy="914400"/>
          </a:xfrm>
          <a:prstGeom prst="rect">
            <a:avLst/>
          </a:prstGeom>
        </p:spPr>
      </p:pic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148FF2D7-C886-F9CD-B129-939C902001CC}"/>
              </a:ext>
            </a:extLst>
          </p:cNvPr>
          <p:cNvSpPr/>
          <p:nvPr/>
        </p:nvSpPr>
        <p:spPr>
          <a:xfrm>
            <a:off x="1885130" y="3257246"/>
            <a:ext cx="13995307" cy="534158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05F6222-1134-CB78-DB1C-BA32B619FE92}"/>
              </a:ext>
            </a:extLst>
          </p:cNvPr>
          <p:cNvSpPr txBox="1"/>
          <p:nvPr/>
        </p:nvSpPr>
        <p:spPr>
          <a:xfrm>
            <a:off x="3943986" y="3925727"/>
            <a:ext cx="9877593" cy="4004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شْهَدُ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أَنْ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لَا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إلَهَ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إلَّا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اللهَ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وَحْدَهُ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لَا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شَرِيكَ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لَهُ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وَأَشْهَدُ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أَنَّ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مُحَمَّدًا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عَبْدُهُ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وَرَسُولُهُ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اللَّهُمَّ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اجْعَلْنِي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مِنَ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التَّوَّابِينَ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وَاجْعَلْنِيْ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مِنْ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mic Sans MS" panose="030F0702030302020204" pitchFamily="66" charset="0"/>
                <a:cs typeface="Arturo Bold"/>
              </a:rPr>
              <a:t>الْمُتَطَهِّرِينَ</a:t>
            </a:r>
            <a:endParaRPr lang="en-US" sz="2400" b="1" dirty="0">
              <a:solidFill>
                <a:srgbClr val="000000"/>
              </a:solidFill>
              <a:latin typeface="Comic Sans MS" panose="030F0702030302020204" pitchFamily="66" charset="0"/>
              <a:cs typeface="Arturo Bold"/>
            </a:endParaRPr>
          </a:p>
          <a:p>
            <a:pPr>
              <a:lnSpc>
                <a:spcPts val="3499"/>
              </a:lnSpc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  <a:cs typeface="Arturo Bold"/>
            </a:endParaRPr>
          </a:p>
          <a:p>
            <a:pPr>
              <a:lnSpc>
                <a:spcPts val="3499"/>
              </a:lnSpc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  <a:cs typeface="Arturo Bold"/>
            </a:endParaRPr>
          </a:p>
          <a:p>
            <a:pPr>
              <a:lnSpc>
                <a:spcPts val="3499"/>
              </a:lnSpc>
            </a:pP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Artinya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: "Aku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bersaksi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tiada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Tuhan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selain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Allah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Maha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Esa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ts val="3499"/>
              </a:lnSpc>
            </a:pP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sekutu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baginya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. Dan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aku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bersaksi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bahwa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Nabi Muhammad </a:t>
            </a:r>
          </a:p>
          <a:p>
            <a:pPr>
              <a:lnSpc>
                <a:spcPts val="3499"/>
              </a:lnSpc>
            </a:pP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adalah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hamba dan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utusannya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Ya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Allah,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jadikanlah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aku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bagian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dari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ts val="349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orang-orang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bertobat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jadikanlah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aku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golongan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ts val="349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orang-orang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suci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".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2F50A6DA-7E58-3EA4-962F-2CE004584C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506" t="40867" r="5477" b="22153"/>
          <a:stretch>
            <a:fillRect/>
          </a:stretch>
        </p:blipFill>
        <p:spPr>
          <a:xfrm>
            <a:off x="13506450" y="3831235"/>
            <a:ext cx="6819900" cy="5088694"/>
          </a:xfrm>
          <a:prstGeom prst="rect">
            <a:avLst/>
          </a:prstGeom>
        </p:spPr>
      </p:pic>
      <p:sp>
        <p:nvSpPr>
          <p:cNvPr id="16" name="Action Button: Go Home 15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569E0CA9-27AD-60DD-0115-FEB15BB8BFA7}"/>
              </a:ext>
            </a:extLst>
          </p:cNvPr>
          <p:cNvSpPr/>
          <p:nvPr/>
        </p:nvSpPr>
        <p:spPr>
          <a:xfrm>
            <a:off x="8343900" y="8797675"/>
            <a:ext cx="1600200" cy="1336924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Go to Beginning 16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CBA2EE5F-F042-1FAB-FAAC-771D82FA484F}"/>
              </a:ext>
            </a:extLst>
          </p:cNvPr>
          <p:cNvSpPr/>
          <p:nvPr/>
        </p:nvSpPr>
        <p:spPr>
          <a:xfrm>
            <a:off x="129088" y="8801100"/>
            <a:ext cx="1756042" cy="133349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Go to End 17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36F27D5B-8F80-1773-427B-E86659CB2119}"/>
              </a:ext>
            </a:extLst>
          </p:cNvPr>
          <p:cNvSpPr/>
          <p:nvPr/>
        </p:nvSpPr>
        <p:spPr>
          <a:xfrm>
            <a:off x="16662308" y="8797676"/>
            <a:ext cx="1496604" cy="1333500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1028700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67228" y="2341835"/>
            <a:ext cx="5002605" cy="46452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F3949-EA8E-CACE-73A5-42C9156C6AF1}"/>
              </a:ext>
            </a:extLst>
          </p:cNvPr>
          <p:cNvSpPr/>
          <p:nvPr/>
        </p:nvSpPr>
        <p:spPr>
          <a:xfrm>
            <a:off x="6712821" y="7329792"/>
            <a:ext cx="4857012" cy="937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1.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Membasuh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pergelangan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tangan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Action Button: Go Home 8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D6BD08F9-9161-8823-11F6-0CB07EF4B5E1}"/>
              </a:ext>
            </a:extLst>
          </p:cNvPr>
          <p:cNvSpPr/>
          <p:nvPr/>
        </p:nvSpPr>
        <p:spPr>
          <a:xfrm>
            <a:off x="8625076" y="8851599"/>
            <a:ext cx="1699711" cy="1338359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to Beginning 9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15632283-2E11-8D0E-970E-809F21FF16AB}"/>
              </a:ext>
            </a:extLst>
          </p:cNvPr>
          <p:cNvSpPr/>
          <p:nvPr/>
        </p:nvSpPr>
        <p:spPr>
          <a:xfrm>
            <a:off x="129088" y="8851599"/>
            <a:ext cx="1699711" cy="133835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End 10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525CF8AD-6FB9-2020-C249-53E895817887}"/>
              </a:ext>
            </a:extLst>
          </p:cNvPr>
          <p:cNvSpPr/>
          <p:nvPr/>
        </p:nvSpPr>
        <p:spPr>
          <a:xfrm>
            <a:off x="16459201" y="8851599"/>
            <a:ext cx="1699711" cy="1304492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1028700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041E05-93E6-2546-3E50-E6783810F8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1124" y="2442539"/>
            <a:ext cx="4727119" cy="43894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5400F-5E98-4A66-CACE-78BB89FD12C6}"/>
              </a:ext>
            </a:extLst>
          </p:cNvPr>
          <p:cNvSpPr/>
          <p:nvPr/>
        </p:nvSpPr>
        <p:spPr>
          <a:xfrm>
            <a:off x="7338027" y="7281736"/>
            <a:ext cx="3981963" cy="968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Berkumur-kumur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Action Button: Go Home 9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3362FC32-7C78-04C5-FE27-02450E5BEC5A}"/>
              </a:ext>
            </a:extLst>
          </p:cNvPr>
          <p:cNvSpPr/>
          <p:nvPr/>
        </p:nvSpPr>
        <p:spPr>
          <a:xfrm>
            <a:off x="8332242" y="8851598"/>
            <a:ext cx="1623511" cy="1338359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A137BFE4-DE8D-1F62-F6D7-7A5BC0E5415E}"/>
              </a:ext>
            </a:extLst>
          </p:cNvPr>
          <p:cNvSpPr/>
          <p:nvPr/>
        </p:nvSpPr>
        <p:spPr>
          <a:xfrm>
            <a:off x="129089" y="8851599"/>
            <a:ext cx="1623511" cy="133835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90C1688F-28F9-550C-98FE-AFA26C33F2CC}"/>
              </a:ext>
            </a:extLst>
          </p:cNvPr>
          <p:cNvSpPr/>
          <p:nvPr/>
        </p:nvSpPr>
        <p:spPr>
          <a:xfrm>
            <a:off x="16666190" y="8786588"/>
            <a:ext cx="1492721" cy="1403370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1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1028700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EB9F94E-1BB4-4174-C5FA-ED4E169794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947531" y="2447301"/>
            <a:ext cx="4690661" cy="43556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5C38C-22DC-0403-14D0-E7175C10E4B2}"/>
              </a:ext>
            </a:extLst>
          </p:cNvPr>
          <p:cNvSpPr/>
          <p:nvPr/>
        </p:nvSpPr>
        <p:spPr>
          <a:xfrm>
            <a:off x="7599688" y="7069905"/>
            <a:ext cx="3750487" cy="10208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3.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Membasuh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hidung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Action Button: Go Home 9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2A9D4935-F555-284E-84EB-61F7CD01DCA7}"/>
              </a:ext>
            </a:extLst>
          </p:cNvPr>
          <p:cNvSpPr/>
          <p:nvPr/>
        </p:nvSpPr>
        <p:spPr>
          <a:xfrm>
            <a:off x="8514843" y="8786587"/>
            <a:ext cx="1556039" cy="1405379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B7A4C20D-E90A-E5D0-38E3-5D731C1AA71D}"/>
              </a:ext>
            </a:extLst>
          </p:cNvPr>
          <p:cNvSpPr/>
          <p:nvPr/>
        </p:nvSpPr>
        <p:spPr>
          <a:xfrm>
            <a:off x="120361" y="8851599"/>
            <a:ext cx="1556039" cy="133835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CE73282B-1EB0-4E09-4B26-054542F801E5}"/>
              </a:ext>
            </a:extLst>
          </p:cNvPr>
          <p:cNvSpPr/>
          <p:nvPr/>
        </p:nvSpPr>
        <p:spPr>
          <a:xfrm>
            <a:off x="16587787" y="8851599"/>
            <a:ext cx="1556039" cy="1338359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52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02138" y="1000683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3076F85-BAC9-DB6C-9EDB-DA82AC238D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575053" y="2635766"/>
            <a:ext cx="5137890" cy="41523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F54586-2E58-19B3-A871-7205E0864FF7}"/>
              </a:ext>
            </a:extLst>
          </p:cNvPr>
          <p:cNvSpPr/>
          <p:nvPr/>
        </p:nvSpPr>
        <p:spPr>
          <a:xfrm>
            <a:off x="7402128" y="7202021"/>
            <a:ext cx="3483740" cy="9974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4.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Membasuh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muka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Action Button: Go Home 9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2DA63CC4-3CD8-292D-9C84-4194D3C698C8}"/>
              </a:ext>
            </a:extLst>
          </p:cNvPr>
          <p:cNvSpPr/>
          <p:nvPr/>
        </p:nvSpPr>
        <p:spPr>
          <a:xfrm>
            <a:off x="8325711" y="8851599"/>
            <a:ext cx="1636575" cy="1338359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A98E32C7-02CA-0BEB-38E4-836150CEBCE9}"/>
              </a:ext>
            </a:extLst>
          </p:cNvPr>
          <p:cNvSpPr/>
          <p:nvPr/>
        </p:nvSpPr>
        <p:spPr>
          <a:xfrm>
            <a:off x="116025" y="8851599"/>
            <a:ext cx="1636575" cy="133835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C96B020A-CF4C-24F4-892D-108182A243F8}"/>
              </a:ext>
            </a:extLst>
          </p:cNvPr>
          <p:cNvSpPr/>
          <p:nvPr/>
        </p:nvSpPr>
        <p:spPr>
          <a:xfrm>
            <a:off x="16535395" y="8851599"/>
            <a:ext cx="1636578" cy="1338358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2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1028700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ED6FB2E5-4D2E-C669-2AB4-9F96BA242B9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74886" y="2377376"/>
            <a:ext cx="4600079" cy="42715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0801B3-5F38-FEAE-03DA-E8AA79B55365}"/>
              </a:ext>
            </a:extLst>
          </p:cNvPr>
          <p:cNvSpPr/>
          <p:nvPr/>
        </p:nvSpPr>
        <p:spPr>
          <a:xfrm>
            <a:off x="6207010" y="6860233"/>
            <a:ext cx="5873977" cy="10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5.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Membasuh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sampai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siku-siku</a:t>
            </a:r>
          </a:p>
        </p:txBody>
      </p:sp>
      <p:sp>
        <p:nvSpPr>
          <p:cNvPr id="10" name="Action Button: Go Home 9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69860FCC-DABD-CE4E-7C00-643D9DAB48DF}"/>
              </a:ext>
            </a:extLst>
          </p:cNvPr>
          <p:cNvSpPr/>
          <p:nvPr/>
        </p:nvSpPr>
        <p:spPr>
          <a:xfrm>
            <a:off x="8553676" y="8851599"/>
            <a:ext cx="1842500" cy="1349675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E350F072-F117-F401-FDF5-6B322D8CD49F}"/>
              </a:ext>
            </a:extLst>
          </p:cNvPr>
          <p:cNvSpPr/>
          <p:nvPr/>
        </p:nvSpPr>
        <p:spPr>
          <a:xfrm>
            <a:off x="153330" y="8853263"/>
            <a:ext cx="1842501" cy="1348011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5066C297-A774-25DB-E7CB-5EAB408CF2B9}"/>
              </a:ext>
            </a:extLst>
          </p:cNvPr>
          <p:cNvSpPr/>
          <p:nvPr/>
        </p:nvSpPr>
        <p:spPr>
          <a:xfrm>
            <a:off x="16459201" y="8784923"/>
            <a:ext cx="1709236" cy="1349675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69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1028700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66A49288-7B98-4ED7-305A-8F536CFD15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219600" y="2571752"/>
            <a:ext cx="4510655" cy="41884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CC00B-9D28-4784-F6A4-FA6AA4C6D54E}"/>
              </a:ext>
            </a:extLst>
          </p:cNvPr>
          <p:cNvSpPr/>
          <p:nvPr/>
        </p:nvSpPr>
        <p:spPr>
          <a:xfrm>
            <a:off x="7006901" y="6993814"/>
            <a:ext cx="4936055" cy="96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6.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Membasuh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sebagian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kepala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Action Button: Go Home 9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8398E70A-3959-7DE9-A52D-DEBB85457736}"/>
              </a:ext>
            </a:extLst>
          </p:cNvPr>
          <p:cNvSpPr/>
          <p:nvPr/>
        </p:nvSpPr>
        <p:spPr>
          <a:xfrm>
            <a:off x="8663174" y="8851599"/>
            <a:ext cx="1623511" cy="1338359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D7B8A2F8-594B-4788-2C2E-EAFC95D5FC22}"/>
              </a:ext>
            </a:extLst>
          </p:cNvPr>
          <p:cNvSpPr/>
          <p:nvPr/>
        </p:nvSpPr>
        <p:spPr>
          <a:xfrm>
            <a:off x="129089" y="8851599"/>
            <a:ext cx="1623511" cy="133835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B202D3C2-1FF9-A278-97CA-EEE5F535FADA}"/>
              </a:ext>
            </a:extLst>
          </p:cNvPr>
          <p:cNvSpPr/>
          <p:nvPr/>
        </p:nvSpPr>
        <p:spPr>
          <a:xfrm>
            <a:off x="16535400" y="8786587"/>
            <a:ext cx="1623511" cy="1403371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14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1028700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E64F579-52D7-3838-89E1-0164129CC5F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901309" y="2893812"/>
            <a:ext cx="5147244" cy="3687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40F13F-8F0B-D1EC-521E-820E749D7030}"/>
              </a:ext>
            </a:extLst>
          </p:cNvPr>
          <p:cNvSpPr/>
          <p:nvPr/>
        </p:nvSpPr>
        <p:spPr>
          <a:xfrm>
            <a:off x="7748849" y="6936417"/>
            <a:ext cx="3452164" cy="1045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7.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Membasuh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telinga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Action Button: Go Home 9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CEB94508-FACA-08EB-C9F0-9E3729494765}"/>
              </a:ext>
            </a:extLst>
          </p:cNvPr>
          <p:cNvSpPr/>
          <p:nvPr/>
        </p:nvSpPr>
        <p:spPr>
          <a:xfrm>
            <a:off x="8548914" y="8832549"/>
            <a:ext cx="1852035" cy="1338359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9AB5B85F-C32B-B0C5-50A3-3C285E5795F2}"/>
              </a:ext>
            </a:extLst>
          </p:cNvPr>
          <p:cNvSpPr/>
          <p:nvPr/>
        </p:nvSpPr>
        <p:spPr>
          <a:xfrm>
            <a:off x="129089" y="8851599"/>
            <a:ext cx="1852035" cy="133835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82F230B1-68D2-C97D-582D-2440BA8F36AD}"/>
              </a:ext>
            </a:extLst>
          </p:cNvPr>
          <p:cNvSpPr/>
          <p:nvPr/>
        </p:nvSpPr>
        <p:spPr>
          <a:xfrm>
            <a:off x="16306876" y="8786587"/>
            <a:ext cx="1852035" cy="1403371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35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1028700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4911" y="1290930"/>
            <a:ext cx="224004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GAMBAR</a:t>
            </a:r>
          </a:p>
        </p:txBody>
      </p:sp>
      <p:pic>
        <p:nvPicPr>
          <p:cNvPr id="22" name="Graphic 21" descr="Image">
            <a:extLst>
              <a:ext uri="{FF2B5EF4-FFF2-40B4-BE49-F238E27FC236}">
                <a16:creationId xmlns:a16="http://schemas.microsoft.com/office/drawing/2014/main" id="{613120CA-8696-62BD-D46F-B612C034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36" y="1115181"/>
            <a:ext cx="922615" cy="922615"/>
          </a:xfrm>
          <a:prstGeom prst="rect">
            <a:avLst/>
          </a:prstGeom>
        </p:spPr>
      </p:pic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46951BB-75E2-ACC7-415E-37564E28B3BB}"/>
              </a:ext>
            </a:extLst>
          </p:cNvPr>
          <p:cNvSpPr/>
          <p:nvPr/>
        </p:nvSpPr>
        <p:spPr>
          <a:xfrm>
            <a:off x="16655788" y="63198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BC97E5A-C6E0-953D-C887-B763A5570C12}"/>
              </a:ext>
            </a:extLst>
          </p:cNvPr>
          <p:cNvSpPr/>
          <p:nvPr/>
        </p:nvSpPr>
        <p:spPr>
          <a:xfrm>
            <a:off x="16666190" y="6679899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78CE90F-12AF-A08D-5AA7-74C252CE512D}"/>
              </a:ext>
            </a:extLst>
          </p:cNvPr>
          <p:cNvSpPr/>
          <p:nvPr/>
        </p:nvSpPr>
        <p:spPr>
          <a:xfrm>
            <a:off x="16666190" y="4474332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7FEDBCC-C8C6-B31A-15FC-50C00D37D3FD}"/>
              </a:ext>
            </a:extLst>
          </p:cNvPr>
          <p:cNvSpPr/>
          <p:nvPr/>
        </p:nvSpPr>
        <p:spPr>
          <a:xfrm>
            <a:off x="16667932" y="2268765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7B07963-C2DF-FC17-6231-D5CFB7B701DB}"/>
              </a:ext>
            </a:extLst>
          </p:cNvPr>
          <p:cNvSpPr/>
          <p:nvPr/>
        </p:nvSpPr>
        <p:spPr>
          <a:xfrm>
            <a:off x="795258" y="-1814"/>
            <a:ext cx="1190171" cy="21717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A4C6178-1930-D073-C6ED-04D1CF592E39}"/>
              </a:ext>
            </a:extLst>
          </p:cNvPr>
          <p:cNvSpPr/>
          <p:nvPr/>
        </p:nvSpPr>
        <p:spPr>
          <a:xfrm>
            <a:off x="805660" y="6614887"/>
            <a:ext cx="1190171" cy="21717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52D30219-0D6D-F6AE-C4C2-9C63830FF458}"/>
              </a:ext>
            </a:extLst>
          </p:cNvPr>
          <p:cNvSpPr/>
          <p:nvPr/>
        </p:nvSpPr>
        <p:spPr>
          <a:xfrm>
            <a:off x="805660" y="4409320"/>
            <a:ext cx="1190171" cy="21717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84C66E7-3DFE-D538-4D93-DD4ACFE43144}"/>
              </a:ext>
            </a:extLst>
          </p:cNvPr>
          <p:cNvSpPr/>
          <p:nvPr/>
        </p:nvSpPr>
        <p:spPr>
          <a:xfrm>
            <a:off x="807402" y="2203753"/>
            <a:ext cx="1190171" cy="21717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A49EE4F-7270-ED61-44FB-A16B5027A9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96099" y="2571752"/>
            <a:ext cx="4495800" cy="41746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938309-7BBA-9306-C59C-DDFF3FABD3A2}"/>
              </a:ext>
            </a:extLst>
          </p:cNvPr>
          <p:cNvSpPr/>
          <p:nvPr/>
        </p:nvSpPr>
        <p:spPr>
          <a:xfrm>
            <a:off x="6674581" y="6972300"/>
            <a:ext cx="5600702" cy="1041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8.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Membasuh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kaki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sampai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mata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kaki</a:t>
            </a:r>
          </a:p>
        </p:txBody>
      </p:sp>
      <p:sp>
        <p:nvSpPr>
          <p:cNvPr id="10" name="Action Button: Go Home 9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49BCEEB5-C48E-AC22-C0BD-3ABC9F2C67A0}"/>
              </a:ext>
            </a:extLst>
          </p:cNvPr>
          <p:cNvSpPr/>
          <p:nvPr/>
        </p:nvSpPr>
        <p:spPr>
          <a:xfrm>
            <a:off x="8624999" y="8786587"/>
            <a:ext cx="1699866" cy="134320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03692327-B425-D39E-4183-1AE0963D6A23}"/>
              </a:ext>
            </a:extLst>
          </p:cNvPr>
          <p:cNvSpPr/>
          <p:nvPr/>
        </p:nvSpPr>
        <p:spPr>
          <a:xfrm>
            <a:off x="129089" y="8851599"/>
            <a:ext cx="1699711" cy="1278195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3FED9990-F554-92CE-9DD4-D8AB51FB14B3}"/>
              </a:ext>
            </a:extLst>
          </p:cNvPr>
          <p:cNvSpPr/>
          <p:nvPr/>
        </p:nvSpPr>
        <p:spPr>
          <a:xfrm>
            <a:off x="16459046" y="8851600"/>
            <a:ext cx="1699865" cy="1278194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80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wheel spokes="1"/>
      </p:transition>
    </mc:Choice>
    <mc:Fallback>
      <p:transition spd="slow" advClick="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8584" y="335535"/>
            <a:ext cx="6310831" cy="1151609"/>
            <a:chOff x="0" y="0"/>
            <a:chExt cx="1662112" cy="3033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2112" cy="303304"/>
            </a:xfrm>
            <a:custGeom>
              <a:avLst/>
              <a:gdLst/>
              <a:ahLst/>
              <a:cxnLst/>
              <a:rect l="l" t="t" r="r" b="b"/>
              <a:pathLst>
                <a:path w="1662112" h="303304">
                  <a:moveTo>
                    <a:pt x="1458912" y="0"/>
                  </a:moveTo>
                  <a:lnTo>
                    <a:pt x="203200" y="0"/>
                  </a:lnTo>
                  <a:lnTo>
                    <a:pt x="0" y="151652"/>
                  </a:lnTo>
                  <a:lnTo>
                    <a:pt x="203200" y="303304"/>
                  </a:lnTo>
                  <a:lnTo>
                    <a:pt x="1458912" y="303304"/>
                  </a:lnTo>
                  <a:lnTo>
                    <a:pt x="1662112" y="151652"/>
                  </a:lnTo>
                  <a:lnTo>
                    <a:pt x="1458912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39000" y="625780"/>
            <a:ext cx="4761132" cy="571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VIDEO</a:t>
            </a:r>
          </a:p>
        </p:txBody>
      </p:sp>
      <p:pic>
        <p:nvPicPr>
          <p:cNvPr id="6" name="Online Media 5" title="Tata Cara Wudhu | Praktek Untuk Anak SD #Dirumahaja">
            <a:hlinkClick r:id="" action="ppaction://media"/>
            <a:extLst>
              <a:ext uri="{FF2B5EF4-FFF2-40B4-BE49-F238E27FC236}">
                <a16:creationId xmlns:a16="http://schemas.microsoft.com/office/drawing/2014/main" id="{390B0FB6-10AE-FC23-7F97-EB6759C84037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111262" y="2865125"/>
            <a:ext cx="10363201" cy="5855209"/>
          </a:xfrm>
          <a:prstGeom prst="rect">
            <a:avLst/>
          </a:prstGeom>
        </p:spPr>
      </p:pic>
      <p:sp>
        <p:nvSpPr>
          <p:cNvPr id="8" name="Star: 4 Points 7">
            <a:extLst>
              <a:ext uri="{FF2B5EF4-FFF2-40B4-BE49-F238E27FC236}">
                <a16:creationId xmlns:a16="http://schemas.microsoft.com/office/drawing/2014/main" id="{A65F8599-7C26-6DBE-5AF3-480D59142CD3}"/>
              </a:ext>
            </a:extLst>
          </p:cNvPr>
          <p:cNvSpPr/>
          <p:nvPr/>
        </p:nvSpPr>
        <p:spPr>
          <a:xfrm>
            <a:off x="17522747" y="7353300"/>
            <a:ext cx="914400" cy="914400"/>
          </a:xfrm>
          <a:prstGeom prst="star4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B256F6E9-7B52-9047-3848-237D57C00A66}"/>
              </a:ext>
            </a:extLst>
          </p:cNvPr>
          <p:cNvSpPr/>
          <p:nvPr/>
        </p:nvSpPr>
        <p:spPr>
          <a:xfrm>
            <a:off x="15477675" y="2276466"/>
            <a:ext cx="914400" cy="91440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8EA92B04-2BC6-E3E0-3973-E73132C31CAC}"/>
              </a:ext>
            </a:extLst>
          </p:cNvPr>
          <p:cNvSpPr/>
          <p:nvPr/>
        </p:nvSpPr>
        <p:spPr>
          <a:xfrm>
            <a:off x="14630400" y="9114401"/>
            <a:ext cx="673412" cy="706896"/>
          </a:xfrm>
          <a:prstGeom prst="star4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EE212DD7-1CAF-A44B-8748-45D5E0528A23}"/>
              </a:ext>
            </a:extLst>
          </p:cNvPr>
          <p:cNvSpPr/>
          <p:nvPr/>
        </p:nvSpPr>
        <p:spPr>
          <a:xfrm>
            <a:off x="1219200" y="6286500"/>
            <a:ext cx="685800" cy="6876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7DBD55C7-32C6-C474-627D-CAA5F80A18B7}"/>
              </a:ext>
            </a:extLst>
          </p:cNvPr>
          <p:cNvSpPr/>
          <p:nvPr/>
        </p:nvSpPr>
        <p:spPr>
          <a:xfrm>
            <a:off x="990600" y="1103086"/>
            <a:ext cx="685800" cy="687614"/>
          </a:xfrm>
          <a:prstGeom prst="star4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F62EF226-6B20-2EB9-9A36-645063253826}"/>
              </a:ext>
            </a:extLst>
          </p:cNvPr>
          <p:cNvSpPr/>
          <p:nvPr/>
        </p:nvSpPr>
        <p:spPr>
          <a:xfrm>
            <a:off x="17145000" y="591032"/>
            <a:ext cx="685800" cy="58601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FC5156DB-0912-3C3B-91F1-5226DB917E83}"/>
              </a:ext>
            </a:extLst>
          </p:cNvPr>
          <p:cNvSpPr/>
          <p:nvPr/>
        </p:nvSpPr>
        <p:spPr>
          <a:xfrm>
            <a:off x="-65314" y="3179750"/>
            <a:ext cx="685800" cy="687614"/>
          </a:xfrm>
          <a:prstGeom prst="star4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4203F91A-30C7-27FE-FD44-F7C27073CE26}"/>
              </a:ext>
            </a:extLst>
          </p:cNvPr>
          <p:cNvSpPr/>
          <p:nvPr/>
        </p:nvSpPr>
        <p:spPr>
          <a:xfrm>
            <a:off x="4111262" y="1882974"/>
            <a:ext cx="5638800" cy="600923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1. Video Tata Cara Wudhu</a:t>
            </a:r>
          </a:p>
        </p:txBody>
      </p:sp>
      <p:pic>
        <p:nvPicPr>
          <p:cNvPr id="17" name="Graphic 16" descr="Monitor">
            <a:extLst>
              <a:ext uri="{FF2B5EF4-FFF2-40B4-BE49-F238E27FC236}">
                <a16:creationId xmlns:a16="http://schemas.microsoft.com/office/drawing/2014/main" id="{ED0CC929-9C5C-E26B-B99C-583891ADE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9094" y="498045"/>
            <a:ext cx="826587" cy="826587"/>
          </a:xfrm>
          <a:prstGeom prst="rect">
            <a:avLst/>
          </a:prstGeom>
        </p:spPr>
      </p:pic>
      <p:sp>
        <p:nvSpPr>
          <p:cNvPr id="7" name="Action Button: Go Home 6">
            <a:hlinkClick r:id="rId8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0AA460F9-545A-B3C7-B22F-F245422AC2A6}"/>
              </a:ext>
            </a:extLst>
          </p:cNvPr>
          <p:cNvSpPr/>
          <p:nvPr/>
        </p:nvSpPr>
        <p:spPr>
          <a:xfrm>
            <a:off x="8404906" y="8953499"/>
            <a:ext cx="1775911" cy="1236459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to Beginning 13">
            <a:hlinkClick r:id="rId10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3C3B1919-806F-9D33-4EC9-B2113E07DE54}"/>
              </a:ext>
            </a:extLst>
          </p:cNvPr>
          <p:cNvSpPr/>
          <p:nvPr/>
        </p:nvSpPr>
        <p:spPr>
          <a:xfrm>
            <a:off x="102644" y="8953499"/>
            <a:ext cx="1775912" cy="1236459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Go to End 20">
            <a:hlinkClick r:id="rId11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631F404B-767C-5A26-C4DB-CB30B3F95BE2}"/>
              </a:ext>
            </a:extLst>
          </p:cNvPr>
          <p:cNvSpPr/>
          <p:nvPr/>
        </p:nvSpPr>
        <p:spPr>
          <a:xfrm>
            <a:off x="16380870" y="8953499"/>
            <a:ext cx="1775911" cy="1236458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Bar dir="vert"/>
      </p:transition>
    </mc:Choice>
    <mc:Fallback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7" grpId="0" animBg="1"/>
      <p:bldP spid="14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-629424" y="-346535"/>
            <a:ext cx="4103854" cy="2928240"/>
            <a:chOff x="0" y="0"/>
            <a:chExt cx="827989" cy="5376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329740" y="2244148"/>
            <a:ext cx="3143771" cy="2041344"/>
          </a:xfrm>
          <a:custGeom>
            <a:avLst/>
            <a:gdLst/>
            <a:ahLst/>
            <a:cxnLst/>
            <a:rect l="l" t="t" r="r" b="b"/>
            <a:pathLst>
              <a:path w="827989" h="537638">
                <a:moveTo>
                  <a:pt x="461490" y="0"/>
                </a:moveTo>
                <a:cubicBezTo>
                  <a:pt x="470405" y="0"/>
                  <a:pt x="479374" y="0"/>
                  <a:pt x="488272" y="0"/>
                </a:cubicBezTo>
                <a:cubicBezTo>
                  <a:pt x="559210" y="8909"/>
                  <a:pt x="603543" y="38564"/>
                  <a:pt x="623736" y="87090"/>
                </a:cubicBezTo>
                <a:cubicBezTo>
                  <a:pt x="742003" y="80618"/>
                  <a:pt x="827989" y="172373"/>
                  <a:pt x="775586" y="262426"/>
                </a:cubicBezTo>
                <a:cubicBezTo>
                  <a:pt x="793012" y="281349"/>
                  <a:pt x="807550" y="302517"/>
                  <a:pt x="812800" y="330926"/>
                </a:cubicBezTo>
                <a:cubicBezTo>
                  <a:pt x="812800" y="339065"/>
                  <a:pt x="812800" y="347184"/>
                  <a:pt x="812800" y="355321"/>
                </a:cubicBezTo>
                <a:cubicBezTo>
                  <a:pt x="797154" y="427627"/>
                  <a:pt x="729827" y="476486"/>
                  <a:pt x="619295" y="463333"/>
                </a:cubicBezTo>
                <a:cubicBezTo>
                  <a:pt x="590856" y="500459"/>
                  <a:pt x="540252" y="537638"/>
                  <a:pt x="461507" y="533008"/>
                </a:cubicBezTo>
                <a:cubicBezTo>
                  <a:pt x="420804" y="530570"/>
                  <a:pt x="392488" y="516453"/>
                  <a:pt x="367697" y="499302"/>
                </a:cubicBezTo>
                <a:cubicBezTo>
                  <a:pt x="341584" y="513559"/>
                  <a:pt x="313304" y="524747"/>
                  <a:pt x="272443" y="524871"/>
                </a:cubicBezTo>
                <a:cubicBezTo>
                  <a:pt x="177910" y="525082"/>
                  <a:pt x="114672" y="470155"/>
                  <a:pt x="113139" y="394815"/>
                </a:cubicBezTo>
                <a:cubicBezTo>
                  <a:pt x="52367" y="377190"/>
                  <a:pt x="11206" y="344291"/>
                  <a:pt x="0" y="287995"/>
                </a:cubicBezTo>
                <a:cubicBezTo>
                  <a:pt x="0" y="279858"/>
                  <a:pt x="0" y="271704"/>
                  <a:pt x="0" y="263601"/>
                </a:cubicBezTo>
                <a:cubicBezTo>
                  <a:pt x="12369" y="207816"/>
                  <a:pt x="51292" y="172776"/>
                  <a:pt x="116099" y="157922"/>
                </a:cubicBezTo>
                <a:cubicBezTo>
                  <a:pt x="112205" y="63818"/>
                  <a:pt x="241837" y="5016"/>
                  <a:pt x="348333" y="46474"/>
                </a:cubicBezTo>
                <a:cubicBezTo>
                  <a:pt x="373689" y="25973"/>
                  <a:pt x="409562" y="3613"/>
                  <a:pt x="46149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31" name="Freeform 31"/>
          <p:cNvSpPr/>
          <p:nvPr/>
        </p:nvSpPr>
        <p:spPr>
          <a:xfrm>
            <a:off x="14569520" y="-1025204"/>
            <a:ext cx="4740375" cy="3276077"/>
          </a:xfrm>
          <a:custGeom>
            <a:avLst/>
            <a:gdLst/>
            <a:ahLst/>
            <a:cxnLst/>
            <a:rect l="l" t="t" r="r" b="b"/>
            <a:pathLst>
              <a:path w="827989" h="537638">
                <a:moveTo>
                  <a:pt x="461490" y="0"/>
                </a:moveTo>
                <a:cubicBezTo>
                  <a:pt x="470405" y="0"/>
                  <a:pt x="479374" y="0"/>
                  <a:pt x="488272" y="0"/>
                </a:cubicBezTo>
                <a:cubicBezTo>
                  <a:pt x="559210" y="8909"/>
                  <a:pt x="603543" y="38564"/>
                  <a:pt x="623736" y="87090"/>
                </a:cubicBezTo>
                <a:cubicBezTo>
                  <a:pt x="742003" y="80618"/>
                  <a:pt x="827989" y="172373"/>
                  <a:pt x="775586" y="262426"/>
                </a:cubicBezTo>
                <a:cubicBezTo>
                  <a:pt x="793012" y="281349"/>
                  <a:pt x="807550" y="302517"/>
                  <a:pt x="812800" y="330926"/>
                </a:cubicBezTo>
                <a:cubicBezTo>
                  <a:pt x="812800" y="339065"/>
                  <a:pt x="812800" y="347184"/>
                  <a:pt x="812800" y="355321"/>
                </a:cubicBezTo>
                <a:cubicBezTo>
                  <a:pt x="797154" y="427627"/>
                  <a:pt x="729827" y="476486"/>
                  <a:pt x="619295" y="463333"/>
                </a:cubicBezTo>
                <a:cubicBezTo>
                  <a:pt x="590856" y="500459"/>
                  <a:pt x="540252" y="537638"/>
                  <a:pt x="461507" y="533008"/>
                </a:cubicBezTo>
                <a:cubicBezTo>
                  <a:pt x="420804" y="530570"/>
                  <a:pt x="392488" y="516453"/>
                  <a:pt x="367697" y="499302"/>
                </a:cubicBezTo>
                <a:cubicBezTo>
                  <a:pt x="341584" y="513559"/>
                  <a:pt x="313304" y="524747"/>
                  <a:pt x="272443" y="524871"/>
                </a:cubicBezTo>
                <a:cubicBezTo>
                  <a:pt x="177910" y="525082"/>
                  <a:pt x="114672" y="470155"/>
                  <a:pt x="113139" y="394815"/>
                </a:cubicBezTo>
                <a:cubicBezTo>
                  <a:pt x="52367" y="377190"/>
                  <a:pt x="11206" y="344291"/>
                  <a:pt x="0" y="287995"/>
                </a:cubicBezTo>
                <a:cubicBezTo>
                  <a:pt x="0" y="279858"/>
                  <a:pt x="0" y="271704"/>
                  <a:pt x="0" y="263601"/>
                </a:cubicBezTo>
                <a:cubicBezTo>
                  <a:pt x="12369" y="207816"/>
                  <a:pt x="51292" y="172776"/>
                  <a:pt x="116099" y="157922"/>
                </a:cubicBezTo>
                <a:cubicBezTo>
                  <a:pt x="112205" y="63818"/>
                  <a:pt x="241837" y="5016"/>
                  <a:pt x="348333" y="46474"/>
                </a:cubicBezTo>
                <a:cubicBezTo>
                  <a:pt x="373689" y="25973"/>
                  <a:pt x="409562" y="3613"/>
                  <a:pt x="461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sp>
      <p:grpSp>
        <p:nvGrpSpPr>
          <p:cNvPr id="33" name="Group 33"/>
          <p:cNvGrpSpPr/>
          <p:nvPr/>
        </p:nvGrpSpPr>
        <p:grpSpPr>
          <a:xfrm>
            <a:off x="13607796" y="1723132"/>
            <a:ext cx="3086100" cy="2025253"/>
            <a:chOff x="0" y="0"/>
            <a:chExt cx="812800" cy="5334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8" name="Graphic 37" descr="Hummingbird">
            <a:extLst>
              <a:ext uri="{FF2B5EF4-FFF2-40B4-BE49-F238E27FC236}">
                <a16:creationId xmlns:a16="http://schemas.microsoft.com/office/drawing/2014/main" id="{1355410B-F94C-1034-A756-4B839D1AD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1754" y="-62233"/>
            <a:ext cx="914400" cy="914400"/>
          </a:xfrm>
          <a:prstGeom prst="rect">
            <a:avLst/>
          </a:prstGeom>
        </p:spPr>
      </p:pic>
      <p:pic>
        <p:nvPicPr>
          <p:cNvPr id="40" name="Graphic 39" descr="Hummingbird">
            <a:extLst>
              <a:ext uri="{FF2B5EF4-FFF2-40B4-BE49-F238E27FC236}">
                <a16:creationId xmlns:a16="http://schemas.microsoft.com/office/drawing/2014/main" id="{A2F7020F-E914-DD38-7D2D-A24F2045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20711" y="2230338"/>
            <a:ext cx="914400" cy="914400"/>
          </a:xfrm>
          <a:prstGeom prst="rect">
            <a:avLst/>
          </a:prstGeom>
        </p:spPr>
      </p:pic>
      <p:pic>
        <p:nvPicPr>
          <p:cNvPr id="42" name="Graphic 41" descr="Hummingbird">
            <a:extLst>
              <a:ext uri="{FF2B5EF4-FFF2-40B4-BE49-F238E27FC236}">
                <a16:creationId xmlns:a16="http://schemas.microsoft.com/office/drawing/2014/main" id="{21DA1585-0D46-4071-2776-A21F20CA4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3192" y="808732"/>
            <a:ext cx="914400" cy="914400"/>
          </a:xfrm>
          <a:prstGeom prst="rect">
            <a:avLst/>
          </a:prstGeom>
        </p:spPr>
      </p:pic>
      <p:pic>
        <p:nvPicPr>
          <p:cNvPr id="44" name="Graphic 43" descr="Hummingbird">
            <a:extLst>
              <a:ext uri="{FF2B5EF4-FFF2-40B4-BE49-F238E27FC236}">
                <a16:creationId xmlns:a16="http://schemas.microsoft.com/office/drawing/2014/main" id="{1ECF2CCE-AB86-FFEB-6E64-C3B318CE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17" y="155634"/>
            <a:ext cx="914400" cy="914400"/>
          </a:xfrm>
          <a:prstGeom prst="rect">
            <a:avLst/>
          </a:prstGeom>
        </p:spPr>
      </p:pic>
      <p:pic>
        <p:nvPicPr>
          <p:cNvPr id="46" name="Graphic 45" descr="Hummingbird">
            <a:extLst>
              <a:ext uri="{FF2B5EF4-FFF2-40B4-BE49-F238E27FC236}">
                <a16:creationId xmlns:a16="http://schemas.microsoft.com/office/drawing/2014/main" id="{7AEECA35-E96F-EA48-0C07-FE363FF67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7680" y="1813860"/>
            <a:ext cx="914400" cy="914400"/>
          </a:xfrm>
          <a:prstGeom prst="rect">
            <a:avLst/>
          </a:prstGeom>
        </p:spPr>
      </p:pic>
      <p:pic>
        <p:nvPicPr>
          <p:cNvPr id="47" name="Graphic 46" descr="Hummingbird">
            <a:extLst>
              <a:ext uri="{FF2B5EF4-FFF2-40B4-BE49-F238E27FC236}">
                <a16:creationId xmlns:a16="http://schemas.microsoft.com/office/drawing/2014/main" id="{1E25254D-2C6C-273E-87C2-C7CA1259A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64720" y="1076540"/>
            <a:ext cx="914400" cy="914400"/>
          </a:xfrm>
          <a:prstGeom prst="rect">
            <a:avLst/>
          </a:prstGeom>
        </p:spPr>
      </p:pic>
      <p:pic>
        <p:nvPicPr>
          <p:cNvPr id="48" name="Graphic 47" descr="Hummingbird">
            <a:extLst>
              <a:ext uri="{FF2B5EF4-FFF2-40B4-BE49-F238E27FC236}">
                <a16:creationId xmlns:a16="http://schemas.microsoft.com/office/drawing/2014/main" id="{D297DE08-D4F3-3A75-F2B1-2CDC94BB9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02720" y="206537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EC48C-46CD-A82D-772E-0E01B90AD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9885" y="5676900"/>
            <a:ext cx="6177846" cy="617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85AF9-8A4A-52AC-C064-738F1D39F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2011" y="5676900"/>
            <a:ext cx="6177846" cy="6177846"/>
          </a:xfrm>
          <a:prstGeom prst="rect">
            <a:avLst/>
          </a:prstGeom>
        </p:spPr>
      </p:pic>
      <p:sp>
        <p:nvSpPr>
          <p:cNvPr id="2" name="Action Button: Go to Beginning 1">
            <a:hlinkClick r:id="rId8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E5762EE7-7380-A7BC-092E-006E60A3454A}"/>
              </a:ext>
            </a:extLst>
          </p:cNvPr>
          <p:cNvSpPr/>
          <p:nvPr/>
        </p:nvSpPr>
        <p:spPr>
          <a:xfrm>
            <a:off x="76200" y="8929866"/>
            <a:ext cx="1382831" cy="1176775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Go to End 2">
            <a:hlinkClick r:id="rId10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F1D3A129-3FEC-3295-8D79-CACEDE401FC8}"/>
              </a:ext>
            </a:extLst>
          </p:cNvPr>
          <p:cNvSpPr/>
          <p:nvPr/>
        </p:nvSpPr>
        <p:spPr>
          <a:xfrm>
            <a:off x="16610646" y="8929866"/>
            <a:ext cx="1483544" cy="1176775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ction Button: Blank 15">
            <a:hlinkClick r:id="rId11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E6CFCA48-442F-D687-BB37-1EBB5EADE530}"/>
              </a:ext>
            </a:extLst>
          </p:cNvPr>
          <p:cNvSpPr/>
          <p:nvPr/>
        </p:nvSpPr>
        <p:spPr>
          <a:xfrm>
            <a:off x="6092545" y="2982458"/>
            <a:ext cx="6585128" cy="137105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omic Sans MS" panose="030F0702030302020204" pitchFamily="66" charset="0"/>
              </a:rPr>
              <a:t>MATERI</a:t>
            </a:r>
          </a:p>
        </p:txBody>
      </p:sp>
      <p:sp>
        <p:nvSpPr>
          <p:cNvPr id="18" name="Action Button: Blank 17">
            <a:hlinkClick r:id="rId12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489012A2-96E7-9AC7-01EB-61890C135D46}"/>
              </a:ext>
            </a:extLst>
          </p:cNvPr>
          <p:cNvSpPr/>
          <p:nvPr/>
        </p:nvSpPr>
        <p:spPr>
          <a:xfrm>
            <a:off x="6092545" y="4713540"/>
            <a:ext cx="6558800" cy="149385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omic Sans MS" panose="030F0702030302020204" pitchFamily="66" charset="0"/>
              </a:rPr>
              <a:t>GAMBAR</a:t>
            </a:r>
          </a:p>
        </p:txBody>
      </p:sp>
      <p:sp>
        <p:nvSpPr>
          <p:cNvPr id="27" name="Action Button: Blank 26">
            <a:hlinkClick r:id="rId13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CD4DFC60-5337-4C34-A7F6-A2FB7632EF63}"/>
              </a:ext>
            </a:extLst>
          </p:cNvPr>
          <p:cNvSpPr/>
          <p:nvPr/>
        </p:nvSpPr>
        <p:spPr>
          <a:xfrm>
            <a:off x="6092545" y="6623459"/>
            <a:ext cx="6558800" cy="13053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omic Sans MS" panose="030F0702030302020204" pitchFamily="66" charset="0"/>
              </a:rPr>
              <a:t>VIDEO</a:t>
            </a:r>
          </a:p>
        </p:txBody>
      </p:sp>
      <p:sp>
        <p:nvSpPr>
          <p:cNvPr id="29" name="Action Button: Blank 28">
            <a:hlinkClick r:id="rId10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6D9AE7FD-98EA-A144-530D-EEC720EA4BA9}"/>
              </a:ext>
            </a:extLst>
          </p:cNvPr>
          <p:cNvSpPr/>
          <p:nvPr/>
        </p:nvSpPr>
        <p:spPr>
          <a:xfrm>
            <a:off x="6097307" y="8529172"/>
            <a:ext cx="6585128" cy="131201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Graphic 55" descr="Books">
            <a:extLst>
              <a:ext uri="{FF2B5EF4-FFF2-40B4-BE49-F238E27FC236}">
                <a16:creationId xmlns:a16="http://schemas.microsoft.com/office/drawing/2014/main" id="{C84419D5-F4EA-A5E6-A0A2-4CEC1B141A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9251" y="3227632"/>
            <a:ext cx="812543" cy="812543"/>
          </a:xfrm>
          <a:prstGeom prst="rect">
            <a:avLst/>
          </a:prstGeom>
        </p:spPr>
      </p:pic>
      <p:pic>
        <p:nvPicPr>
          <p:cNvPr id="59" name="Graphic 58" descr="Image">
            <a:extLst>
              <a:ext uri="{FF2B5EF4-FFF2-40B4-BE49-F238E27FC236}">
                <a16:creationId xmlns:a16="http://schemas.microsoft.com/office/drawing/2014/main" id="{1B2446D8-B844-01FD-4B09-18DE2B36A8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79251" y="5055332"/>
            <a:ext cx="798247" cy="798247"/>
          </a:xfrm>
          <a:prstGeom prst="rect">
            <a:avLst/>
          </a:prstGeom>
        </p:spPr>
      </p:pic>
      <p:pic>
        <p:nvPicPr>
          <p:cNvPr id="61" name="Graphic 60" descr="Monitor">
            <a:extLst>
              <a:ext uri="{FF2B5EF4-FFF2-40B4-BE49-F238E27FC236}">
                <a16:creationId xmlns:a16="http://schemas.microsoft.com/office/drawing/2014/main" id="{6CDEA7DB-F2C3-4251-99A5-7C8BDDB29F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59857" y="6854347"/>
            <a:ext cx="826587" cy="826587"/>
          </a:xfrm>
          <a:prstGeom prst="rect">
            <a:avLst/>
          </a:prstGeom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E8BFB152-F128-4310-819C-156D13510E21}"/>
              </a:ext>
            </a:extLst>
          </p:cNvPr>
          <p:cNvSpPr txBox="1"/>
          <p:nvPr/>
        </p:nvSpPr>
        <p:spPr>
          <a:xfrm>
            <a:off x="8318875" y="8852296"/>
            <a:ext cx="235048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anose="030F0702030302020204" pitchFamily="66" charset="0"/>
                <a:hlinkClick r:id="rId20"/>
              </a:rPr>
              <a:t>QUIZZZ</a:t>
            </a:r>
            <a:endParaRPr lang="en-US" sz="40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3" name="Graphic 62" descr="Brain in head">
            <a:extLst>
              <a:ext uri="{FF2B5EF4-FFF2-40B4-BE49-F238E27FC236}">
                <a16:creationId xmlns:a16="http://schemas.microsoft.com/office/drawing/2014/main" id="{A6615F87-2165-522C-FB6B-09ABC35B6E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87266" y="8739426"/>
            <a:ext cx="778828" cy="778828"/>
          </a:xfrm>
          <a:prstGeom prst="rect">
            <a:avLst/>
          </a:prstGeom>
        </p:spPr>
      </p:pic>
      <p:sp>
        <p:nvSpPr>
          <p:cNvPr id="5" name="Action Button: Blank 4">
            <a:hlinkClick r:id="rId10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4CDABD83-4686-99C8-5F22-932E90A87A9C}"/>
              </a:ext>
            </a:extLst>
          </p:cNvPr>
          <p:cNvSpPr/>
          <p:nvPr/>
        </p:nvSpPr>
        <p:spPr>
          <a:xfrm>
            <a:off x="6079381" y="1233433"/>
            <a:ext cx="6585128" cy="137105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omic Sans MS" panose="030F0702030302020204" pitchFamily="66" charset="0"/>
              </a:rPr>
              <a:t>PROFIL</a:t>
            </a:r>
          </a:p>
        </p:txBody>
      </p:sp>
      <p:pic>
        <p:nvPicPr>
          <p:cNvPr id="8" name="Graphic 7" descr="Female Profile">
            <a:extLst>
              <a:ext uri="{FF2B5EF4-FFF2-40B4-BE49-F238E27FC236}">
                <a16:creationId xmlns:a16="http://schemas.microsoft.com/office/drawing/2014/main" id="{5E3E5BE2-D511-E389-9F25-AEA8FE01AF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18956" y="1398583"/>
            <a:ext cx="908387" cy="9083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 animBg="1"/>
      <p:bldP spid="18" grpId="0" animBg="1"/>
      <p:bldP spid="27" grpId="0" animBg="1"/>
      <p:bldP spid="29" grpId="0" animBg="1"/>
      <p:bldP spid="62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Belajar Cara Wudhu / Tepuk Wudhu (Lagu Anak Indonesia) | Lirik">
            <a:hlinkClick r:id="" action="ppaction://media"/>
            <a:extLst>
              <a:ext uri="{FF2B5EF4-FFF2-40B4-BE49-F238E27FC236}">
                <a16:creationId xmlns:a16="http://schemas.microsoft.com/office/drawing/2014/main" id="{A3CFB1FC-5D3F-36A4-B2AD-171C0D93B14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241600" y="2508611"/>
            <a:ext cx="10102525" cy="5707926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47B4D14-0F10-F8E3-BEA0-DDCF1BF3617C}"/>
              </a:ext>
            </a:extLst>
          </p:cNvPr>
          <p:cNvSpPr/>
          <p:nvPr/>
        </p:nvSpPr>
        <p:spPr>
          <a:xfrm>
            <a:off x="4241600" y="1516262"/>
            <a:ext cx="5638800" cy="600923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2. Video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Animasi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" name="Graphic 11" descr="Stars">
            <a:extLst>
              <a:ext uri="{FF2B5EF4-FFF2-40B4-BE49-F238E27FC236}">
                <a16:creationId xmlns:a16="http://schemas.microsoft.com/office/drawing/2014/main" id="{1A91A5E2-1D93-7C91-8870-A07C25BDC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63800" y="-1511012"/>
            <a:ext cx="4387525" cy="4387525"/>
          </a:xfrm>
          <a:prstGeom prst="rect">
            <a:avLst/>
          </a:prstGeom>
        </p:spPr>
      </p:pic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6235E0B3-0BF2-004B-AC88-CE65E1AD7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652462" y="5362574"/>
            <a:ext cx="2743200" cy="2743200"/>
          </a:xfrm>
          <a:prstGeom prst="rect">
            <a:avLst/>
          </a:prstGeom>
        </p:spPr>
      </p:pic>
      <p:pic>
        <p:nvPicPr>
          <p:cNvPr id="14" name="Graphic 13" descr="Stars">
            <a:extLst>
              <a:ext uri="{FF2B5EF4-FFF2-40B4-BE49-F238E27FC236}">
                <a16:creationId xmlns:a16="http://schemas.microsoft.com/office/drawing/2014/main" id="{2AB02A2A-5A98-FD70-6334-A0BB3AD47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51161" y="3962402"/>
            <a:ext cx="3254477" cy="3254477"/>
          </a:xfrm>
          <a:prstGeom prst="rect">
            <a:avLst/>
          </a:prstGeom>
        </p:spPr>
      </p:pic>
      <p:pic>
        <p:nvPicPr>
          <p:cNvPr id="15" name="Graphic 14" descr="Stars">
            <a:extLst>
              <a:ext uri="{FF2B5EF4-FFF2-40B4-BE49-F238E27FC236}">
                <a16:creationId xmlns:a16="http://schemas.microsoft.com/office/drawing/2014/main" id="{EAA56033-FCB6-013F-1419-6F609E2B2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0272" y="6734174"/>
            <a:ext cx="2035277" cy="2035277"/>
          </a:xfrm>
          <a:prstGeom prst="rect">
            <a:avLst/>
          </a:prstGeom>
        </p:spPr>
      </p:pic>
      <p:pic>
        <p:nvPicPr>
          <p:cNvPr id="16" name="Graphic 15" descr="Stars">
            <a:extLst>
              <a:ext uri="{FF2B5EF4-FFF2-40B4-BE49-F238E27FC236}">
                <a16:creationId xmlns:a16="http://schemas.microsoft.com/office/drawing/2014/main" id="{C7AEF5DB-16E8-9708-3607-E08954845E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228600" y="-338877"/>
            <a:ext cx="2501900" cy="2501900"/>
          </a:xfrm>
          <a:prstGeom prst="rect">
            <a:avLst/>
          </a:prstGeom>
        </p:spPr>
      </p:pic>
      <p:sp>
        <p:nvSpPr>
          <p:cNvPr id="5" name="Action Button: Go Home 4">
            <a:hlinkClick r:id="rId16" action="ppaction://hlinksldjump" highlightClick="1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DFFE1081-5AC2-7D06-234A-4EF594B7E0A8}"/>
              </a:ext>
            </a:extLst>
          </p:cNvPr>
          <p:cNvSpPr/>
          <p:nvPr/>
        </p:nvSpPr>
        <p:spPr>
          <a:xfrm>
            <a:off x="8267950" y="8877298"/>
            <a:ext cx="1752099" cy="1257298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to Beginning 7">
            <a:hlinkClick r:id="rId18" action="ppaction://hlinksldjump" highlightClick="1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4BEED003-E830-7692-F9AC-254D37EC23CB}"/>
              </a:ext>
            </a:extLst>
          </p:cNvPr>
          <p:cNvSpPr/>
          <p:nvPr/>
        </p:nvSpPr>
        <p:spPr>
          <a:xfrm>
            <a:off x="152900" y="8877301"/>
            <a:ext cx="1752099" cy="1257298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Go to End 8">
            <a:hlinkClick r:id="rId19" action="ppaction://hlinksldjump" highlightClick="1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739F9725-BC00-11D3-1790-B4476F865576}"/>
              </a:ext>
            </a:extLst>
          </p:cNvPr>
          <p:cNvSpPr/>
          <p:nvPr/>
        </p:nvSpPr>
        <p:spPr>
          <a:xfrm>
            <a:off x="16411574" y="8877298"/>
            <a:ext cx="1752099" cy="1257300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  <p:bldP spid="5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Flower without stem">
            <a:extLst>
              <a:ext uri="{FF2B5EF4-FFF2-40B4-BE49-F238E27FC236}">
                <a16:creationId xmlns:a16="http://schemas.microsoft.com/office/drawing/2014/main" id="{677E4A89-04A8-8AB6-238F-F1BACFBE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118" y="547031"/>
            <a:ext cx="1823027" cy="1823027"/>
          </a:xfrm>
          <a:prstGeom prst="rect">
            <a:avLst/>
          </a:prstGeom>
        </p:spPr>
      </p:pic>
      <p:pic>
        <p:nvPicPr>
          <p:cNvPr id="34" name="Graphic 33" descr="Flower without stem">
            <a:extLst>
              <a:ext uri="{FF2B5EF4-FFF2-40B4-BE49-F238E27FC236}">
                <a16:creationId xmlns:a16="http://schemas.microsoft.com/office/drawing/2014/main" id="{7EB36032-B045-5FE8-C21C-4FFE77CF3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667" y="-1181031"/>
            <a:ext cx="2743200" cy="2743200"/>
          </a:xfrm>
          <a:prstGeom prst="rect">
            <a:avLst/>
          </a:prstGeom>
        </p:spPr>
      </p:pic>
      <p:pic>
        <p:nvPicPr>
          <p:cNvPr id="35" name="Graphic 34" descr="Flower without stem">
            <a:extLst>
              <a:ext uri="{FF2B5EF4-FFF2-40B4-BE49-F238E27FC236}">
                <a16:creationId xmlns:a16="http://schemas.microsoft.com/office/drawing/2014/main" id="{C2DFEDF5-C9A6-C4F6-28EE-685E2D96D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87203" y="-709012"/>
            <a:ext cx="2971800" cy="2971800"/>
          </a:xfrm>
          <a:prstGeom prst="rect">
            <a:avLst/>
          </a:prstGeom>
        </p:spPr>
      </p:pic>
      <p:pic>
        <p:nvPicPr>
          <p:cNvPr id="36" name="Graphic 35" descr="Flower without stem">
            <a:extLst>
              <a:ext uri="{FF2B5EF4-FFF2-40B4-BE49-F238E27FC236}">
                <a16:creationId xmlns:a16="http://schemas.microsoft.com/office/drawing/2014/main" id="{DDE19E29-56DB-58D4-D60D-E3B1A409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92507" y="1240559"/>
            <a:ext cx="914400" cy="914400"/>
          </a:xfrm>
          <a:prstGeom prst="rect">
            <a:avLst/>
          </a:prstGeom>
        </p:spPr>
      </p:pic>
      <p:pic>
        <p:nvPicPr>
          <p:cNvPr id="37" name="Graphic 36" descr="Flower without stem">
            <a:extLst>
              <a:ext uri="{FF2B5EF4-FFF2-40B4-BE49-F238E27FC236}">
                <a16:creationId xmlns:a16="http://schemas.microsoft.com/office/drawing/2014/main" id="{818A23A7-5524-95E5-392D-43EEE3ECD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4337" y="-719482"/>
            <a:ext cx="3496364" cy="3496364"/>
          </a:xfrm>
          <a:prstGeom prst="rect">
            <a:avLst/>
          </a:prstGeom>
        </p:spPr>
      </p:pic>
      <p:pic>
        <p:nvPicPr>
          <p:cNvPr id="38" name="Graphic 37" descr="Flower without stem">
            <a:extLst>
              <a:ext uri="{FF2B5EF4-FFF2-40B4-BE49-F238E27FC236}">
                <a16:creationId xmlns:a16="http://schemas.microsoft.com/office/drawing/2014/main" id="{D9EB8C2B-AF5B-F9F6-1ECA-B78BBB01B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67951" y="-814254"/>
            <a:ext cx="2722570" cy="2722570"/>
          </a:xfrm>
          <a:prstGeom prst="rect">
            <a:avLst/>
          </a:prstGeom>
        </p:spPr>
      </p:pic>
      <p:pic>
        <p:nvPicPr>
          <p:cNvPr id="39" name="Graphic 38" descr="Presentation with media">
            <a:extLst>
              <a:ext uri="{FF2B5EF4-FFF2-40B4-BE49-F238E27FC236}">
                <a16:creationId xmlns:a16="http://schemas.microsoft.com/office/drawing/2014/main" id="{B83301FA-CF49-E1D3-6508-7AC09C5C9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5424" y="3412292"/>
            <a:ext cx="4648200" cy="4648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A846D3-5BDE-151A-B63A-1E30153B1A8A}"/>
              </a:ext>
            </a:extLst>
          </p:cNvPr>
          <p:cNvSpPr/>
          <p:nvPr/>
        </p:nvSpPr>
        <p:spPr>
          <a:xfrm>
            <a:off x="8126383" y="4608374"/>
            <a:ext cx="62937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GOOD JOB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pitchFamily="66" charset="0"/>
              </a:rPr>
              <a:t>TEMAN-TEMAN!!!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D5FE4FBC-69E5-7090-390E-6BF7EE74F7A6}"/>
              </a:ext>
            </a:extLst>
          </p:cNvPr>
          <p:cNvSpPr/>
          <p:nvPr/>
        </p:nvSpPr>
        <p:spPr>
          <a:xfrm rot="9142148">
            <a:off x="13871058" y="7434273"/>
            <a:ext cx="5684862" cy="4325820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3E11CBA9-6465-48BE-4ECB-431C57122DA1}"/>
              </a:ext>
            </a:extLst>
          </p:cNvPr>
          <p:cNvSpPr/>
          <p:nvPr/>
        </p:nvSpPr>
        <p:spPr>
          <a:xfrm>
            <a:off x="4161301" y="1672441"/>
            <a:ext cx="566360" cy="718007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718D1F-A1C1-77C0-B8FD-E339461B6A89}"/>
              </a:ext>
            </a:extLst>
          </p:cNvPr>
          <p:cNvCxnSpPr>
            <a:cxnSpLocks/>
          </p:cNvCxnSpPr>
          <p:nvPr/>
        </p:nvCxnSpPr>
        <p:spPr>
          <a:xfrm flipV="1">
            <a:off x="7045538" y="-3"/>
            <a:ext cx="0" cy="26651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566B64-B737-2DD3-C1EA-296634FEA98B}"/>
              </a:ext>
            </a:extLst>
          </p:cNvPr>
          <p:cNvCxnSpPr>
            <a:cxnSpLocks/>
          </p:cNvCxnSpPr>
          <p:nvPr/>
        </p:nvCxnSpPr>
        <p:spPr>
          <a:xfrm flipV="1">
            <a:off x="9144000" y="69"/>
            <a:ext cx="0" cy="26651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294D1F-97F9-F01E-B977-C1311B2B0CE8}"/>
              </a:ext>
            </a:extLst>
          </p:cNvPr>
          <p:cNvCxnSpPr>
            <a:cxnSpLocks/>
          </p:cNvCxnSpPr>
          <p:nvPr/>
        </p:nvCxnSpPr>
        <p:spPr>
          <a:xfrm flipV="1">
            <a:off x="4419600" y="-2"/>
            <a:ext cx="0" cy="1697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8501EF-5AB4-A605-C4C1-84F98B0BF92E}"/>
              </a:ext>
            </a:extLst>
          </p:cNvPr>
          <p:cNvCxnSpPr>
            <a:cxnSpLocks/>
          </p:cNvCxnSpPr>
          <p:nvPr/>
        </p:nvCxnSpPr>
        <p:spPr>
          <a:xfrm flipV="1">
            <a:off x="13411200" y="0"/>
            <a:ext cx="0" cy="26651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AFB42-A440-DB4D-97AB-0A6C08FA2E89}"/>
              </a:ext>
            </a:extLst>
          </p:cNvPr>
          <p:cNvCxnSpPr>
            <a:cxnSpLocks/>
          </p:cNvCxnSpPr>
          <p:nvPr/>
        </p:nvCxnSpPr>
        <p:spPr>
          <a:xfrm flipV="1">
            <a:off x="11415713" y="-1"/>
            <a:ext cx="5381" cy="30432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oon 20">
            <a:extLst>
              <a:ext uri="{FF2B5EF4-FFF2-40B4-BE49-F238E27FC236}">
                <a16:creationId xmlns:a16="http://schemas.microsoft.com/office/drawing/2014/main" id="{817D5288-15D7-A5F8-AFD1-4340CA7F12A4}"/>
              </a:ext>
            </a:extLst>
          </p:cNvPr>
          <p:cNvSpPr/>
          <p:nvPr/>
        </p:nvSpPr>
        <p:spPr>
          <a:xfrm>
            <a:off x="6762358" y="2650896"/>
            <a:ext cx="566360" cy="718007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>
            <a:extLst>
              <a:ext uri="{FF2B5EF4-FFF2-40B4-BE49-F238E27FC236}">
                <a16:creationId xmlns:a16="http://schemas.microsoft.com/office/drawing/2014/main" id="{DD979607-489E-10DB-28B0-92175EE9AAC7}"/>
              </a:ext>
            </a:extLst>
          </p:cNvPr>
          <p:cNvSpPr/>
          <p:nvPr/>
        </p:nvSpPr>
        <p:spPr>
          <a:xfrm>
            <a:off x="8882904" y="2315704"/>
            <a:ext cx="566360" cy="718007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>
            <a:extLst>
              <a:ext uri="{FF2B5EF4-FFF2-40B4-BE49-F238E27FC236}">
                <a16:creationId xmlns:a16="http://schemas.microsoft.com/office/drawing/2014/main" id="{DEDF433A-9601-15BD-546A-BE20F2DD99D0}"/>
              </a:ext>
            </a:extLst>
          </p:cNvPr>
          <p:cNvSpPr/>
          <p:nvPr/>
        </p:nvSpPr>
        <p:spPr>
          <a:xfrm>
            <a:off x="13233845" y="2306176"/>
            <a:ext cx="566360" cy="718007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>
            <a:extLst>
              <a:ext uri="{FF2B5EF4-FFF2-40B4-BE49-F238E27FC236}">
                <a16:creationId xmlns:a16="http://schemas.microsoft.com/office/drawing/2014/main" id="{24611BEA-580A-BECF-C7F5-E4CFBFD3F6A5}"/>
              </a:ext>
            </a:extLst>
          </p:cNvPr>
          <p:cNvSpPr/>
          <p:nvPr/>
        </p:nvSpPr>
        <p:spPr>
          <a:xfrm>
            <a:off x="11105197" y="2933700"/>
            <a:ext cx="566360" cy="718007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Home 1">
            <a:hlinkClick r:id="rId8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783EE4AF-8BAA-586B-843A-5597E83223D4}"/>
              </a:ext>
            </a:extLst>
          </p:cNvPr>
          <p:cNvSpPr/>
          <p:nvPr/>
        </p:nvSpPr>
        <p:spPr>
          <a:xfrm>
            <a:off x="8617512" y="8877300"/>
            <a:ext cx="1663503" cy="1312658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Go to Beginning 2">
            <a:hlinkClick r:id="rId10" action="ppaction://hlinksldjump" highlightClick="1">
              <a:snd r:embed="rId9" name="click.wav"/>
            </a:hlinkClick>
            <a:extLst>
              <a:ext uri="{FF2B5EF4-FFF2-40B4-BE49-F238E27FC236}">
                <a16:creationId xmlns:a16="http://schemas.microsoft.com/office/drawing/2014/main" id="{282788B9-0F19-9B50-1A9A-1E952FDEE993}"/>
              </a:ext>
            </a:extLst>
          </p:cNvPr>
          <p:cNvSpPr/>
          <p:nvPr/>
        </p:nvSpPr>
        <p:spPr>
          <a:xfrm>
            <a:off x="89096" y="8877300"/>
            <a:ext cx="1663503" cy="1312658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063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>
        <p15:prstTrans prst="prestig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" grpId="0" animBg="1"/>
      <p:bldP spid="11" grpId="0" animBg="1"/>
      <p:bldP spid="21" grpId="0" animBg="1"/>
      <p:bldP spid="22" grpId="0" animBg="1"/>
      <p:bldP spid="23" grpId="0" animBg="1"/>
      <p:bldP spid="24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137448" y="1028700"/>
            <a:ext cx="6310831" cy="1151609"/>
          </a:xfrm>
          <a:custGeom>
            <a:avLst/>
            <a:gdLst/>
            <a:ahLst/>
            <a:cxnLst/>
            <a:rect l="l" t="t" r="r" b="b"/>
            <a:pathLst>
              <a:path w="1662112" h="303304">
                <a:moveTo>
                  <a:pt x="1458912" y="0"/>
                </a:moveTo>
                <a:lnTo>
                  <a:pt x="203200" y="0"/>
                </a:lnTo>
                <a:lnTo>
                  <a:pt x="0" y="151652"/>
                </a:lnTo>
                <a:lnTo>
                  <a:pt x="203200" y="303304"/>
                </a:lnTo>
                <a:lnTo>
                  <a:pt x="1458912" y="303304"/>
                </a:lnTo>
                <a:lnTo>
                  <a:pt x="1662112" y="151652"/>
                </a:lnTo>
                <a:lnTo>
                  <a:pt x="145891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5" name="TextBox 5"/>
          <p:cNvSpPr txBox="1"/>
          <p:nvPr/>
        </p:nvSpPr>
        <p:spPr>
          <a:xfrm>
            <a:off x="8247405" y="1344529"/>
            <a:ext cx="2090916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omic Sans MS" panose="030F0702030302020204" pitchFamily="66" charset="0"/>
              </a:rPr>
              <a:t>PROFIL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7C846-4ACA-BD1C-BED5-C90D2FAAC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3" b="17407"/>
          <a:stretch/>
        </p:blipFill>
        <p:spPr>
          <a:xfrm>
            <a:off x="2667000" y="4029991"/>
            <a:ext cx="4404602" cy="3886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34C1722-D409-A2A9-D0CE-D7AD0F8B00AB}"/>
              </a:ext>
            </a:extLst>
          </p:cNvPr>
          <p:cNvSpPr/>
          <p:nvPr/>
        </p:nvSpPr>
        <p:spPr>
          <a:xfrm>
            <a:off x="8982901" y="3771900"/>
            <a:ext cx="7033615" cy="6096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Nurbaiti</a:t>
            </a: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0F9C33C-021A-EFC8-4185-ECD708C661FB}"/>
              </a:ext>
            </a:extLst>
          </p:cNvPr>
          <p:cNvSpPr/>
          <p:nvPr/>
        </p:nvSpPr>
        <p:spPr>
          <a:xfrm>
            <a:off x="8968385" y="4724400"/>
            <a:ext cx="7033614" cy="6096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21105244009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768A6332-4FB0-3D18-A460-992FE2D2F7B2}"/>
              </a:ext>
            </a:extLst>
          </p:cNvPr>
          <p:cNvSpPr/>
          <p:nvPr/>
        </p:nvSpPr>
        <p:spPr>
          <a:xfrm>
            <a:off x="8982899" y="5668291"/>
            <a:ext cx="7033614" cy="6096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Teknologi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Pendidikan A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011DCE17-D5CD-FF41-4A72-94F68741D54C}"/>
              </a:ext>
            </a:extLst>
          </p:cNvPr>
          <p:cNvSpPr/>
          <p:nvPr/>
        </p:nvSpPr>
        <p:spPr>
          <a:xfrm>
            <a:off x="8968384" y="6743700"/>
            <a:ext cx="7033615" cy="6096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Universitas Negeri Yogyakarta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7AC17DDF-2148-C393-0E38-A197EBF6D8A4}"/>
              </a:ext>
            </a:extLst>
          </p:cNvPr>
          <p:cNvSpPr/>
          <p:nvPr/>
        </p:nvSpPr>
        <p:spPr>
          <a:xfrm>
            <a:off x="8988715" y="7734300"/>
            <a:ext cx="7027797" cy="6096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nurbaiti.2021@student.uny.ac.id</a:t>
            </a:r>
          </a:p>
        </p:txBody>
      </p:sp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729B590A-F3DE-FD50-03FB-DF568C240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7600" y="1150310"/>
            <a:ext cx="908387" cy="908387"/>
          </a:xfrm>
          <a:prstGeom prst="rect">
            <a:avLst/>
          </a:prstGeom>
        </p:spPr>
      </p:pic>
      <p:sp>
        <p:nvSpPr>
          <p:cNvPr id="2" name="Action Button: Go Home 1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69BBBD0E-77D8-272F-2FCF-2B4D86C68560}"/>
              </a:ext>
            </a:extLst>
          </p:cNvPr>
          <p:cNvSpPr/>
          <p:nvPr/>
        </p:nvSpPr>
        <p:spPr>
          <a:xfrm>
            <a:off x="8206384" y="8877301"/>
            <a:ext cx="1524000" cy="136984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Go to Beginning 5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1CF0FD4F-E2D9-0AF4-4EF8-90BA70EB47CA}"/>
              </a:ext>
            </a:extLst>
          </p:cNvPr>
          <p:cNvSpPr/>
          <p:nvPr/>
        </p:nvSpPr>
        <p:spPr>
          <a:xfrm>
            <a:off x="76200" y="8877301"/>
            <a:ext cx="1524000" cy="1369848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to End 14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65D709AC-21D5-089B-6633-BB768709C3C2}"/>
              </a:ext>
            </a:extLst>
          </p:cNvPr>
          <p:cNvSpPr/>
          <p:nvPr/>
        </p:nvSpPr>
        <p:spPr>
          <a:xfrm>
            <a:off x="16653962" y="8877301"/>
            <a:ext cx="1524000" cy="1369847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45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  <p:bldP spid="6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03316" y="1076176"/>
            <a:ext cx="6310831" cy="1151609"/>
          </a:xfrm>
          <a:custGeom>
            <a:avLst/>
            <a:gdLst/>
            <a:ahLst/>
            <a:cxnLst/>
            <a:rect l="l" t="t" r="r" b="b"/>
            <a:pathLst>
              <a:path w="1662112" h="303304">
                <a:moveTo>
                  <a:pt x="1458912" y="0"/>
                </a:moveTo>
                <a:lnTo>
                  <a:pt x="203200" y="0"/>
                </a:lnTo>
                <a:lnTo>
                  <a:pt x="0" y="151652"/>
                </a:lnTo>
                <a:lnTo>
                  <a:pt x="203200" y="303304"/>
                </a:lnTo>
                <a:lnTo>
                  <a:pt x="1458912" y="303304"/>
                </a:lnTo>
                <a:lnTo>
                  <a:pt x="1662112" y="151652"/>
                </a:lnTo>
                <a:lnTo>
                  <a:pt x="145891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8" name="TextBox 8"/>
          <p:cNvSpPr txBox="1"/>
          <p:nvPr/>
        </p:nvSpPr>
        <p:spPr>
          <a:xfrm>
            <a:off x="8255165" y="1385066"/>
            <a:ext cx="1928812" cy="577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MATERI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A974BB-228D-64FD-3F6D-5FE6DB2F4D2D}"/>
                  </a:ext>
                </a:extLst>
              </p14:cNvPr>
              <p14:cNvContentPartPr/>
              <p14:nvPr/>
            </p14:nvContentPartPr>
            <p14:xfrm>
              <a:off x="17964742" y="28395"/>
              <a:ext cx="360" cy="10287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A974BB-228D-64FD-3F6D-5FE6DB2F4D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55742" y="19395"/>
                <a:ext cx="18000" cy="1030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E626A07-2D65-CCDF-CBE6-93B02721478A}"/>
              </a:ext>
            </a:extLst>
          </p:cNvPr>
          <p:cNvGrpSpPr/>
          <p:nvPr/>
        </p:nvGrpSpPr>
        <p:grpSpPr>
          <a:xfrm>
            <a:off x="17379022" y="-14085"/>
            <a:ext cx="360" cy="10402920"/>
            <a:chOff x="17379022" y="-14085"/>
            <a:chExt cx="360" cy="104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48722E-7F1B-1ED8-5E05-F4F52BF71454}"/>
                    </a:ext>
                  </a:extLst>
                </p14:cNvPr>
                <p14:cNvContentPartPr/>
                <p14:nvPr/>
              </p14:nvContentPartPr>
              <p14:xfrm>
                <a:off x="17379022" y="-14085"/>
                <a:ext cx="360" cy="515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48722E-7F1B-1ED8-5E05-F4F52BF714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370022" y="-23085"/>
                  <a:ext cx="18000" cy="51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552EE9-3FB9-87CE-819B-36179E6BBD1C}"/>
                    </a:ext>
                  </a:extLst>
                </p14:cNvPr>
                <p14:cNvContentPartPr/>
                <p14:nvPr/>
              </p14:nvContentPartPr>
              <p14:xfrm>
                <a:off x="17379022" y="6143355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552EE9-3FB9-87CE-819B-36179E6BBD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70022" y="61343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CD3922-8A31-1547-AAFB-E16FDCC1CED7}"/>
                    </a:ext>
                  </a:extLst>
                </p14:cNvPr>
                <p14:cNvContentPartPr/>
                <p14:nvPr/>
              </p14:nvContentPartPr>
              <p14:xfrm>
                <a:off x="17379022" y="6086475"/>
                <a:ext cx="360" cy="4302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CD3922-8A31-1547-AAFB-E16FDCC1CE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370022" y="6077835"/>
                  <a:ext cx="18000" cy="432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8F7970-1EBA-0C33-518E-4B3CBE43477C}"/>
                  </a:ext>
                </a:extLst>
              </p14:cNvPr>
              <p14:cNvContentPartPr/>
              <p14:nvPr/>
            </p14:nvContentPartPr>
            <p14:xfrm>
              <a:off x="401782" y="-43245"/>
              <a:ext cx="360" cy="10349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8F7970-1EBA-0C33-518E-4B3CBE4347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2782" y="-51885"/>
                <a:ext cx="18000" cy="103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79621DC-D48B-70E3-E717-CBC370AA3BB3}"/>
                  </a:ext>
                </a:extLst>
              </p14:cNvPr>
              <p14:cNvContentPartPr/>
              <p14:nvPr/>
            </p14:nvContentPartPr>
            <p14:xfrm>
              <a:off x="1001542" y="-45"/>
              <a:ext cx="360" cy="5166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79621DC-D48B-70E3-E717-CBC370AA3B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902" y="-8685"/>
                <a:ext cx="18000" cy="51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E12262-BE93-B7DC-9F20-F5E508CACCD5}"/>
                  </a:ext>
                </a:extLst>
              </p14:cNvPr>
              <p14:cNvContentPartPr/>
              <p14:nvPr/>
            </p14:nvContentPartPr>
            <p14:xfrm>
              <a:off x="1001542" y="6100875"/>
              <a:ext cx="360" cy="4219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E12262-BE93-B7DC-9F20-F5E508CACC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2902" y="6091875"/>
                <a:ext cx="18000" cy="423756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Graphic 35" descr="Books">
            <a:extLst>
              <a:ext uri="{FF2B5EF4-FFF2-40B4-BE49-F238E27FC236}">
                <a16:creationId xmlns:a16="http://schemas.microsoft.com/office/drawing/2014/main" id="{C2B7772C-7A05-5815-B733-FA371C0643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17526" y="1189360"/>
            <a:ext cx="953415" cy="953415"/>
          </a:xfrm>
          <a:prstGeom prst="rect">
            <a:avLst/>
          </a:prstGeom>
        </p:spPr>
      </p:pic>
      <p:pic>
        <p:nvPicPr>
          <p:cNvPr id="65" name="Graphic 64" descr="Send">
            <a:extLst>
              <a:ext uri="{FF2B5EF4-FFF2-40B4-BE49-F238E27FC236}">
                <a16:creationId xmlns:a16="http://schemas.microsoft.com/office/drawing/2014/main" id="{3CC77FED-0AC0-EEFF-66F7-52125180C68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046350" y="4687033"/>
            <a:ext cx="1898388" cy="1898388"/>
          </a:xfrm>
          <a:prstGeom prst="rect">
            <a:avLst/>
          </a:prstGeom>
        </p:spPr>
      </p:pic>
      <p:pic>
        <p:nvPicPr>
          <p:cNvPr id="66" name="Graphic 65" descr="Send">
            <a:extLst>
              <a:ext uri="{FF2B5EF4-FFF2-40B4-BE49-F238E27FC236}">
                <a16:creationId xmlns:a16="http://schemas.microsoft.com/office/drawing/2014/main" id="{A31150FA-92EF-5AF4-F4A1-1B331E4CD9A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-321678" y="4720497"/>
            <a:ext cx="1971073" cy="1971073"/>
          </a:xfrm>
          <a:prstGeom prst="rect">
            <a:avLst/>
          </a:prstGeom>
        </p:spPr>
      </p:pic>
      <p:pic>
        <p:nvPicPr>
          <p:cNvPr id="67" name="Graphic 66" descr="Send">
            <a:extLst>
              <a:ext uri="{FF2B5EF4-FFF2-40B4-BE49-F238E27FC236}">
                <a16:creationId xmlns:a16="http://schemas.microsoft.com/office/drawing/2014/main" id="{176CEF55-CC4F-D0E4-980D-67C6D6B0099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-663466" y="-274832"/>
            <a:ext cx="2596733" cy="2596733"/>
          </a:xfrm>
          <a:prstGeom prst="rect">
            <a:avLst/>
          </a:prstGeom>
        </p:spPr>
      </p:pic>
      <p:pic>
        <p:nvPicPr>
          <p:cNvPr id="68" name="Graphic 67" descr="Send">
            <a:extLst>
              <a:ext uri="{FF2B5EF4-FFF2-40B4-BE49-F238E27FC236}">
                <a16:creationId xmlns:a16="http://schemas.microsoft.com/office/drawing/2014/main" id="{083D16A7-6448-DA3F-4DC3-A422291950F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913722" y="-274832"/>
            <a:ext cx="2596733" cy="2596733"/>
          </a:xfrm>
          <a:prstGeom prst="rect">
            <a:avLst/>
          </a:prstGeom>
        </p:spPr>
      </p:pic>
      <p:pic>
        <p:nvPicPr>
          <p:cNvPr id="69" name="Graphic 68" descr="Send">
            <a:extLst>
              <a:ext uri="{FF2B5EF4-FFF2-40B4-BE49-F238E27FC236}">
                <a16:creationId xmlns:a16="http://schemas.microsoft.com/office/drawing/2014/main" id="{0C250758-C6C4-34A3-AE75-287818D285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980267" y="5706033"/>
            <a:ext cx="2596733" cy="2596733"/>
          </a:xfrm>
          <a:prstGeom prst="rect">
            <a:avLst/>
          </a:prstGeom>
        </p:spPr>
      </p:pic>
      <p:sp>
        <p:nvSpPr>
          <p:cNvPr id="7" name="Action Button: Go Home 6">
            <a:hlinkClick r:id="rId34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DF0CEAFA-734A-4674-06F5-BE132905245B}"/>
              </a:ext>
            </a:extLst>
          </p:cNvPr>
          <p:cNvSpPr/>
          <p:nvPr/>
        </p:nvSpPr>
        <p:spPr>
          <a:xfrm>
            <a:off x="8392047" y="8897498"/>
            <a:ext cx="1499647" cy="1307301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to Beginning 9">
            <a:hlinkClick r:id="rId36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E7C40D23-E6BA-DDCA-6C12-23D43EE53D3C}"/>
              </a:ext>
            </a:extLst>
          </p:cNvPr>
          <p:cNvSpPr/>
          <p:nvPr/>
        </p:nvSpPr>
        <p:spPr>
          <a:xfrm>
            <a:off x="101500" y="8953500"/>
            <a:ext cx="1649660" cy="1307301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to End 11">
            <a:hlinkClick r:id="rId37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D3B58771-28C2-D543-D932-65A6CE2DD56D}"/>
              </a:ext>
            </a:extLst>
          </p:cNvPr>
          <p:cNvSpPr/>
          <p:nvPr/>
        </p:nvSpPr>
        <p:spPr>
          <a:xfrm>
            <a:off x="16629198" y="8954290"/>
            <a:ext cx="1499647" cy="1278905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Blank 1">
            <a:hlinkClick r:id="rId38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946E9182-CA14-DA1B-6766-F4E417948F1B}"/>
              </a:ext>
            </a:extLst>
          </p:cNvPr>
          <p:cNvSpPr/>
          <p:nvPr/>
        </p:nvSpPr>
        <p:spPr>
          <a:xfrm>
            <a:off x="3631926" y="7251783"/>
            <a:ext cx="3481640" cy="1333449"/>
          </a:xfrm>
          <a:prstGeom prst="actionButtonBlan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RUKUN WUDHU</a:t>
            </a:r>
          </a:p>
        </p:txBody>
      </p:sp>
      <p:sp>
        <p:nvSpPr>
          <p:cNvPr id="4" name="Action Button: Blank 3">
            <a:hlinkClick r:id="rId39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8AA51E5A-BA20-845F-6794-F7A707BA9415}"/>
              </a:ext>
            </a:extLst>
          </p:cNvPr>
          <p:cNvSpPr/>
          <p:nvPr/>
        </p:nvSpPr>
        <p:spPr>
          <a:xfrm>
            <a:off x="10807052" y="5166315"/>
            <a:ext cx="3483080" cy="1333448"/>
          </a:xfrm>
          <a:prstGeom prst="actionButtonBlan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BATALNYA WUDHU</a:t>
            </a:r>
          </a:p>
        </p:txBody>
      </p:sp>
      <p:sp>
        <p:nvSpPr>
          <p:cNvPr id="5" name="Action Button: Blank 4">
            <a:hlinkClick r:id="rId40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83C10880-E683-8F36-13B7-A8861E50D1E0}"/>
              </a:ext>
            </a:extLst>
          </p:cNvPr>
          <p:cNvSpPr/>
          <p:nvPr/>
        </p:nvSpPr>
        <p:spPr>
          <a:xfrm>
            <a:off x="10822950" y="7251782"/>
            <a:ext cx="3483080" cy="1333448"/>
          </a:xfrm>
          <a:prstGeom prst="actionButtonBlan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DO’A SETELAH WUDHU</a:t>
            </a:r>
          </a:p>
        </p:txBody>
      </p:sp>
      <p:sp>
        <p:nvSpPr>
          <p:cNvPr id="26" name="Action Button: Blank 25">
            <a:hlinkClick r:id="rId41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228FBE89-CBEA-1BE0-9B63-AE62510BB645}"/>
              </a:ext>
            </a:extLst>
          </p:cNvPr>
          <p:cNvSpPr/>
          <p:nvPr/>
        </p:nvSpPr>
        <p:spPr>
          <a:xfrm>
            <a:off x="3631926" y="5195061"/>
            <a:ext cx="3483080" cy="1333449"/>
          </a:xfrm>
          <a:prstGeom prst="actionButtonBlan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SYARAT WUDHU</a:t>
            </a:r>
          </a:p>
        </p:txBody>
      </p:sp>
      <p:sp>
        <p:nvSpPr>
          <p:cNvPr id="27" name="Action Button: Blank 26">
            <a:hlinkClick r:id="rId42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C95ACD41-224C-D42A-17A6-0104F0544ECD}"/>
              </a:ext>
            </a:extLst>
          </p:cNvPr>
          <p:cNvSpPr/>
          <p:nvPr/>
        </p:nvSpPr>
        <p:spPr>
          <a:xfrm>
            <a:off x="10807052" y="3200451"/>
            <a:ext cx="3483080" cy="1333449"/>
          </a:xfrm>
          <a:prstGeom prst="actionButtonBlan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SUNNAH WUDHU</a:t>
            </a:r>
          </a:p>
        </p:txBody>
      </p:sp>
      <p:sp>
        <p:nvSpPr>
          <p:cNvPr id="28" name="Action Button: Blank 27">
            <a:hlinkClick r:id="rId37" action="ppaction://hlinksldjump" highlightClick="1">
              <a:snd r:embed="rId35" name="click.wav"/>
            </a:hlinkClick>
            <a:extLst>
              <a:ext uri="{FF2B5EF4-FFF2-40B4-BE49-F238E27FC236}">
                <a16:creationId xmlns:a16="http://schemas.microsoft.com/office/drawing/2014/main" id="{34C6A0C1-2E21-D3B6-BF22-962AD119DF9F}"/>
              </a:ext>
            </a:extLst>
          </p:cNvPr>
          <p:cNvSpPr/>
          <p:nvPr/>
        </p:nvSpPr>
        <p:spPr>
          <a:xfrm>
            <a:off x="3631926" y="3200451"/>
            <a:ext cx="3483080" cy="1333449"/>
          </a:xfrm>
          <a:prstGeom prst="actionButtonBlan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PENGERTIAN WUDHU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  <p:bldP spid="12" grpId="0" animBg="1"/>
      <p:bldP spid="2" grpId="0" animBg="1"/>
      <p:bldP spid="4" grpId="0" animBg="1"/>
      <p:bldP spid="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90311" y="546466"/>
            <a:ext cx="4169170" cy="1150727"/>
            <a:chOff x="0" y="0"/>
            <a:chExt cx="885453" cy="2443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5453" cy="244393"/>
            </a:xfrm>
            <a:custGeom>
              <a:avLst/>
              <a:gdLst/>
              <a:ahLst/>
              <a:cxnLst/>
              <a:rect l="l" t="t" r="r" b="b"/>
              <a:pathLst>
                <a:path w="885453" h="244393">
                  <a:moveTo>
                    <a:pt x="664089" y="0"/>
                  </a:moveTo>
                  <a:lnTo>
                    <a:pt x="0" y="0"/>
                  </a:lnTo>
                  <a:lnTo>
                    <a:pt x="0" y="244393"/>
                  </a:lnTo>
                  <a:lnTo>
                    <a:pt x="664089" y="244393"/>
                  </a:lnTo>
                  <a:lnTo>
                    <a:pt x="885453" y="122196"/>
                  </a:lnTo>
                  <a:lnTo>
                    <a:pt x="664089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533436" y="-1126823"/>
            <a:ext cx="8423209" cy="1495961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813678" y="3883191"/>
            <a:ext cx="7522437" cy="435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FF1616"/>
                </a:solidFill>
                <a:latin typeface="Comic Sans MS" panose="030F0702030302020204" pitchFamily="66" charset="0"/>
              </a:rPr>
              <a:t>a. </a:t>
            </a:r>
            <a:r>
              <a:rPr lang="en-US" sz="2400" dirty="0" err="1">
                <a:solidFill>
                  <a:srgbClr val="FF1616"/>
                </a:solidFill>
                <a:latin typeface="Comic Sans MS" panose="030F0702030302020204" pitchFamily="66" charset="0"/>
              </a:rPr>
              <a:t>Secara</a:t>
            </a:r>
            <a:r>
              <a:rPr lang="en-US" sz="2400" dirty="0">
                <a:solidFill>
                  <a:srgbClr val="FF1616"/>
                </a:solidFill>
                <a:latin typeface="Comic Sans MS" panose="030F0702030302020204" pitchFamily="66" charset="0"/>
              </a:rPr>
              <a:t> Bahasa</a:t>
            </a:r>
          </a:p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Wudhu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merupakan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perbuatan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ts val="3079"/>
              </a:lnSpc>
            </a:pP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Wadhu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’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merupakan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air wudhu</a:t>
            </a:r>
          </a:p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FF1616"/>
                </a:solidFill>
                <a:latin typeface="Comic Sans MS" panose="030F0702030302020204" pitchFamily="66" charset="0"/>
              </a:rPr>
              <a:t>b. </a:t>
            </a:r>
            <a:r>
              <a:rPr lang="en-US" sz="2400" dirty="0" err="1">
                <a:solidFill>
                  <a:srgbClr val="FF1616"/>
                </a:solidFill>
                <a:latin typeface="Comic Sans MS" panose="030F0702030302020204" pitchFamily="66" charset="0"/>
              </a:rPr>
              <a:t>Secara</a:t>
            </a:r>
            <a:r>
              <a:rPr lang="en-US" sz="2400" dirty="0">
                <a:solidFill>
                  <a:srgbClr val="FF1616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1616"/>
                </a:solidFill>
                <a:latin typeface="Comic Sans MS" panose="030F0702030302020204" pitchFamily="66" charset="0"/>
              </a:rPr>
              <a:t>syariat</a:t>
            </a:r>
            <a:endParaRPr lang="en-US" sz="2400" dirty="0">
              <a:solidFill>
                <a:srgbClr val="FF1616"/>
              </a:solidFill>
              <a:latin typeface="Comic Sans MS" panose="030F0702030302020204" pitchFamily="66" charset="0"/>
            </a:endParaRPr>
          </a:p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Wudhu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merupakan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suatu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bentuk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peribadatan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kepada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Allah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ta’ala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mencuci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anggota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tubuh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tertentu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tata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cara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khusus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ts val="3079"/>
              </a:lnSpc>
            </a:pPr>
            <a:r>
              <a:rPr lang="en-US" sz="2400" dirty="0" err="1">
                <a:solidFill>
                  <a:srgbClr val="FF1616"/>
                </a:solidFill>
                <a:latin typeface="Comic Sans MS" panose="030F0702030302020204" pitchFamily="66" charset="0"/>
              </a:rPr>
              <a:t>c.Wudhu</a:t>
            </a:r>
            <a:r>
              <a:rPr lang="en-US" sz="2400" dirty="0">
                <a:solidFill>
                  <a:srgbClr val="FF1616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1616"/>
                </a:solidFill>
                <a:latin typeface="Comic Sans MS" panose="030F0702030302020204" pitchFamily="66" charset="0"/>
              </a:rPr>
              <a:t>merupakan</a:t>
            </a:r>
            <a:r>
              <a:rPr lang="en-US" sz="2400" dirty="0">
                <a:solidFill>
                  <a:srgbClr val="FF1616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suatu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ibadah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ditetapkan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oleh Allah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ta’ala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di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Al-Qur’an dan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ditetapkan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oleh Rasul-Nya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hadits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ts val="3079"/>
              </a:lnSpc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4828165" y="2601590"/>
            <a:ext cx="833233" cy="83323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FB77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39496" y="1019846"/>
            <a:ext cx="1121534" cy="112153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899835" y="6058626"/>
            <a:ext cx="1132548" cy="113254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47153" y="4527726"/>
            <a:ext cx="844326" cy="84432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872523" y="682931"/>
            <a:ext cx="254295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Pengertian</a:t>
            </a:r>
            <a:endParaRPr lang="en-US" sz="34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3500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Wudhu</a:t>
            </a:r>
          </a:p>
        </p:txBody>
      </p:sp>
      <p:pic>
        <p:nvPicPr>
          <p:cNvPr id="27" name="Graphic 26" descr="Send">
            <a:extLst>
              <a:ext uri="{FF2B5EF4-FFF2-40B4-BE49-F238E27FC236}">
                <a16:creationId xmlns:a16="http://schemas.microsoft.com/office/drawing/2014/main" id="{FEED49DF-C5DA-AFDC-58F2-3F34FC8A2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60933" y="-80244"/>
            <a:ext cx="2596733" cy="2596733"/>
          </a:xfrm>
          <a:prstGeom prst="rect">
            <a:avLst/>
          </a:prstGeom>
        </p:spPr>
      </p:pic>
      <p:pic>
        <p:nvPicPr>
          <p:cNvPr id="28" name="Graphic 27" descr="Send">
            <a:extLst>
              <a:ext uri="{FF2B5EF4-FFF2-40B4-BE49-F238E27FC236}">
                <a16:creationId xmlns:a16="http://schemas.microsoft.com/office/drawing/2014/main" id="{CBB6E307-55B3-181A-299A-193705DC2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41737" y="6295311"/>
            <a:ext cx="2596733" cy="2596733"/>
          </a:xfrm>
          <a:prstGeom prst="rect">
            <a:avLst/>
          </a:prstGeom>
        </p:spPr>
      </p:pic>
      <p:sp>
        <p:nvSpPr>
          <p:cNvPr id="8" name="Action Button: Go Home 7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BEE2C5D5-397C-244D-8865-6C0FB210CC40}"/>
              </a:ext>
            </a:extLst>
          </p:cNvPr>
          <p:cNvSpPr/>
          <p:nvPr/>
        </p:nvSpPr>
        <p:spPr>
          <a:xfrm>
            <a:off x="8279661" y="8892044"/>
            <a:ext cx="1728677" cy="1297913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to Beginning 10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CA00D233-DEA5-4A78-63E0-41BB45B1E5BF}"/>
              </a:ext>
            </a:extLst>
          </p:cNvPr>
          <p:cNvSpPr/>
          <p:nvPr/>
        </p:nvSpPr>
        <p:spPr>
          <a:xfrm>
            <a:off x="116142" y="8892044"/>
            <a:ext cx="1581050" cy="1297912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Go to End 24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181C85E8-4802-2F7F-0B04-0FCB06451374}"/>
              </a:ext>
            </a:extLst>
          </p:cNvPr>
          <p:cNvSpPr/>
          <p:nvPr/>
        </p:nvSpPr>
        <p:spPr>
          <a:xfrm>
            <a:off x="16598402" y="8892044"/>
            <a:ext cx="1573456" cy="1297913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8" grpId="0" animBg="1"/>
      <p:bldP spid="1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843215" y="674925"/>
            <a:ext cx="4601567" cy="2092933"/>
            <a:chOff x="0" y="-38100"/>
            <a:chExt cx="977286" cy="444500"/>
          </a:xfrm>
        </p:grpSpPr>
        <p:sp>
          <p:nvSpPr>
            <p:cNvPr id="7" name="Freeform 7"/>
            <p:cNvSpPr/>
            <p:nvPr/>
          </p:nvSpPr>
          <p:spPr>
            <a:xfrm>
              <a:off x="91833" y="64574"/>
              <a:ext cx="885453" cy="244393"/>
            </a:xfrm>
            <a:custGeom>
              <a:avLst/>
              <a:gdLst/>
              <a:ahLst/>
              <a:cxnLst/>
              <a:rect l="l" t="t" r="r" b="b"/>
              <a:pathLst>
                <a:path w="885453" h="244393">
                  <a:moveTo>
                    <a:pt x="664089" y="0"/>
                  </a:moveTo>
                  <a:lnTo>
                    <a:pt x="0" y="0"/>
                  </a:lnTo>
                  <a:lnTo>
                    <a:pt x="0" y="244393"/>
                  </a:lnTo>
                  <a:lnTo>
                    <a:pt x="664089" y="244393"/>
                  </a:lnTo>
                  <a:lnTo>
                    <a:pt x="885453" y="122196"/>
                  </a:lnTo>
                  <a:lnTo>
                    <a:pt x="664089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532999" y="-904861"/>
            <a:ext cx="8357216" cy="14842415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4092954" y="7681605"/>
            <a:ext cx="833233" cy="83323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FB77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49700" y="6716302"/>
            <a:ext cx="1121534" cy="112153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119993" y="1900751"/>
            <a:ext cx="1132548" cy="113254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149071" y="2714947"/>
            <a:ext cx="844326" cy="84432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7938747" y="1272550"/>
            <a:ext cx="157731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Syarat</a:t>
            </a:r>
            <a:endParaRPr lang="en-US" sz="34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3500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Wudhu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382781" y="4209640"/>
            <a:ext cx="7522437" cy="315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1. Islam</a:t>
            </a:r>
          </a:p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2.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Mumayiz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3.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berhadas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besar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4.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air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suci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menyucikan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ts val="3079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5.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menghalangi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sampainya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air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ke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kulit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seperti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getah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dan lain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sebagainya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melekat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di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atas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kulit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anggota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wudhu</a:t>
            </a:r>
          </a:p>
          <a:p>
            <a:pPr>
              <a:lnSpc>
                <a:spcPts val="3079"/>
              </a:lnSpc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" name="Graphic 26" descr="Send">
            <a:extLst>
              <a:ext uri="{FF2B5EF4-FFF2-40B4-BE49-F238E27FC236}">
                <a16:creationId xmlns:a16="http://schemas.microsoft.com/office/drawing/2014/main" id="{FEED49DF-C5DA-AFDC-58F2-3F34FC8A2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7059" y="-258995"/>
            <a:ext cx="2596733" cy="2596733"/>
          </a:xfrm>
          <a:prstGeom prst="rect">
            <a:avLst/>
          </a:prstGeom>
        </p:spPr>
      </p:pic>
      <p:pic>
        <p:nvPicPr>
          <p:cNvPr id="28" name="Graphic 27" descr="Send">
            <a:extLst>
              <a:ext uri="{FF2B5EF4-FFF2-40B4-BE49-F238E27FC236}">
                <a16:creationId xmlns:a16="http://schemas.microsoft.com/office/drawing/2014/main" id="{CBB6E307-55B3-181A-299A-193705DC2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9600" y="4654050"/>
            <a:ext cx="2596733" cy="2596733"/>
          </a:xfrm>
          <a:prstGeom prst="rect">
            <a:avLst/>
          </a:prstGeom>
        </p:spPr>
      </p:pic>
      <p:sp>
        <p:nvSpPr>
          <p:cNvPr id="5" name="Action Button: Go Home 4">
            <a:hlinkClick r:id="rId7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FB1B83E0-838C-A831-7290-EFB7096F375A}"/>
              </a:ext>
            </a:extLst>
          </p:cNvPr>
          <p:cNvSpPr/>
          <p:nvPr/>
        </p:nvSpPr>
        <p:spPr>
          <a:xfrm>
            <a:off x="8382884" y="8801100"/>
            <a:ext cx="1522231" cy="1388858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Go to Beginning 8">
            <a:hlinkClick r:id="rId9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64DE1942-92F7-BBD7-7AB8-6BD4385F7610}"/>
              </a:ext>
            </a:extLst>
          </p:cNvPr>
          <p:cNvSpPr/>
          <p:nvPr/>
        </p:nvSpPr>
        <p:spPr>
          <a:xfrm>
            <a:off x="76090" y="8801100"/>
            <a:ext cx="1752709" cy="1388858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to End 9">
            <a:hlinkClick r:id="rId10" action="ppaction://hlinksldjump" highlightClick="1">
              <a:snd r:embed="rId8" name="click.wav"/>
            </a:hlinkClick>
            <a:extLst>
              <a:ext uri="{FF2B5EF4-FFF2-40B4-BE49-F238E27FC236}">
                <a16:creationId xmlns:a16="http://schemas.microsoft.com/office/drawing/2014/main" id="{5EFDABD7-5D46-DBCA-3380-470F63EBF679}"/>
              </a:ext>
            </a:extLst>
          </p:cNvPr>
          <p:cNvSpPr/>
          <p:nvPr/>
        </p:nvSpPr>
        <p:spPr>
          <a:xfrm>
            <a:off x="16480292" y="8801100"/>
            <a:ext cx="1733659" cy="1388858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120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5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C0D3390-F838-4119-C17B-5D7C21A05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44" y="1716691"/>
            <a:ext cx="7381880" cy="738188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074370" y="246293"/>
            <a:ext cx="4169170" cy="1150727"/>
            <a:chOff x="0" y="0"/>
            <a:chExt cx="885453" cy="2443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5453" cy="244393"/>
            </a:xfrm>
            <a:custGeom>
              <a:avLst/>
              <a:gdLst/>
              <a:ahLst/>
              <a:cxnLst/>
              <a:rect l="l" t="t" r="r" b="b"/>
              <a:pathLst>
                <a:path w="885453" h="244393">
                  <a:moveTo>
                    <a:pt x="664089" y="0"/>
                  </a:moveTo>
                  <a:lnTo>
                    <a:pt x="0" y="0"/>
                  </a:lnTo>
                  <a:lnTo>
                    <a:pt x="0" y="244393"/>
                  </a:lnTo>
                  <a:lnTo>
                    <a:pt x="664089" y="244393"/>
                  </a:lnTo>
                  <a:lnTo>
                    <a:pt x="885453" y="122196"/>
                  </a:lnTo>
                  <a:lnTo>
                    <a:pt x="664089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55097" y="1866792"/>
            <a:ext cx="10807717" cy="849895"/>
            <a:chOff x="0" y="0"/>
            <a:chExt cx="2846477" cy="2238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477" cy="223841"/>
            </a:xfrm>
            <a:custGeom>
              <a:avLst/>
              <a:gdLst/>
              <a:ahLst/>
              <a:cxnLst/>
              <a:rect l="l" t="t" r="r" b="b"/>
              <a:pathLst>
                <a:path w="2846477" h="223841">
                  <a:moveTo>
                    <a:pt x="36533" y="0"/>
                  </a:moveTo>
                  <a:lnTo>
                    <a:pt x="2809944" y="0"/>
                  </a:lnTo>
                  <a:cubicBezTo>
                    <a:pt x="2819633" y="0"/>
                    <a:pt x="2828926" y="3849"/>
                    <a:pt x="2835777" y="10700"/>
                  </a:cubicBezTo>
                  <a:cubicBezTo>
                    <a:pt x="2842628" y="17552"/>
                    <a:pt x="2846477" y="26844"/>
                    <a:pt x="2846477" y="36533"/>
                  </a:cubicBezTo>
                  <a:lnTo>
                    <a:pt x="2846477" y="187308"/>
                  </a:lnTo>
                  <a:cubicBezTo>
                    <a:pt x="2846477" y="196997"/>
                    <a:pt x="2842628" y="206289"/>
                    <a:pt x="2835777" y="213140"/>
                  </a:cubicBezTo>
                  <a:cubicBezTo>
                    <a:pt x="2828926" y="219992"/>
                    <a:pt x="2819633" y="223841"/>
                    <a:pt x="2809944" y="223841"/>
                  </a:cubicBezTo>
                  <a:lnTo>
                    <a:pt x="36533" y="223841"/>
                  </a:lnTo>
                  <a:cubicBezTo>
                    <a:pt x="16356" y="223841"/>
                    <a:pt x="0" y="207484"/>
                    <a:pt x="0" y="187308"/>
                  </a:cubicBezTo>
                  <a:lnTo>
                    <a:pt x="0" y="36533"/>
                  </a:lnTo>
                  <a:cubicBezTo>
                    <a:pt x="0" y="26844"/>
                    <a:pt x="3849" y="17552"/>
                    <a:pt x="10700" y="10700"/>
                  </a:cubicBezTo>
                  <a:cubicBezTo>
                    <a:pt x="17552" y="3849"/>
                    <a:pt x="26844" y="0"/>
                    <a:pt x="36533" y="0"/>
                  </a:cubicBez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780460" y="2958714"/>
            <a:ext cx="10807717" cy="849895"/>
            <a:chOff x="0" y="0"/>
            <a:chExt cx="2846477" cy="2238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477" cy="223841"/>
            </a:xfrm>
            <a:custGeom>
              <a:avLst/>
              <a:gdLst/>
              <a:ahLst/>
              <a:cxnLst/>
              <a:rect l="l" t="t" r="r" b="b"/>
              <a:pathLst>
                <a:path w="2846477" h="223841">
                  <a:moveTo>
                    <a:pt x="36533" y="0"/>
                  </a:moveTo>
                  <a:lnTo>
                    <a:pt x="2809944" y="0"/>
                  </a:lnTo>
                  <a:cubicBezTo>
                    <a:pt x="2819633" y="0"/>
                    <a:pt x="2828926" y="3849"/>
                    <a:pt x="2835777" y="10700"/>
                  </a:cubicBezTo>
                  <a:cubicBezTo>
                    <a:pt x="2842628" y="17552"/>
                    <a:pt x="2846477" y="26844"/>
                    <a:pt x="2846477" y="36533"/>
                  </a:cubicBezTo>
                  <a:lnTo>
                    <a:pt x="2846477" y="187308"/>
                  </a:lnTo>
                  <a:cubicBezTo>
                    <a:pt x="2846477" y="196997"/>
                    <a:pt x="2842628" y="206289"/>
                    <a:pt x="2835777" y="213140"/>
                  </a:cubicBezTo>
                  <a:cubicBezTo>
                    <a:pt x="2828926" y="219992"/>
                    <a:pt x="2819633" y="223841"/>
                    <a:pt x="2809944" y="223841"/>
                  </a:cubicBezTo>
                  <a:lnTo>
                    <a:pt x="36533" y="223841"/>
                  </a:lnTo>
                  <a:cubicBezTo>
                    <a:pt x="16356" y="223841"/>
                    <a:pt x="0" y="207484"/>
                    <a:pt x="0" y="187308"/>
                  </a:cubicBezTo>
                  <a:lnTo>
                    <a:pt x="0" y="36533"/>
                  </a:lnTo>
                  <a:cubicBezTo>
                    <a:pt x="0" y="26844"/>
                    <a:pt x="3849" y="17552"/>
                    <a:pt x="10700" y="10700"/>
                  </a:cubicBezTo>
                  <a:cubicBezTo>
                    <a:pt x="17552" y="3849"/>
                    <a:pt x="26844" y="0"/>
                    <a:pt x="36533" y="0"/>
                  </a:cubicBez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780460" y="4089143"/>
            <a:ext cx="10807717" cy="849895"/>
            <a:chOff x="0" y="0"/>
            <a:chExt cx="2846477" cy="2238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477" cy="223841"/>
            </a:xfrm>
            <a:custGeom>
              <a:avLst/>
              <a:gdLst/>
              <a:ahLst/>
              <a:cxnLst/>
              <a:rect l="l" t="t" r="r" b="b"/>
              <a:pathLst>
                <a:path w="2846477" h="223841">
                  <a:moveTo>
                    <a:pt x="36533" y="0"/>
                  </a:moveTo>
                  <a:lnTo>
                    <a:pt x="2809944" y="0"/>
                  </a:lnTo>
                  <a:cubicBezTo>
                    <a:pt x="2819633" y="0"/>
                    <a:pt x="2828926" y="3849"/>
                    <a:pt x="2835777" y="10700"/>
                  </a:cubicBezTo>
                  <a:cubicBezTo>
                    <a:pt x="2842628" y="17552"/>
                    <a:pt x="2846477" y="26844"/>
                    <a:pt x="2846477" y="36533"/>
                  </a:cubicBezTo>
                  <a:lnTo>
                    <a:pt x="2846477" y="187308"/>
                  </a:lnTo>
                  <a:cubicBezTo>
                    <a:pt x="2846477" y="196997"/>
                    <a:pt x="2842628" y="206289"/>
                    <a:pt x="2835777" y="213140"/>
                  </a:cubicBezTo>
                  <a:cubicBezTo>
                    <a:pt x="2828926" y="219992"/>
                    <a:pt x="2819633" y="223841"/>
                    <a:pt x="2809944" y="223841"/>
                  </a:cubicBezTo>
                  <a:lnTo>
                    <a:pt x="36533" y="223841"/>
                  </a:lnTo>
                  <a:cubicBezTo>
                    <a:pt x="16356" y="223841"/>
                    <a:pt x="0" y="207484"/>
                    <a:pt x="0" y="187308"/>
                  </a:cubicBezTo>
                  <a:lnTo>
                    <a:pt x="0" y="36533"/>
                  </a:lnTo>
                  <a:cubicBezTo>
                    <a:pt x="0" y="26844"/>
                    <a:pt x="3849" y="17552"/>
                    <a:pt x="10700" y="10700"/>
                  </a:cubicBezTo>
                  <a:cubicBezTo>
                    <a:pt x="17552" y="3849"/>
                    <a:pt x="26844" y="0"/>
                    <a:pt x="36533" y="0"/>
                  </a:cubicBez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755097" y="5287041"/>
            <a:ext cx="10807717" cy="849895"/>
            <a:chOff x="0" y="0"/>
            <a:chExt cx="2846477" cy="2238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46477" cy="223841"/>
            </a:xfrm>
            <a:custGeom>
              <a:avLst/>
              <a:gdLst/>
              <a:ahLst/>
              <a:cxnLst/>
              <a:rect l="l" t="t" r="r" b="b"/>
              <a:pathLst>
                <a:path w="2846477" h="223841">
                  <a:moveTo>
                    <a:pt x="36533" y="0"/>
                  </a:moveTo>
                  <a:lnTo>
                    <a:pt x="2809944" y="0"/>
                  </a:lnTo>
                  <a:cubicBezTo>
                    <a:pt x="2819633" y="0"/>
                    <a:pt x="2828926" y="3849"/>
                    <a:pt x="2835777" y="10700"/>
                  </a:cubicBezTo>
                  <a:cubicBezTo>
                    <a:pt x="2842628" y="17552"/>
                    <a:pt x="2846477" y="26844"/>
                    <a:pt x="2846477" y="36533"/>
                  </a:cubicBezTo>
                  <a:lnTo>
                    <a:pt x="2846477" y="187308"/>
                  </a:lnTo>
                  <a:cubicBezTo>
                    <a:pt x="2846477" y="196997"/>
                    <a:pt x="2842628" y="206289"/>
                    <a:pt x="2835777" y="213140"/>
                  </a:cubicBezTo>
                  <a:cubicBezTo>
                    <a:pt x="2828926" y="219992"/>
                    <a:pt x="2819633" y="223841"/>
                    <a:pt x="2809944" y="223841"/>
                  </a:cubicBezTo>
                  <a:lnTo>
                    <a:pt x="36533" y="223841"/>
                  </a:lnTo>
                  <a:cubicBezTo>
                    <a:pt x="16356" y="223841"/>
                    <a:pt x="0" y="207484"/>
                    <a:pt x="0" y="187308"/>
                  </a:cubicBezTo>
                  <a:lnTo>
                    <a:pt x="0" y="36533"/>
                  </a:lnTo>
                  <a:cubicBezTo>
                    <a:pt x="0" y="26844"/>
                    <a:pt x="3849" y="17552"/>
                    <a:pt x="10700" y="10700"/>
                  </a:cubicBezTo>
                  <a:cubicBezTo>
                    <a:pt x="17552" y="3849"/>
                    <a:pt x="26844" y="0"/>
                    <a:pt x="36533" y="0"/>
                  </a:cubicBez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774281" y="6332267"/>
            <a:ext cx="10807717" cy="849895"/>
            <a:chOff x="0" y="0"/>
            <a:chExt cx="2846477" cy="22384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46477" cy="223841"/>
            </a:xfrm>
            <a:custGeom>
              <a:avLst/>
              <a:gdLst/>
              <a:ahLst/>
              <a:cxnLst/>
              <a:rect l="l" t="t" r="r" b="b"/>
              <a:pathLst>
                <a:path w="2846477" h="223841">
                  <a:moveTo>
                    <a:pt x="36533" y="0"/>
                  </a:moveTo>
                  <a:lnTo>
                    <a:pt x="2809944" y="0"/>
                  </a:lnTo>
                  <a:cubicBezTo>
                    <a:pt x="2819633" y="0"/>
                    <a:pt x="2828926" y="3849"/>
                    <a:pt x="2835777" y="10700"/>
                  </a:cubicBezTo>
                  <a:cubicBezTo>
                    <a:pt x="2842628" y="17552"/>
                    <a:pt x="2846477" y="26844"/>
                    <a:pt x="2846477" y="36533"/>
                  </a:cubicBezTo>
                  <a:lnTo>
                    <a:pt x="2846477" y="187308"/>
                  </a:lnTo>
                  <a:cubicBezTo>
                    <a:pt x="2846477" y="196997"/>
                    <a:pt x="2842628" y="206289"/>
                    <a:pt x="2835777" y="213140"/>
                  </a:cubicBezTo>
                  <a:cubicBezTo>
                    <a:pt x="2828926" y="219992"/>
                    <a:pt x="2819633" y="223841"/>
                    <a:pt x="2809944" y="223841"/>
                  </a:cubicBezTo>
                  <a:lnTo>
                    <a:pt x="36533" y="223841"/>
                  </a:lnTo>
                  <a:cubicBezTo>
                    <a:pt x="16356" y="223841"/>
                    <a:pt x="0" y="207484"/>
                    <a:pt x="0" y="187308"/>
                  </a:cubicBezTo>
                  <a:lnTo>
                    <a:pt x="0" y="36533"/>
                  </a:lnTo>
                  <a:cubicBezTo>
                    <a:pt x="0" y="26844"/>
                    <a:pt x="3849" y="17552"/>
                    <a:pt x="10700" y="10700"/>
                  </a:cubicBezTo>
                  <a:cubicBezTo>
                    <a:pt x="17552" y="3849"/>
                    <a:pt x="26844" y="0"/>
                    <a:pt x="36533" y="0"/>
                  </a:cubicBez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780460" y="7392999"/>
            <a:ext cx="10807717" cy="849895"/>
            <a:chOff x="0" y="0"/>
            <a:chExt cx="2846477" cy="22384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46477" cy="223841"/>
            </a:xfrm>
            <a:custGeom>
              <a:avLst/>
              <a:gdLst/>
              <a:ahLst/>
              <a:cxnLst/>
              <a:rect l="l" t="t" r="r" b="b"/>
              <a:pathLst>
                <a:path w="2846477" h="223841">
                  <a:moveTo>
                    <a:pt x="36533" y="0"/>
                  </a:moveTo>
                  <a:lnTo>
                    <a:pt x="2809944" y="0"/>
                  </a:lnTo>
                  <a:cubicBezTo>
                    <a:pt x="2819633" y="0"/>
                    <a:pt x="2828926" y="3849"/>
                    <a:pt x="2835777" y="10700"/>
                  </a:cubicBezTo>
                  <a:cubicBezTo>
                    <a:pt x="2842628" y="17552"/>
                    <a:pt x="2846477" y="26844"/>
                    <a:pt x="2846477" y="36533"/>
                  </a:cubicBezTo>
                  <a:lnTo>
                    <a:pt x="2846477" y="187308"/>
                  </a:lnTo>
                  <a:cubicBezTo>
                    <a:pt x="2846477" y="196997"/>
                    <a:pt x="2842628" y="206289"/>
                    <a:pt x="2835777" y="213140"/>
                  </a:cubicBezTo>
                  <a:cubicBezTo>
                    <a:pt x="2828926" y="219992"/>
                    <a:pt x="2819633" y="223841"/>
                    <a:pt x="2809944" y="223841"/>
                  </a:cubicBezTo>
                  <a:lnTo>
                    <a:pt x="36533" y="223841"/>
                  </a:lnTo>
                  <a:cubicBezTo>
                    <a:pt x="16356" y="223841"/>
                    <a:pt x="0" y="207484"/>
                    <a:pt x="0" y="187308"/>
                  </a:cubicBezTo>
                  <a:lnTo>
                    <a:pt x="0" y="36533"/>
                  </a:lnTo>
                  <a:cubicBezTo>
                    <a:pt x="0" y="26844"/>
                    <a:pt x="3849" y="17552"/>
                    <a:pt x="10700" y="10700"/>
                  </a:cubicBezTo>
                  <a:cubicBezTo>
                    <a:pt x="17552" y="3849"/>
                    <a:pt x="26844" y="0"/>
                    <a:pt x="36533" y="0"/>
                  </a:cubicBez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omic Sans MS" panose="030F0702030302020204" pitchFamily="66" charset="0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7845632" y="431903"/>
            <a:ext cx="174637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Rukun</a:t>
            </a:r>
            <a:endParaRPr lang="en-US" sz="34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3500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Wudhu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755156" y="2090998"/>
            <a:ext cx="2071153" cy="43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1.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Niat</a:t>
            </a:r>
            <a:endParaRPr lang="en-US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026898" y="6563626"/>
            <a:ext cx="10015433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5.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Membasuh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dua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telapak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kaki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sampai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kedua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mata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kaki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012772" y="5520921"/>
            <a:ext cx="5932956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4.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Menyapu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sebagian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kepala</a:t>
            </a:r>
            <a:endParaRPr lang="en-US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044933" y="4328360"/>
            <a:ext cx="8344612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3.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Membasuh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kedua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tangan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sampai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siku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044933" y="3162222"/>
            <a:ext cx="4719246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2.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Membasuh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muka</a:t>
            </a:r>
            <a:endParaRPr lang="en-US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012772" y="7557365"/>
            <a:ext cx="6626984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6.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Menertibkan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rukun-rukun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diatas</a:t>
            </a:r>
            <a:endParaRPr lang="en-US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3" name="Graphic 32" descr="Flower without stem">
            <a:extLst>
              <a:ext uri="{FF2B5EF4-FFF2-40B4-BE49-F238E27FC236}">
                <a16:creationId xmlns:a16="http://schemas.microsoft.com/office/drawing/2014/main" id="{677E4A89-04A8-8AB6-238F-F1BACFBE1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118" y="547031"/>
            <a:ext cx="1823027" cy="1823027"/>
          </a:xfrm>
          <a:prstGeom prst="rect">
            <a:avLst/>
          </a:prstGeom>
        </p:spPr>
      </p:pic>
      <p:pic>
        <p:nvPicPr>
          <p:cNvPr id="34" name="Graphic 33" descr="Flower without stem">
            <a:extLst>
              <a:ext uri="{FF2B5EF4-FFF2-40B4-BE49-F238E27FC236}">
                <a16:creationId xmlns:a16="http://schemas.microsoft.com/office/drawing/2014/main" id="{7EB36032-B045-5FE8-C21C-4FFE77CF3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667" y="-1181031"/>
            <a:ext cx="2743200" cy="2743200"/>
          </a:xfrm>
          <a:prstGeom prst="rect">
            <a:avLst/>
          </a:prstGeom>
        </p:spPr>
      </p:pic>
      <p:pic>
        <p:nvPicPr>
          <p:cNvPr id="35" name="Graphic 34" descr="Flower without stem">
            <a:extLst>
              <a:ext uri="{FF2B5EF4-FFF2-40B4-BE49-F238E27FC236}">
                <a16:creationId xmlns:a16="http://schemas.microsoft.com/office/drawing/2014/main" id="{C2DFEDF5-C9A6-C4F6-28EE-685E2D96D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87203" y="-709012"/>
            <a:ext cx="2971800" cy="2971800"/>
          </a:xfrm>
          <a:prstGeom prst="rect">
            <a:avLst/>
          </a:prstGeom>
        </p:spPr>
      </p:pic>
      <p:pic>
        <p:nvPicPr>
          <p:cNvPr id="36" name="Graphic 35" descr="Flower without stem">
            <a:extLst>
              <a:ext uri="{FF2B5EF4-FFF2-40B4-BE49-F238E27FC236}">
                <a16:creationId xmlns:a16="http://schemas.microsoft.com/office/drawing/2014/main" id="{DDE19E29-56DB-58D4-D60D-E3B1A409E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92507" y="1240559"/>
            <a:ext cx="914400" cy="914400"/>
          </a:xfrm>
          <a:prstGeom prst="rect">
            <a:avLst/>
          </a:prstGeom>
        </p:spPr>
      </p:pic>
      <p:pic>
        <p:nvPicPr>
          <p:cNvPr id="37" name="Graphic 36" descr="Flower without stem">
            <a:extLst>
              <a:ext uri="{FF2B5EF4-FFF2-40B4-BE49-F238E27FC236}">
                <a16:creationId xmlns:a16="http://schemas.microsoft.com/office/drawing/2014/main" id="{818A23A7-5524-95E5-392D-43EEE3ECD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24337" y="-719482"/>
            <a:ext cx="3496364" cy="3496364"/>
          </a:xfrm>
          <a:prstGeom prst="rect">
            <a:avLst/>
          </a:prstGeom>
        </p:spPr>
      </p:pic>
      <p:pic>
        <p:nvPicPr>
          <p:cNvPr id="38" name="Graphic 37" descr="Flower without stem">
            <a:extLst>
              <a:ext uri="{FF2B5EF4-FFF2-40B4-BE49-F238E27FC236}">
                <a16:creationId xmlns:a16="http://schemas.microsoft.com/office/drawing/2014/main" id="{D9EB8C2B-AF5B-F9F6-1ECA-B78BBB01B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67951" y="-814254"/>
            <a:ext cx="2722570" cy="27225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641E77B-775D-5CCE-F114-5390729CA5C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1894" r="94655"/>
                    </a14:imgEffect>
                  </a14:imgLayer>
                </a14:imgProps>
              </a:ext>
            </a:extLst>
          </a:blip>
          <a:srcRect l="46549"/>
          <a:stretch/>
        </p:blipFill>
        <p:spPr>
          <a:xfrm>
            <a:off x="14001447" y="1029403"/>
            <a:ext cx="4398036" cy="8228194"/>
          </a:xfrm>
          <a:prstGeom prst="rect">
            <a:avLst/>
          </a:prstGeom>
        </p:spPr>
      </p:pic>
      <p:sp>
        <p:nvSpPr>
          <p:cNvPr id="23" name="Action Button: Go Home 22">
            <a:hlinkClick r:id="rId9" action="ppaction://hlinksldjump" highlightClick="1">
              <a:snd r:embed="rId10" name="click.wav"/>
            </a:hlinkClick>
            <a:extLst>
              <a:ext uri="{FF2B5EF4-FFF2-40B4-BE49-F238E27FC236}">
                <a16:creationId xmlns:a16="http://schemas.microsoft.com/office/drawing/2014/main" id="{C5CEBE0C-A96D-B6AD-896E-70B3046A6BC2}"/>
              </a:ext>
            </a:extLst>
          </p:cNvPr>
          <p:cNvSpPr/>
          <p:nvPr/>
        </p:nvSpPr>
        <p:spPr>
          <a:xfrm>
            <a:off x="8328427" y="8818287"/>
            <a:ext cx="1631145" cy="1343022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Go to Beginning 23">
            <a:hlinkClick r:id="rId11" action="ppaction://hlinksldjump" highlightClick="1">
              <a:snd r:embed="rId10" name="click.wav"/>
            </a:hlinkClick>
            <a:extLst>
              <a:ext uri="{FF2B5EF4-FFF2-40B4-BE49-F238E27FC236}">
                <a16:creationId xmlns:a16="http://schemas.microsoft.com/office/drawing/2014/main" id="{AAE67CAA-4C8C-7BDF-27C4-E3018CFA8E2E}"/>
              </a:ext>
            </a:extLst>
          </p:cNvPr>
          <p:cNvSpPr/>
          <p:nvPr/>
        </p:nvSpPr>
        <p:spPr>
          <a:xfrm>
            <a:off x="63128" y="8801100"/>
            <a:ext cx="1685925" cy="1343022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ction Button: Go to End 31">
            <a:hlinkClick r:id="rId12" action="ppaction://hlinksldjump" highlightClick="1">
              <a:snd r:embed="rId10" name="click.wav"/>
            </a:hlinkClick>
            <a:extLst>
              <a:ext uri="{FF2B5EF4-FFF2-40B4-BE49-F238E27FC236}">
                <a16:creationId xmlns:a16="http://schemas.microsoft.com/office/drawing/2014/main" id="{C10FC97A-2BA1-C90E-2A98-710BCC514CF0}"/>
              </a:ext>
            </a:extLst>
          </p:cNvPr>
          <p:cNvSpPr/>
          <p:nvPr/>
        </p:nvSpPr>
        <p:spPr>
          <a:xfrm>
            <a:off x="16668481" y="8801100"/>
            <a:ext cx="1514475" cy="1414463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>
        <p15:prstTrans prst="prestig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23" grpId="0" animBg="1"/>
      <p:bldP spid="24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59414" y="80444"/>
            <a:ext cx="4169170" cy="1150727"/>
            <a:chOff x="0" y="0"/>
            <a:chExt cx="885453" cy="2443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5453" cy="244393"/>
            </a:xfrm>
            <a:custGeom>
              <a:avLst/>
              <a:gdLst/>
              <a:ahLst/>
              <a:cxnLst/>
              <a:rect l="l" t="t" r="r" b="b"/>
              <a:pathLst>
                <a:path w="885453" h="244393">
                  <a:moveTo>
                    <a:pt x="664089" y="0"/>
                  </a:moveTo>
                  <a:lnTo>
                    <a:pt x="0" y="0"/>
                  </a:lnTo>
                  <a:lnTo>
                    <a:pt x="0" y="244393"/>
                  </a:lnTo>
                  <a:lnTo>
                    <a:pt x="664089" y="244393"/>
                  </a:lnTo>
                  <a:lnTo>
                    <a:pt x="885453" y="122196"/>
                  </a:lnTo>
                  <a:lnTo>
                    <a:pt x="664089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888249" y="1331677"/>
            <a:ext cx="16230600" cy="7493723"/>
          </a:xfrm>
          <a:custGeom>
            <a:avLst/>
            <a:gdLst/>
            <a:ahLst/>
            <a:cxnLst/>
            <a:rect l="l" t="t" r="r" b="b"/>
            <a:pathLst>
              <a:path w="4274726" h="1981414">
                <a:moveTo>
                  <a:pt x="24327" y="0"/>
                </a:moveTo>
                <a:lnTo>
                  <a:pt x="4250399" y="0"/>
                </a:lnTo>
                <a:cubicBezTo>
                  <a:pt x="4263834" y="0"/>
                  <a:pt x="4274726" y="10891"/>
                  <a:pt x="4274726" y="24327"/>
                </a:cubicBezTo>
                <a:lnTo>
                  <a:pt x="4274726" y="1957087"/>
                </a:lnTo>
                <a:cubicBezTo>
                  <a:pt x="4274726" y="1963539"/>
                  <a:pt x="4272163" y="1969726"/>
                  <a:pt x="4267601" y="1974288"/>
                </a:cubicBezTo>
                <a:cubicBezTo>
                  <a:pt x="4263039" y="1978851"/>
                  <a:pt x="4256851" y="1981414"/>
                  <a:pt x="4250399" y="1981414"/>
                </a:cubicBezTo>
                <a:lnTo>
                  <a:pt x="24327" y="1981414"/>
                </a:lnTo>
                <a:cubicBezTo>
                  <a:pt x="10891" y="1981414"/>
                  <a:pt x="0" y="1970522"/>
                  <a:pt x="0" y="1957087"/>
                </a:cubicBezTo>
                <a:lnTo>
                  <a:pt x="0" y="24327"/>
                </a:lnTo>
                <a:cubicBezTo>
                  <a:pt x="0" y="10891"/>
                  <a:pt x="10891" y="0"/>
                  <a:pt x="24327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7584546" y="205614"/>
            <a:ext cx="1829003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Sunnah</a:t>
            </a:r>
          </a:p>
          <a:p>
            <a:pPr algn="ctr">
              <a:lnSpc>
                <a:spcPts val="3500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Wudhu</a:t>
            </a:r>
          </a:p>
        </p:txBody>
      </p:sp>
      <p:sp>
        <p:nvSpPr>
          <p:cNvPr id="9" name="AutoShape 9"/>
          <p:cNvSpPr/>
          <p:nvPr/>
        </p:nvSpPr>
        <p:spPr>
          <a:xfrm rot="5400000" flipV="1">
            <a:off x="5414619" y="4985031"/>
            <a:ext cx="7196990" cy="236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054143" y="1405180"/>
            <a:ext cx="7855775" cy="7694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1. </a:t>
            </a:r>
            <a:r>
              <a:rPr lang="en-US" sz="2400" dirty="0" err="1">
                <a:latin typeface="Comic Sans MS" panose="030F0702030302020204" pitchFamily="66" charset="0"/>
              </a:rPr>
              <a:t>Membaca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basmalah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2.Membasuh </a:t>
            </a:r>
            <a:r>
              <a:rPr lang="en-US" sz="2400" dirty="0" err="1">
                <a:latin typeface="Comic Sans MS" panose="030F0702030302020204" pitchFamily="66" charset="0"/>
              </a:rPr>
              <a:t>kedua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telapak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sampai</a:t>
            </a:r>
            <a:r>
              <a:rPr lang="en-US" sz="2400" dirty="0">
                <a:latin typeface="Comic Sans MS" panose="030F0702030302020204" pitchFamily="66" charset="0"/>
              </a:rPr>
              <a:t> pada </a:t>
            </a:r>
            <a:r>
              <a:rPr lang="en-US" sz="2400" dirty="0" err="1">
                <a:latin typeface="Comic Sans MS" panose="030F0702030302020204" pitchFamily="66" charset="0"/>
              </a:rPr>
              <a:t>pergelangan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3.Berkumur-kumur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4.Memasukkan air </a:t>
            </a:r>
            <a:r>
              <a:rPr lang="en-US" sz="2400" dirty="0" err="1">
                <a:latin typeface="Comic Sans MS" panose="030F0702030302020204" pitchFamily="66" charset="0"/>
              </a:rPr>
              <a:t>ke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hidung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5.Menyapu </a:t>
            </a:r>
            <a:r>
              <a:rPr lang="en-US" sz="2400" dirty="0" err="1">
                <a:latin typeface="Comic Sans MS" panose="030F0702030302020204" pitchFamily="66" charset="0"/>
              </a:rPr>
              <a:t>seluruh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kepala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6.Menyapu </a:t>
            </a:r>
            <a:r>
              <a:rPr lang="en-US" sz="2400" dirty="0" err="1">
                <a:latin typeface="Comic Sans MS" panose="030F0702030302020204" pitchFamily="66" charset="0"/>
              </a:rPr>
              <a:t>kedua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telinga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luar</a:t>
            </a:r>
            <a:r>
              <a:rPr lang="en-US" sz="2400" dirty="0">
                <a:latin typeface="Comic Sans MS" panose="030F0702030302020204" pitchFamily="66" charset="0"/>
              </a:rPr>
              <a:t> dan </a:t>
            </a:r>
            <a:r>
              <a:rPr lang="en-US" sz="2400" dirty="0" err="1">
                <a:latin typeface="Comic Sans MS" panose="030F0702030302020204" pitchFamily="66" charset="0"/>
              </a:rPr>
              <a:t>dalam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7.Menyilang-nyilangi </a:t>
            </a:r>
            <a:r>
              <a:rPr lang="en-US" sz="2400" dirty="0" err="1">
                <a:latin typeface="Comic Sans MS" panose="030F0702030302020204" pitchFamily="66" charset="0"/>
              </a:rPr>
              <a:t>jari-jemari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kedua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tangan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8.Mendahulukan </a:t>
            </a:r>
            <a:r>
              <a:rPr lang="en-US" sz="2400" dirty="0" err="1">
                <a:latin typeface="Comic Sans MS" panose="030F0702030302020204" pitchFamily="66" charset="0"/>
              </a:rPr>
              <a:t>anggota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kanan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daripada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kiri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9.Membasuh </a:t>
            </a:r>
            <a:r>
              <a:rPr lang="en-US" sz="2400" dirty="0" err="1">
                <a:latin typeface="Comic Sans MS" panose="030F0702030302020204" pitchFamily="66" charset="0"/>
              </a:rPr>
              <a:t>setiap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anggota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tiga</a:t>
            </a:r>
            <a:r>
              <a:rPr lang="en-US" sz="2400" dirty="0">
                <a:latin typeface="Comic Sans MS" panose="030F0702030302020204" pitchFamily="66" charset="0"/>
              </a:rPr>
              <a:t> kali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10. </a:t>
            </a:r>
            <a:r>
              <a:rPr lang="en-US" sz="2400" dirty="0" err="1">
                <a:latin typeface="Comic Sans MS" panose="030F0702030302020204" pitchFamily="66" charset="0"/>
              </a:rPr>
              <a:t>Berturut-turut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antara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anggota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11. </a:t>
            </a:r>
            <a:r>
              <a:rPr lang="en-US" sz="2400" dirty="0" err="1">
                <a:latin typeface="Comic Sans MS" panose="030F0702030302020204" pitchFamily="66" charset="0"/>
              </a:rPr>
              <a:t>Jangan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meminta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pertolongan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kepada</a:t>
            </a:r>
            <a:r>
              <a:rPr lang="en-US" sz="2400" dirty="0">
                <a:latin typeface="Comic Sans MS" panose="030F0702030302020204" pitchFamily="66" charset="0"/>
              </a:rPr>
              <a:t> orang lain </a:t>
            </a:r>
            <a:r>
              <a:rPr lang="en-US" sz="2400" dirty="0" err="1">
                <a:latin typeface="Comic Sans MS" panose="030F0702030302020204" pitchFamily="66" charset="0"/>
              </a:rPr>
              <a:t>kecuali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jika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terpaksa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karena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berhalangan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misalnya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sakit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53023" y="1507239"/>
            <a:ext cx="7905222" cy="6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12. </a:t>
            </a:r>
            <a:r>
              <a:rPr lang="en-US" sz="2400" dirty="0" err="1">
                <a:latin typeface="Comic Sans MS" panose="030F0702030302020204" pitchFamily="66" charset="0"/>
              </a:rPr>
              <a:t>Tidak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diseka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kecuali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apabila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ada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hajat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13. </a:t>
            </a:r>
            <a:r>
              <a:rPr lang="en-US" sz="2400" dirty="0" err="1">
                <a:latin typeface="Comic Sans MS" panose="030F0702030302020204" pitchFamily="66" charset="0"/>
              </a:rPr>
              <a:t>Menggosok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anggota</a:t>
            </a:r>
            <a:r>
              <a:rPr lang="en-US" sz="2400" dirty="0">
                <a:latin typeface="Comic Sans MS" panose="030F0702030302020204" pitchFamily="66" charset="0"/>
              </a:rPr>
              <a:t> wudhu agar </a:t>
            </a:r>
            <a:r>
              <a:rPr lang="en-US" sz="2400" dirty="0" err="1">
                <a:latin typeface="Comic Sans MS" panose="030F0702030302020204" pitchFamily="66" charset="0"/>
              </a:rPr>
              <a:t>menjadi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lebih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bersih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14. </a:t>
            </a:r>
            <a:r>
              <a:rPr lang="en-US" sz="2400" dirty="0" err="1">
                <a:latin typeface="Comic Sans MS" panose="030F0702030302020204" pitchFamily="66" charset="0"/>
              </a:rPr>
              <a:t>Menjaga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supaya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percikan</a:t>
            </a:r>
            <a:r>
              <a:rPr lang="en-US" sz="2400" dirty="0">
                <a:latin typeface="Comic Sans MS" panose="030F0702030302020204" pitchFamily="66" charset="0"/>
              </a:rPr>
              <a:t> air </a:t>
            </a:r>
            <a:r>
              <a:rPr lang="en-US" sz="2400" dirty="0" err="1">
                <a:latin typeface="Comic Sans MS" panose="030F0702030302020204" pitchFamily="66" charset="0"/>
              </a:rPr>
              <a:t>jangan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kembali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</a:t>
            </a:r>
            <a:r>
              <a:rPr lang="en-US" sz="2400" dirty="0">
                <a:latin typeface="Comic Sans MS" panose="030F0702030302020204" pitchFamily="66" charset="0"/>
              </a:rPr>
              <a:t> badan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15. </a:t>
            </a:r>
            <a:r>
              <a:rPr lang="en-US" sz="2400" dirty="0" err="1">
                <a:latin typeface="Comic Sans MS" panose="030F0702030302020204" pitchFamily="66" charset="0"/>
              </a:rPr>
              <a:t>Jangan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bercakap-cakap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sewaktu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berwudhu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kecuali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apabila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ada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hajat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16. </a:t>
            </a:r>
            <a:r>
              <a:rPr lang="en-US" sz="2400" dirty="0" err="1">
                <a:latin typeface="Comic Sans MS" panose="030F0702030302020204" pitchFamily="66" charset="0"/>
              </a:rPr>
              <a:t>Bersiwak</a:t>
            </a:r>
            <a:r>
              <a:rPr lang="en-US" sz="2400" dirty="0">
                <a:latin typeface="Comic Sans MS" panose="030F0702030302020204" pitchFamily="66" charset="0"/>
              </a:rPr>
              <a:t> (</a:t>
            </a:r>
            <a:r>
              <a:rPr lang="en-US" sz="2400" dirty="0" err="1">
                <a:latin typeface="Comic Sans MS" panose="030F0702030302020204" pitchFamily="66" charset="0"/>
              </a:rPr>
              <a:t>menggosok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gigi</a:t>
            </a:r>
            <a:r>
              <a:rPr lang="en-US" sz="2400" dirty="0">
                <a:latin typeface="Comic Sans MS" panose="030F0702030302020204" pitchFamily="66" charset="0"/>
              </a:rPr>
              <a:t>) </a:t>
            </a:r>
            <a:r>
              <a:rPr lang="en-US" sz="2400" dirty="0" err="1">
                <a:latin typeface="Comic Sans MS" panose="030F0702030302020204" pitchFamily="66" charset="0"/>
              </a:rPr>
              <a:t>dengan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benda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kesat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17. </a:t>
            </a:r>
            <a:r>
              <a:rPr lang="en-US" sz="2400" dirty="0" err="1">
                <a:latin typeface="Comic Sans MS" panose="030F0702030302020204" pitchFamily="66" charset="0"/>
              </a:rPr>
              <a:t>Membaca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dua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kalimat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syahadat</a:t>
            </a:r>
            <a:r>
              <a:rPr lang="en-US" sz="2400" dirty="0">
                <a:latin typeface="Comic Sans MS" panose="030F0702030302020204" pitchFamily="66" charset="0"/>
              </a:rPr>
              <a:t> dan </a:t>
            </a:r>
            <a:r>
              <a:rPr lang="en-US" sz="2400" dirty="0" err="1">
                <a:latin typeface="Comic Sans MS" panose="030F0702030302020204" pitchFamily="66" charset="0"/>
              </a:rPr>
              <a:t>menghadap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kiblat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ketika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berwudhu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18. </a:t>
            </a:r>
            <a:r>
              <a:rPr lang="en-US" sz="2400" dirty="0" err="1">
                <a:latin typeface="Comic Sans MS" panose="030F0702030302020204" pitchFamily="66" charset="0"/>
              </a:rPr>
              <a:t>Berdoa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sesudah</a:t>
            </a:r>
            <a:r>
              <a:rPr lang="en-US" sz="2400" dirty="0">
                <a:latin typeface="Comic Sans MS" panose="030F0702030302020204" pitchFamily="66" charset="0"/>
              </a:rPr>
              <a:t> wudhu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19. </a:t>
            </a:r>
            <a:r>
              <a:rPr lang="en-US" sz="2400" dirty="0" err="1">
                <a:latin typeface="Comic Sans MS" panose="030F0702030302020204" pitchFamily="66" charset="0"/>
              </a:rPr>
              <a:t>Membaca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dua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kalimat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syahadat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sesudah</a:t>
            </a:r>
            <a:r>
              <a:rPr lang="en-US" sz="2400" dirty="0">
                <a:latin typeface="Comic Sans MS" panose="030F0702030302020204" pitchFamily="66" charset="0"/>
              </a:rPr>
              <a:t> wudhu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864641DB-E02E-6F89-453E-3EEAC3BDCE26}"/>
              </a:ext>
            </a:extLst>
          </p:cNvPr>
          <p:cNvSpPr/>
          <p:nvPr/>
        </p:nvSpPr>
        <p:spPr>
          <a:xfrm>
            <a:off x="16038176" y="781013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art 26">
            <a:extLst>
              <a:ext uri="{FF2B5EF4-FFF2-40B4-BE49-F238E27FC236}">
                <a16:creationId xmlns:a16="http://schemas.microsoft.com/office/drawing/2014/main" id="{011760FD-6B23-4305-DFAD-0B20034D5D45}"/>
              </a:ext>
            </a:extLst>
          </p:cNvPr>
          <p:cNvSpPr/>
          <p:nvPr/>
        </p:nvSpPr>
        <p:spPr>
          <a:xfrm>
            <a:off x="15485712" y="544934"/>
            <a:ext cx="914400" cy="914400"/>
          </a:xfrm>
          <a:prstGeom prst="hear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art 25">
            <a:extLst>
              <a:ext uri="{FF2B5EF4-FFF2-40B4-BE49-F238E27FC236}">
                <a16:creationId xmlns:a16="http://schemas.microsoft.com/office/drawing/2014/main" id="{63CA67F9-2300-D0CF-35BD-6D7F43CF9DF4}"/>
              </a:ext>
            </a:extLst>
          </p:cNvPr>
          <p:cNvSpPr/>
          <p:nvPr/>
        </p:nvSpPr>
        <p:spPr>
          <a:xfrm>
            <a:off x="16590640" y="621196"/>
            <a:ext cx="914400" cy="914400"/>
          </a:xfrm>
          <a:prstGeom prst="hear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2C7627D5-70BE-EBDC-A5F9-7C36AE640FE2}"/>
              </a:ext>
            </a:extLst>
          </p:cNvPr>
          <p:cNvSpPr/>
          <p:nvPr/>
        </p:nvSpPr>
        <p:spPr>
          <a:xfrm>
            <a:off x="267699" y="758159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29952C61-64F9-B480-942E-34F537AFD63F}"/>
              </a:ext>
            </a:extLst>
          </p:cNvPr>
          <p:cNvSpPr/>
          <p:nvPr/>
        </p:nvSpPr>
        <p:spPr>
          <a:xfrm>
            <a:off x="1199699" y="591115"/>
            <a:ext cx="914400" cy="914400"/>
          </a:xfrm>
          <a:prstGeom prst="hear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CC9CC330-A2E6-C524-D888-3D6B7225B299}"/>
              </a:ext>
            </a:extLst>
          </p:cNvPr>
          <p:cNvSpPr/>
          <p:nvPr/>
        </p:nvSpPr>
        <p:spPr>
          <a:xfrm>
            <a:off x="705921" y="621196"/>
            <a:ext cx="914400" cy="914400"/>
          </a:xfrm>
          <a:prstGeom prst="hear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ction Button: Go Home 4">
            <a:hlinkClick r:id="rId4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8CAAF837-A364-45A7-D909-5FCEC0770A30}"/>
              </a:ext>
            </a:extLst>
          </p:cNvPr>
          <p:cNvSpPr/>
          <p:nvPr/>
        </p:nvSpPr>
        <p:spPr>
          <a:xfrm>
            <a:off x="8245608" y="8966810"/>
            <a:ext cx="1558635" cy="1198304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Go to Beginning 6">
            <a:hlinkClick r:id="rId6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5B3303B-2822-83DC-02DD-6F1EF3935425}"/>
              </a:ext>
            </a:extLst>
          </p:cNvPr>
          <p:cNvSpPr/>
          <p:nvPr/>
        </p:nvSpPr>
        <p:spPr>
          <a:xfrm>
            <a:off x="108932" y="8966810"/>
            <a:ext cx="1534131" cy="1234465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Go to End 17">
            <a:hlinkClick r:id="rId7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44E6B5F8-9941-8121-E88B-4D237187BFE2}"/>
              </a:ext>
            </a:extLst>
          </p:cNvPr>
          <p:cNvSpPr/>
          <p:nvPr/>
        </p:nvSpPr>
        <p:spPr>
          <a:xfrm>
            <a:off x="16652538" y="8966810"/>
            <a:ext cx="1534131" cy="1234465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>
        <p15:prstTrans prst="peelOff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25" grpId="0" animBg="1"/>
      <p:bldP spid="27" grpId="0" animBg="1"/>
      <p:bldP spid="26" grpId="0" animBg="1"/>
      <p:bldP spid="15" grpId="0" animBg="1"/>
      <p:bldP spid="16" grpId="0" animBg="1"/>
      <p:bldP spid="17" grpId="0" animBg="1"/>
      <p:bldP spid="5" grpId="0" animBg="1"/>
      <p:bldP spid="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059415" y="1028700"/>
            <a:ext cx="4169170" cy="1272789"/>
          </a:xfrm>
          <a:custGeom>
            <a:avLst/>
            <a:gdLst/>
            <a:ahLst/>
            <a:cxnLst/>
            <a:rect l="l" t="t" r="r" b="b"/>
            <a:pathLst>
              <a:path w="885453" h="244393">
                <a:moveTo>
                  <a:pt x="664089" y="0"/>
                </a:moveTo>
                <a:lnTo>
                  <a:pt x="0" y="0"/>
                </a:lnTo>
                <a:lnTo>
                  <a:pt x="0" y="244393"/>
                </a:lnTo>
                <a:lnTo>
                  <a:pt x="664089" y="244393"/>
                </a:lnTo>
                <a:lnTo>
                  <a:pt x="885453" y="122196"/>
                </a:lnTo>
                <a:lnTo>
                  <a:pt x="664089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6" name="Freeform 6"/>
          <p:cNvSpPr/>
          <p:nvPr/>
        </p:nvSpPr>
        <p:spPr>
          <a:xfrm>
            <a:off x="7255595" y="3559168"/>
            <a:ext cx="4426343" cy="442634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523042" y="124802"/>
                </a:lnTo>
                <a:lnTo>
                  <a:pt x="693768" y="119032"/>
                </a:lnTo>
                <a:lnTo>
                  <a:pt x="687998" y="289758"/>
                </a:lnTo>
                <a:lnTo>
                  <a:pt x="812800" y="406400"/>
                </a:lnTo>
                <a:lnTo>
                  <a:pt x="687998" y="523042"/>
                </a:lnTo>
                <a:lnTo>
                  <a:pt x="693768" y="693768"/>
                </a:lnTo>
                <a:lnTo>
                  <a:pt x="523042" y="687998"/>
                </a:lnTo>
                <a:lnTo>
                  <a:pt x="406400" y="812800"/>
                </a:lnTo>
                <a:lnTo>
                  <a:pt x="289758" y="687998"/>
                </a:lnTo>
                <a:lnTo>
                  <a:pt x="119032" y="693768"/>
                </a:lnTo>
                <a:lnTo>
                  <a:pt x="124802" y="523042"/>
                </a:lnTo>
                <a:lnTo>
                  <a:pt x="0" y="406400"/>
                </a:lnTo>
                <a:lnTo>
                  <a:pt x="124802" y="289758"/>
                </a:lnTo>
                <a:lnTo>
                  <a:pt x="119032" y="119032"/>
                </a:lnTo>
                <a:lnTo>
                  <a:pt x="289758" y="124802"/>
                </a:lnTo>
                <a:lnTo>
                  <a:pt x="40640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</p:sp>
      <p:sp>
        <p:nvSpPr>
          <p:cNvPr id="9" name="Freeform 9"/>
          <p:cNvSpPr/>
          <p:nvPr/>
        </p:nvSpPr>
        <p:spPr>
          <a:xfrm>
            <a:off x="1471388" y="3688289"/>
            <a:ext cx="4297222" cy="4297222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523042" y="124802"/>
                </a:lnTo>
                <a:lnTo>
                  <a:pt x="693768" y="119032"/>
                </a:lnTo>
                <a:lnTo>
                  <a:pt x="687998" y="289758"/>
                </a:lnTo>
                <a:lnTo>
                  <a:pt x="812800" y="406400"/>
                </a:lnTo>
                <a:lnTo>
                  <a:pt x="687998" y="523042"/>
                </a:lnTo>
                <a:lnTo>
                  <a:pt x="693768" y="693768"/>
                </a:lnTo>
                <a:lnTo>
                  <a:pt x="523042" y="687998"/>
                </a:lnTo>
                <a:lnTo>
                  <a:pt x="406400" y="812800"/>
                </a:lnTo>
                <a:lnTo>
                  <a:pt x="289758" y="687998"/>
                </a:lnTo>
                <a:lnTo>
                  <a:pt x="119032" y="693768"/>
                </a:lnTo>
                <a:lnTo>
                  <a:pt x="124802" y="523042"/>
                </a:lnTo>
                <a:lnTo>
                  <a:pt x="0" y="406400"/>
                </a:lnTo>
                <a:lnTo>
                  <a:pt x="124802" y="289758"/>
                </a:lnTo>
                <a:lnTo>
                  <a:pt x="119032" y="119032"/>
                </a:lnTo>
                <a:lnTo>
                  <a:pt x="289758" y="124802"/>
                </a:lnTo>
                <a:lnTo>
                  <a:pt x="40640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</p:sp>
      <p:sp>
        <p:nvSpPr>
          <p:cNvPr id="12" name="Freeform 12"/>
          <p:cNvSpPr/>
          <p:nvPr/>
        </p:nvSpPr>
        <p:spPr>
          <a:xfrm>
            <a:off x="13168923" y="3752850"/>
            <a:ext cx="4232661" cy="423266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523042" y="124802"/>
                </a:lnTo>
                <a:lnTo>
                  <a:pt x="693768" y="119032"/>
                </a:lnTo>
                <a:lnTo>
                  <a:pt x="687998" y="289758"/>
                </a:lnTo>
                <a:lnTo>
                  <a:pt x="812800" y="406400"/>
                </a:lnTo>
                <a:lnTo>
                  <a:pt x="687998" y="523042"/>
                </a:lnTo>
                <a:lnTo>
                  <a:pt x="693768" y="693768"/>
                </a:lnTo>
                <a:lnTo>
                  <a:pt x="523042" y="687998"/>
                </a:lnTo>
                <a:lnTo>
                  <a:pt x="406400" y="812800"/>
                </a:lnTo>
                <a:lnTo>
                  <a:pt x="289758" y="687998"/>
                </a:lnTo>
                <a:lnTo>
                  <a:pt x="119032" y="693768"/>
                </a:lnTo>
                <a:lnTo>
                  <a:pt x="124802" y="523042"/>
                </a:lnTo>
                <a:lnTo>
                  <a:pt x="0" y="406400"/>
                </a:lnTo>
                <a:lnTo>
                  <a:pt x="124802" y="289758"/>
                </a:lnTo>
                <a:lnTo>
                  <a:pt x="119032" y="119032"/>
                </a:lnTo>
                <a:lnTo>
                  <a:pt x="289758" y="124802"/>
                </a:lnTo>
                <a:lnTo>
                  <a:pt x="40640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</p:sp>
      <p:grpSp>
        <p:nvGrpSpPr>
          <p:cNvPr id="14" name="Group 14"/>
          <p:cNvGrpSpPr/>
          <p:nvPr/>
        </p:nvGrpSpPr>
        <p:grpSpPr>
          <a:xfrm>
            <a:off x="3200906" y="1028700"/>
            <a:ext cx="981763" cy="98176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36255" y="1171020"/>
            <a:ext cx="2135217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Batalnya</a:t>
            </a:r>
            <a:endParaRPr lang="en-US" sz="34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3499"/>
              </a:lnSpc>
            </a:pPr>
            <a:r>
              <a:rPr lang="en-US" sz="3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Wudhu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92800" y="5538914"/>
            <a:ext cx="365439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1.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Keluar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sesuatu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dari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dua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pintu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dari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salah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satunya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177640" y="5494531"/>
            <a:ext cx="4426343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2. Hilang akal (mabuk,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gila atau tidur)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026639" y="5494531"/>
            <a:ext cx="423266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3. Menyentuh qubul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dengan telapak tangan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5786655" y="1028700"/>
            <a:ext cx="981763" cy="98176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820827" y="7897207"/>
            <a:ext cx="981763" cy="98176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355683" y="7688437"/>
            <a:ext cx="981763" cy="98176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113101" y="2771087"/>
            <a:ext cx="981763" cy="981763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FB77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Action Button: Go Home 1">
            <a:hlinkClick r:id="rId4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02EFB2E3-D423-8D94-F842-8F4263C690F9}"/>
              </a:ext>
            </a:extLst>
          </p:cNvPr>
          <p:cNvSpPr/>
          <p:nvPr/>
        </p:nvSpPr>
        <p:spPr>
          <a:xfrm>
            <a:off x="8305000" y="8878969"/>
            <a:ext cx="1677999" cy="1322264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to Beginning 3">
            <a:hlinkClick r:id="rId6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3D9EED32-9C9A-C3F8-6BB6-7C671B53662D}"/>
              </a:ext>
            </a:extLst>
          </p:cNvPr>
          <p:cNvSpPr/>
          <p:nvPr/>
        </p:nvSpPr>
        <p:spPr>
          <a:xfrm>
            <a:off x="114800" y="8878970"/>
            <a:ext cx="1677999" cy="1322263"/>
          </a:xfrm>
          <a:prstGeom prst="actionButtonBeginning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to End 4">
            <a:hlinkClick r:id="rId7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3BB6FE81-C6A9-C5CB-6595-52252C828C40}"/>
              </a:ext>
            </a:extLst>
          </p:cNvPr>
          <p:cNvSpPr/>
          <p:nvPr/>
        </p:nvSpPr>
        <p:spPr>
          <a:xfrm>
            <a:off x="16640418" y="8878969"/>
            <a:ext cx="1532781" cy="1322264"/>
          </a:xfrm>
          <a:prstGeom prst="actionButtonE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C614E58-6A20-43B4-94AE-7BF13416CF97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FIRST_PUBLISH" val="1"/>
  <p:tag name="ISPRING_PROJECT_VERSION" val="9.3"/>
  <p:tag name="ISPRING_PROJECT_FOLDER_UPDATED" val="1"/>
  <p:tag name="ISPRING_CURRENT_PLAYER_ID" val="none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66.6666641,&quot;contentScaleMode&quot;:&quot;SCALE&quot;},&quot;accessibilitySettings&quot;:{&quot;enabled&quot;:&quot;T_FALSE&quot;,&quot;language&quot;:&quot;EN&quot;},&quot;compressionSettings&quot;:{&quot;imageSettings&quot;:{&quot;jpegQuality&quot;:50,&quot;optimizeImageForResolution&quot;:&quot;T_FALSE&quot;},&quot;audioQuality&quot;:50,&quot;videoQuality&quot;:50},&quot;protectionSettings&quot;:{&quot;watermarkEnabled&quot;:&quot;T_FALSE&quot;,&quot;watermarkPosition&quot;:&quot;MIDDLE_CENTER&quot;,&quot;openWatermarkUrl&quot;:&quot;T_FALSE&quot;,&quot;watermarkUrl&quot;:&quot;http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RESOURCE_FOLDER" val="D:\BAB WUDHU\BAB WUDHU_NURBAITI\"/>
  <p:tag name="ISPRING_PRESENTATION_PATH" val="D:\BAB WUDHU\BAB WUDHU_NURBAITI.pptx"/>
  <p:tag name="ISPRING_SCREEN_RECS_UPDATED" val="D:\BAB WUDHU\BAB WUDHU_NURBAITI\"/>
  <p:tag name="ISPRING_PLAYERS_CUSTOMIZATION_2" val="UEsDBBQAAgAIADZZplJ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B6SQVTIbuiL5AwAA4A4AABgAAABub25lL2NvbW1vbl9tZXNzYWdlcy5sbmetV99vqzYUfr/S/R8spPu29W5ve2hTAXEzKwRzwWnavSAXnNS6gDMw6bK/fseGdMndKkJaKUKxkc+P7/vOOeb69q+yQDtRN1JVN86vV784SFSZymW1uXGW7O7n3xzUaF7lvFCVuHEq5aDbyedP1wWvNi3fCPj/+RNC16VoGlg2E7P6d41kfuNEXur6Pk4S4gU4dWPipoHr4SD1XH+eMpp6eEZCZzJTSMPvWaAnsZFVBUEgtbYbTSFzcf21tzrOCWWMLtLIDXHgTDyltSqRx+vLrIXuPZm5jNAw9ZZgOEycSch3csM1QIieWjBfNZfZTjBjJJyBRTfL4IB8koXUe5QIrQGLS60GZIqdSXI5goxGB/iY2o7FbjklFGCL4w41axIybHOpUMXr2gI3wmAUuI84ThMfg1FjmrI0WUYRjRmeQoRGLbJsi44Q2aBKadS0262qtciRrKyg+AnCpRqFTTInYQrubX79NgkIe0wX1GDN2rpC4PzDnIQ0XrjBifX1+n3m70EV/8PLPajkMl5WLsMQZTzvIvdjDBvTdEXY787ErwU36L9I/Yxksq1NbYsdL9qOpr4FDbk7NAw3ivryO8Tt8ez70GmfhiymQaflNMQPDGoXnuPORTG+dybmOXhuGcc4ZF0FpiSxUvXpIgqwleqjatEz3wnT9XZSvFhhikrLum945kWmYKNqB6md0oULsMc4YTHxDaVQ86qu9z91em/1s6rBXYNy2fCnAsgwPg0P5v22Fg247thQpkagcnJVclldDbmGHKEgIzdJVjSGvHClRY042vKmeVF1fpLfsaMhwyT0KUDosyPjpr5fDUOMEsZVXYtMDxuDKF2LTM/IioRTukqZFYIho2wbDYCX20JoYaOVJhWedb1drBUwUwho9xY18G5pGgRoATXizjCMogfQAIiOjjlB586EzseceMQwQ+AxdOZomIE6D9I5SDPjRgnFvu8zhrmdVG0DO4ZNEJDNvrka5ybB35agGOIGb1RAZ/XQqDdyJyCOOhf1oCMoSh9PYYSm35bkj/TOJYHtQD/SzPd2KPB8x6vM3DYy3jYC7eFdLnP7zkjM+v+zlX8jrvuC/NLXcjjFD1/GxnNS/m+oj2styq0ecm0A68O/JApTTm+GcE7ql/l/ndkfwszRlH83Pye3iTEcDQbxTqTOZ+tDI7FKObtLWqFc3h6PZtZJG2OEBfjkeg0mC1lKuEmcYXO5wAbRBJpN13xOMlmptsitsAr53TYgGExtKf47Ddc1fDCY3YI3B2C7Bnj7nii65OLOaTRiKr5q42x+jqRxOUvJ0rMxJym9u4OJtF4PnWAEcv+QCwnviq1UJWz9EOnrqrHfotdfjz5N/wFQSwMEFAACAAgAB6SQVRUeYBujAAAAfwEAACkAAABub25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B6SQVR9UimowAwAAxw4AACIAAABub25lL2ZsYXNoX3B1Ymxpc2hpbmdfc2V0dGluZ3MueG1s5ZfdT9swEMDf+1dYmXhcA9omTSgtYv2Qqo2CSGHwhNzYbU44duaPduWv3zluS9nKFr4ktj1UTey7353vzuc4OfheCDLj2oCSrWivuRsRLjPFQE5b0dmo//ZjRIylklGhJG9FUkXkoN1ISjcWYPKUW4uihiBGmv3StqLc2nI/jufzeRNMqf2sEs4i3zQzVcSl5oZLy3VcCrrAP7souYmWhBoA/BVKLtXajQYhSSAdKeYEJ8Ba0RCd7Qtq8igOEmOaXU+1cpJ1lFCa6Om4Fb3p9Lp73XcrmUDpQsGlD4dp46AftvuUMfAOUJHCDSc5h2mOnmKw5sBs7p9iL53EvzIqclgz9YyOwsVLu4TjhHI640tjOEKtpVmO+ta0J1QYnsSbQysx8CGkmYUZenarHvydOCFSV5ZK27bVDhE/Da4o8T2YZKI2jC3fyVgJjG3lFJZJMeZsSAseop1eg+yj0F5EJrQAsWhFxyWXJKUSkwuWCsjWusaNjQVbJbW/lD7UQAU5k4DVx8lRGt1aD4vKcqoN3/RqNWN8ZLP2V+UEIwvliIBrTqwiGF1X4FPOyWYKyESrohrFErHECECLM+Bzzg6qUC2B9xm6RBOFQ00sxVJwGyx8c3BDxnyiNHI5nWHh4jiYwG8+CFxSY26hdOXjTvpl0O1dDYbd3sWOXyBlMyqzB8KxnHhR2hfh0wWRyq70MBwZdYZXSWHAqrk6a2s+Pg3risY8P1M27vANFE7Q58SvA7KBfsGUv4yVhyT+jx7UNpvTWbXR/eat0LjFAVMSmDiRYUsCueyANYAZlURJsSA0w6ZsfNuYgXIGR0KDCGjzeA+DPpZp9TaFGTZJpRnXv0eyhcRGmfWVLnwyGfHnXyvqdkYYs1Hv9LAzGpwPRpdXo97FKJxGa/V4a/dMYt/Ut/d4f2i8xhZ/cto7rxP5IQahVoZ6aS3ccR2p4891pE7DmXSycR7VcgF7zDTsGewyAgrAInhFFfOUr4JQbc9cMX/NhvkHVv/6Pglrrz/tHQ0+HX/p/u+74KlxCG+rO1N8516TxFsvQH6mAAkFXqv8obi+NbU/vN9N4u1TjQbS7l4+240fUEsDBBQAAgAIAAekkFVxV5SdFQEAANECAAAcAAAAbm9uZS9mbGFzaF9za2luX3NldHRpbmdzLnhtbI2S0U6DMBSG730KgveQTY2asCZu6I3RLNle4AAH0gx6SHsg4e2thQ1UiOtV+///19OeNjInqbwWtZGkNv7KFzeeF6VUkj4gs1SF+VbOmiezjZ80zKSClBSj4kCRrqD0xe2bG1Hokv9RZGtey+SQ4ljmYf20ja9Chhr328d497wE1FBgkEB6KjQ1KrP53Wu8iu8m+WE6bUhkfnYHGqYDg2bBusEoHNe9b6DFFyUrYNtnazCaITnn9ExJVO81GtsuZ4ocSmOJP/p4hH0J3WUzcwZmnCXkKCsU6znEOT2moJWFU49djSLXaIv8EvskKkhKfMcuIdDZ5yUy3H3R7ml7x6bCD8pQ1JqqmqNwIrmHGZ/Bzu1XFl9QSwMEFAACAAgAB6SQVdebcJYrAwAAbw4AACEAAABub25lL2h0bWxfcHVibGlzaGluZ19zZXR0aW5ncy54bWzdV01PGzEQvedXWFtxbLaolwolQTQfalRIEBsonJCzdrIjvPbWH0nDr+94nYRAA10oEaiHKNnxzJvxm/FztnH4KxdkxrUBJZvRfv1TRLhMFQM5bUbno97HLxExlkpGhZK8GUkVkcNWrVG4sQCTJdxadDUEYaQ5KGwzyqwtDuJ4Pp/XwRTaryrhLOKbeqryuNDccGm5jgtBF/hlFwU30RKhAgB+ciWXYa1ajZBGQDpRzAlOgDWjARb7zeYiioPDmKY3U62cZG0llCZ6Om5GH9rdzn7n88ongHQg59KzYVpo9GZ7QBkDn5+KBG45yThMMywUuZoDs5n/FXvvRvwnRokctkw9Rlvh3qVdguOCcjrly2RoodbSNMN4a1oTKgxvxJumlRt4BmlqYYaV3YWHeidOiMQVhdK2ZbVDiAfGFUr8CExjojaSLZ/JWAmktiwKpyQfczagOc7EaU9GZEJzEItmNCy4JAmV2FGwVEC6jjBubCzYspO9pfeRBirIuQQcOU5OkuguZ9hKmlFt+GYtqxXj+UxbP5QTjCyUIwJuOLGKIKcux18ZJ5vEk4lWeWkV1FhiBGDGGfA5Z4clQUvAxxJdYYrcYSTOXyG4DRl+OrglYz5RGnE5neG0oh1MwK8/C7igxtyB0lWNe8lxv9O97g863cs9v0HKZlSmzwTHIeJ5YXeCTxdEKruKQzpS6gwvm8KAlWtV9lZ/eRvWc4x9fqVu3MM3kDtBXxN+TcgG9A5bvpssz2n8XyuonDajs/Kg+8NbQuMRB2xJwMSFFNUK5FL3KgCmVBIlxYLQFKXYeNmYgXIGLUEgArR5eYUhHse0fJrCDEVSacb105BsIVEo057SuW8mI/7Sa0ad9gg5G3XPjtqj/kV/dHU96l6Owh20Do+3qmcj9lK+Xdn9VfFQ2Mdvp+ynZ92LKoQPcO+VGtNNKsENq3gNv1fxOgtX0enGNVSpBJSWaTgqKC4CcsDev6NB2foXAJ6clDBbrzwo7+B4/Pe73tprs00WSMJz8EG71ofKBCTdk/7X4XFnp0xANSredhT+lYnwtHoliu+9tjTire83NbTff0ls1X4DUEsDBBQAAgAIAAekkFWOc/b6agAAAOUAAAAaAAAAbm9uZS9odG1sX3NraW5fc2V0dGluZ3MuanOr5lIAAqUcJQUrhWowG8xPKi0pyc/TS87PK0nNK9HLyy/KTQSrUVJ2AwMlHZyK88tSiwgoTUtMTkUx1NTIwskFp0qEiSZO5i7OlsjqChLTU/WSEpOz04vyS/NSIMqcXV0MXYyVwKpquWoBUEsDBBQAAgAIAAekkFW8fTX3SgAAAEkAAAAXAAAAbm9uZS9sb2NhbF9zZXR0aW5ncy54bWyzsa/IzVEoSy0qzszPs1Uy1DNQUkjNS85PycxLt1UKDXHTtVBSKC5JzEtJzMnPS7VVystXUrC347LJyU9OzAlOLSkBKizWt+MCAFBLAwQUAAIACAA2WaZSNmFYAkcDAADhCQAAFAAAAHVuaXZlcnNhbC9wbGF5ZXIueG1srVZdT9swFH0uEv8h8jtxS8cGKAExJLSHMSF1bHur3OQ28ZrYme0Qul+/G+c7pGxIq9Qqub7n+H4cX9e7fk4T5wmU5lL4ZOHOiQMikCEXkU8ev96dnJPrq+MjL0vYHpTDQ5/kgpcAlhAnBB0onhkEPzAT+6RncJGZOJniUnGz98lyjtztTss5OT6aoYvQPomNyS4pLYrC5RoRItIyyUsS7QYypZkCDcKAolUYxGmwl+bvaPymUlCzz0D3kJl5+8Y1ScvxrPmApFi6UkX0dD5f0B/3n1dBDCk74UIbJgIgDlZyZku5YcHuXoZ5Arq0zbwqyBUYUwZhbTPPXPLFuXC0CnxSOaxT0JpFoN1ERIS2fg1nQ1BhGuuaiXAt2BOPWJnbWtdetkUdiY6lMkFuavQO9hvJVLhu7T1/j05E7G0TpuOaTw9ysfw7Xidj/dbl+2QsNqN8k3Ad41If0lmnk6DDXb3U1tjK9rGR7V3JRBwFv3KuILSv39oTMF+QasNW5jZOVxcBLuDTHQuMVPtbhKF0a9m4rVLcSimuBbUcbrv7qqMgTbZbYCZX0JRq5j3xEOQXppTt15VROXh0ZKyxdAj2aJVy3aSuIV5s0uTsH3pT+o1a81O/1hkL+B+N+YREbU24COH5jqOPgRRragCLXdpckyVuuWcXk843ae8wDUzdScCmYCKOYSoCPPshM4x2dnoICoppdAlyNcL2Fg6CYx7FCX7NJMN49SBNytRukqG3cBCcyGA3AW3NB4EbJQvMUOdZhgPgZfFerrcdoeOWjHTZitGjE+PQC3JtZMp/W6UP5qS5tJJ+5fQeHzmHPg3oJuMt5MP8NcRoEgziaubC9jUCnAtPHIrVgOektroZDvGJWV8+jQZ8aXooZ0wznUvDOqss4zkOJs8qr+Yc59nIJ4QtyxNz209oeHlY6Cjh6Xtjius7nlVZrPhvcAoeln8NFksstRNDqXefvD9f9hhQizgZB9tb06Edt1I0dXBdat+qX9uO5oaqtVLJ7JCkvLoXFaaaBx9RjpGSuQhHArANq+l1gvP4RgFzEthiRotTPB4y88k7fKhzvji76FL+sLhosDauh2rjKpY3XEd1wJ38aH2Q2kS8eq7h4x9QSwMEFAACAAgAmoyQVcqjA25sBgAAKBkAAB0AAAB1bml2ZXJzYWwvY29tbW9uX21lc3NhZ2VzLmxuZ61Z227jNhB9L7D/QBgI0ALb7G6BXRRF4gUtM7YQWdRKdLxpUQiMRdtEJNHVxYn71K/ph/VLOqRkx94LJDkBkiCSMWeGwzNnhvTFx8ckRhuR5VKll7135297SKRzFcl0edmbsquff+2hvOBpxGOVisteqnroY//VDxcxT5clXwr4/9UPCF0kIs/hMe/rp6dnJKPLnjcIsWWRILAHDgmxb+PQwQPihANsXYeMhgMyst1ef6RQAT8rge7EUqYpBIHUwrzIYxmJizc1ajcnlDE6CT3sEqfXH6iiUAka8Ow0NBff2CPMbOqGgykAu0Gv7/KNXPICUojuSoBP89OwA8KY7Y4AEc/nYCDvZCyLLQpEUUAuTkV17CHp9YPTM8iot0sfU+uuuZsObQpp8/0qawYSVlhGUqGUZ5lJXAdAz8G3xA8DiwCohqYsDKaeR31GhhChZotMyrjaEJmjVBUoL9drlRUiQjI1hOJHGU5Up9wE17Ybgnuzvvq17djsNpxQnWtWZikC5y/mxKX+BDtH6IvFC8B7PgmIyyCd3pgy2ut7mchFWogMrVeqUF3wNM1CN6RXoUWnLqsZh84+TUlgdt6dTgbEP9MlfcYog/XsPgrOOji6AT/fINQNODuNUDMMCZhg/7rKieUTeDEMZzYb9/pWJrimzYMsVkgG60yLktjwuKz4VWtnk7ud0mHPq3VjF/eAz++brC06gfq7DR06ArG0RxCWStY83SJHLdWPv3z48Pju/YefOsEEQCjnGAgZpPdvWwC5zKdOJQqhSz7Dbuu/3ezolDm2C4Su/+lmDdS9Ab7C30a7qe8DyWuG2oFRDJ0LhxjFuFUlWvGN0M1nI8WD0QcoApnVfUd/MFfwIi0bK2xIJxhIBHXFfNvSBIVCUFm2fV3JTlmsVAbuchTJnN/FQC3tU7NKf76u6q/iltJSBQIWqYTL9LzZ9cx1KB4akk2A3Xik1WK/KEA6gjeU3uiyeQ0uHtJY8QgtMgGANEB8vY7lvBbRmvdezLeNUfh4Bk0MyE6dAPRruHvT65M0QsOM68V2RPFxQHwAyHgushNsQ8N1Y45wHHdDGNujsQO/TIcwlstVDL9F1zg8AkzwRKNS1HKMg2BG/aFOmlZjjtY8zx9UFh2x9HA/m4Bt16JQCBY7ANfNcg8M/JAw+2WZmBfNYBAlNvyu6wqWCgQMmREDXVJJmRdQNsk6FoUw0Uq9FD6vBiWxUFBfsYDZyXAfvJtia6S5g6euNQ4HbC+hDi/T+aqlHRTnN+vjsBpKoMkh5xtjqtFg1vwM6gJiSLtY0GvQwOsuFrcEhkT402RzMK2C7u1EaSd6c641Jt7Wg4Rm00aqMoc3OiUgTWZH8vNubgICfd1lNna+o60V6m4SW8qNgDiySGSNjkDuLTLURfVpav8eXmHbMZ36S+rxrZn6eLTh6VwfJ+Zc7+kWPotkZD7TtDf+/yrl34gXtdSf1V3CHZLPZ13jOWos36kIXhQiWRdNrnXC6vBPiUKX+HdDaLP00/zvh/IX2ZmDMf7Z+3N0XOiyR41BPDNT7XfrpSOpJ38CA4tujjBjxO2txtrtwKa6IzafO57sbPfq6JhhpwvV3tqlNYCr0KkYwRhybCIPYNRJoAu1tzVnj8Pwzamjvf2MDAKbQdeZibtcFo2eTT237q+mnE9vrAcz61GzYTZzyNEtB0DGMoH4oxaY0wnZZaBqEUcrmakyjkz5x/LetAnIbZmIr6fhRaYS8zbm+Y7+VZv6+JwoqsX5lVOvwzy1r+DW+3NQwKfvUkCwD2OMhV1Lzz6Wrva4pRGUj06Fw4Ld6AR1lPBivoJ2vFBlGrUEqo5gQ3KFAaxecyB41jyF1QBfhFG9RfXb3zqB6IkORJTswf5wVSHyPzuD6GXsMarLi0I8Fs1A04FhURDSqyuY5BaLJguGB8chm4c2VvVReWfX8uTMbGD/ixxJedUUE5XAq/Nmv0xf2BmyYMawNZ5A/QWm3FSZwdDZBWFHN4tOfTjS1ZVrARAMEEwWsUDkket664KqL35Amc0hrdef8OweZJ0pFXeKzWygLqei25qe7kDKIpZpp8if11T1gpnthXg4NBdCkEk4799XM0QEB855fTMUq2VrMGuMXegaX+CJSBZdAX1C9hc++lLDXCA4iutvJv77598m++qSsNZkkL3q+Un0Nl/37f1Tbr7TuHhz8BXH/1BLAwQUAAIACACajJBV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JqMkFVZnjCJlQMAAN4QAAAnAAAAdW5pdmVyc2FsL2ZsYXNoX3B1Ymxpc2hpbmdfc2V0dGluZ3MueG1s7VjNchpHEL7zFFOb8tGsZMuxo1pQObBUKEtAaTe2dVINOwM7pfnZzA8Yn/w0frA8SXp2AEMk2yvbJKpKDhRsT/fX33T3dO+QnL0THC2oNkzJTnTcPooQlYUiTM470e/54PGLCBmLJcFcSdqJpIrQWbeVVG7KmSkzai2oGgQw0pxWthOV1lancbxcLtvMVNqvKu4s4Jt2oURcaWqotFTHFccr+LKrippojdAAAD5CybVZt9VCKAlIF4o4ThEjwFwyvynMBxybMoqD2hQXN3OtnCQ9xZVGej7tRD/10v5x/+lGJ0D1maDSx8R0QejF9hQTwjwLzDP2nqKSsnkJdJ+cRGjJiC3rn7HXT+LbKDV22Dr2KD0FMZB2DS+oxQRbHB6DP0vfWbMRBBFZSSxYkcMK8vvvRP38+rerSXp5Phy9us7H4/N8OAkkapt4HyeJ9x0lQEg5XdCtnwRbi4sSeIPNDHNDk3hXtFFjPoO4sGwBMaF/ozlznGeuqpS2XasdrWnsCrf0PgOTzJTc27t/RlPFIbU1KahSMaVkhAXdSXZ2w+QANI8jNIM48VUnGldUogxLKDBmMWfFFsC4qbHM1oU1WGu/1AxzBHhwAii6yKJPFMLOihJrQ3epbVaMT2vRfaMcJ2ilHOLshiKrEITYCfhVUrSbfzTTStRSqFCLDGfgccHokpKzOl5rwM85ugIXwoElHIeKUxs8/OHYezSlM6UBl+IFHB6QMxPw2/cCrrAxn0DxhuOj7HzYT6+Ho3769pHfICYLLIt7gkNNUVHZg+DjFZLKbuwgHAV2htZJIYzUa0321v72NGzLGvL8g7Kxh2+YcBz/SPhtQHagD5jyw3i5T+K/yqCx2xIv6oPuD28NDUecQUoCJiwU0JKYXLfBBoAFlkhJvkK4gM5sfNtYMOUMSEKDCNDm2xkGeyjT+mkO7RM8akJ1I8ij4ydPT579/PzFL6ft+M8PHx9/0Wg9syYce3dhaPW+OLVu2Q6UFr56yI79cJSnly97+fD1ML+6ztO3+T5Azel2u05iP0runix+VD3YwTK5TF83Sc4IItGoLtKsEdy4idb4VROtyzAJJztTsBEF6GzzcFKht3EmGFTCwer0H6q1736LCcV6mFp7yIH73kP6X43bw35tPlDksvRi+Ov4vP//mf23IhiettfPvftmEt95IfYrgkkmIKz+PWV7i+4+OzmCG+ydS60WoO3/J9Ft/QVQSwMEFAACAAgAmoyQVZuR/8BsAwAAnQwAACEAAAB1bml2ZXJzYWwvZmxhc2hfc2tpbl9zZXR0aW5ncy54bWyVV11P2zAUfedXVN07HYWtQwqVSttJaB1Dg/HuNLethWNHtlPWf7/rjyR2m9CMCAnfe459P46vRaLeKB/sQSoq+N1wPJxeDAbJupQSuH6BvGBEwyAlCh6yu+H3P6vVcOQgggn5DFpTvlXGUtkGFIFpqbXgl2vBNe5zyYXMCRtOP323P8nIIs+xBIbVl7Mha2iO+TL+dr/oRfFn3NxPFvPbLsJa5AXhh5XYisuUrN+2UpQ8M6Fdm6+LtjsUIBnlb2cjYlTpBw15FNPyajlejvtRCglKgQnpdjEbz76eZTGSAquzn9x8u5n15DRHfdyYI9qeKqotbTKeXE9uumgF2UJc5PlycbW47sZz3D3uyodxOYKGv/ps5ij+A8j/2lwUZfE/Gimk2JqCHnEm5jvLYYJkeP2QsLg131mCScgcdFaQitEM2yBk5qT42Xxd4K5a+j/DIZGYuy0FezJNOJoeRiEpg+mGMAXJqFo6p9qJ91+lxttUA0JTA3rCFJ9IqWCqZelRja3B/YZ3yrMA5A0N4lWwMoe5CzgAxvYGP5/f28ESxlfbggAl7L0xiLAxNshHrOsJMjA2yGfTrl+cHU7gxx7HqQRxT3w3g/I7blR99AInuKzqVa0qrzlpZa65Co72hgqTiwymVlcvNAfTtWRkbS6k0UlMCSd7uiUaH6afBpcebDIqGR05vNTahZVoqhm06W0tSqkwGHS/xtJr8TiKeznUTK9goyt0bGyaYp6LUAt23UPqfr+6cG490Pia3A1zIt9AvgjB1HDgeXgDsejuXT5lmHmNrynIB74RPTlcaAj3t3F2gYW7g33hRGuy3uUYUlcGdUldZ9sbmPhj2zrLyzwFuURBUKgUGdscbke3O4a/+pXCO2QxocPpmHqH23FCa8EHBq8AIHK9q66DWzhPXjJNGeyhGiqBwSbclVmiUP5t+Rp1xZoMLL0E6WdQI5QQFztaCK8Yl4inWejooXlNUmUzi0ZKNd2bnaN5X41JI9ZwQtq1V1K0MfrbKoi9ispJSi2eNZHab9qsfe5kDzNOczuB0BEc3+JxHCZE4ctinVUZTuxNCObVqjdTFaHF00Uxc3Y6bqNYz/GQfcHrOd1IgHDAWuNF8AT8gEMqiMwea0j0JrS4HRtzxFfTzmuc9Hmhk1Fgcs2p24B/478l039QSwMEFAACAAgAmoyQVRi8N4iNAwAAaBAAACYAAAB1bml2ZXJzYWwvaHRtbF9wdWJsaXNoaW5nX3NldHRpbmdzLnhtbO1YW5PSSBR+51d0xfJR4qi76lRgyoVMSTkD1CRe5mmqSTeky75k+wLik7/GH+Yv8XQaEBwcMyrubtU+UKRP9/nO7etzCMnJO8HRnGrDlOxER+37EaKyUITJWSd6mZ/eexIhY7EkmCtJO5FUETrptpLKTTgzZUathaMGAYw0x5XtRKW11XEcLxaLNjOV9ruKOwv4pl0oEVeaGiot1XHF8RK+7LKiJlohNACAj1BypdZttRBKAtK5Io5TxAh4LpkPCvPnVvAoDqcmuHg708pJ0lNcaaRnk050p5f2j/oP12cCUp8JKn1KTBeEXmyPMSHMO4F5xt5TVFI2K8HbB48itGDElvVj7M8n8XWUGjtEjj1KT0EKpF3BC2oxwRaHZbBn6Ttr1oIgIkuJBSty2EE+/E7Uz6+eX47Ti7PB8MVVPhqd5YNxcKLWiXdxknjXUAIOKacLurGTYGtxUYLfoDPF3NAk3hatjzFfQFxYNoec0K/cnDrOM1dVStuu1Y7WbmwLN+59AyaZKrkTu1+jieJQ2dopIKmYUDLEAnIwPpURmkJi+LITjSoqUYYlEIpZzFmx0TBuYiyzNZFOV6efaYY5ArIA4yk6z6IvNkMoRYm1odu+rHeMr2PRfa0cJ2ipHOLsLUVWIcipE/BUUrRdcDTVStRSjo1FhjOwOGd0QclJnaAV4LcMXYIJ4UAT6F9xaoOFvx17jyZ0qjTgUjyHywJyZgJ++1bAFTbmCyhe+3g3Oxv006vBsJ++uesDxGSOZXFLcCARFZU9CD5eIqnsWg/SUWBnaF0Uwki91yS29o+XYcNjqPMvqsYOvmHCcfwr4TcJ2YI+YMkPY+U2hf+uB43NlnheX3R/eWtouOIMShIwYaOAbsXkqu81ACywREryJcIFtGLj28acKWdAEhpEgDY/7mHQB5rWqxnMRrCoCdWNIO8fPXj46I8/Hz95etyOP334eO9GpdWQGnPszYUp1btxTF3TPVVaePaQLf3BME8vnvXywatBfnmVp2/yXYDap+vtOon97Ng/Svxs+nqSTP65UTK+SF81KccQYm/EhDRrBDdqcmr0osmpizD7xltzr5EL0Mtm4W5CN+NMMKj9wZj5m9i194cKu5FegZCHYde/OVV7L+L/qWrMKrOva6GMCuaVflP7OlDWsvR88NforH/Q9LFm+fsPku5n0xdWm/fHnRfGJN77RtsC+e6/A93WZ1BLAwQUAAIACACajJBVQV3xOLgBAAB9BgAAHwAAAHVuaXZlcnNhbC9odG1sX3NraW5fc2V0dGluZ3MuanONlE1TgzAQhu/9FR28Oh2lKK23WupMZzw4Y2+Oh0C3lGnIZpJQrY7/XUK/AixaciEvT97Nbsh+9/rl4yVe/6H/Xb1X85f6vNLAakYVcF3XeYeeW93TPFvCIsuBZwK8BrI9Lj3JP2eCMvZEZRrvXq2tdvw8tF9WjGsXl4SFIjRNaFvK8IMAPynwq5baIa19Sk6d48IYFIMEhQFhBgJVzirGu3qqHjfDBoxbUP+gK5ZAzfTOHz1GneTZMXgMo+nY5RLMJRO7Z0xxELNkkyosxPIQf2iHS693ElR54puusDzTZm4gbwae3c78md9NSgVawyHuOJr4k3sS5iwG7iYUBqNg8gdaM24XtEFvM52ZIx364TAMXFqyFFpVms6i22hYx0Tp1apmK/ieM/BpupKRnO1AXWKFspAXHKBUmNqKtNHQDhLlyJaZSPdcNLaD5OxmrW3Xv1G1jEGMann6K27scJlWMWrXDBvXbE3c2ryru1zQGgx5uXUj6jPVFzglUnGR0CS1+NynarsxzVZj529l3kxtQC0Qedk+7amALrsJqLlYoRWYMSxZ56VW5vPudgpy68nFSTb32fv5BVBLAwQUAAIACAArjZBVlBOzImkAAABuAAAAHAAAAHVuaXZlcnNhbC9sb2NhbF9zZXR0aW5ncy54bWwNzDEOgzAMQNGdU1jeKe3WgcDGVpbSA1jERZEcG5GA4PZk+8PTb/szChy8pWDq8PV4IrDO5oMuDn/TUL8RUib1JKbsUA2h76pWbCb5cs4FJliFLt4mjiUyjxSLHHYRqOFTXv/AHpuuugFQSwMEFAACAAgAm4yQVVr0ZTkOAQAANhEAABcAAAB1bml2ZXJzYWwvdW5pdmVyc2FsLnBuZ+sM8HPn5ZLiYmBg4PX0cAliYGDew8DAdJmDDShiOo2PB0gxFge5OzGsOyfzEshhSXf0dWRg2NjP/SeRFcjnLPCILGZgECoBYcZ7afIVDAwCpz1dHEMq4t5ed+RtMGA44PBn9ZzGTAl5lg3nOc7GBgnuFQMZJBkHJCfx6ANJzzZxBoYGlcPcDAwOkx4CjVU4+YGJgWFCSgUjA4OHEdBFDCoYypesfSib7DFJxXPSF8/d29qBQgx+xtiVkmjyqPJR5aPKR5WPKh9VPqp8VPmo8lHlo8pHlY8qH1U+qnwQK5eVjPMEDQj4mT+vOfdl71qQsob9BmTb3HRtF6Pyt9L6gAsM8xlAGl39XNY5JTQBAFBLAwQUAAIACACbjJBVq4WSD0oAAABqAAAAGwAAAHVuaXZlcnNhbC91bml2ZXJzYWwucG5nLnhtbLOxr8jNUShLLSrOzM+zVTLUM1Cyt+PlsikoSi3LTC1XqACKAQUhQEmhEsg1QnDLM1NKMmyVLI2RxDJSM9MzSmyVzCwt4YL6QCMBUEsBAgAAFAACAAgANlmmUmtfMwTVAgAA9wcAAA8AAAAAAAAAAQAAAAAAAAAAAG5vbmUvcGxheWVyLnhtbFBLAQIAABQAAgAIAAekkFUyG7oi+QMAAOAOAAAYAAAAAAAAAAEAAAAAAAIDAABub25lL2NvbW1vbl9tZXNzYWdlcy5sbmdQSwECAAAUAAIACAAHpJBVFR5gG6MAAAB/AQAAKQAAAAAAAAABAAAAAAAxBwAAbm9uZS9wbGF5YmFja19hbmRfbmF2aWdhdGlvbl9zZXR0aW5ncy54bWxQSwECAAAUAAIACAAHpJBVH1SKajADAADHDgAAIgAAAAAAAAABAAAAAAAbCAAAbm9uZS9mbGFzaF9wdWJsaXNoaW5nX3NldHRpbmdzLnhtbFBLAQIAABQAAgAIAAekkFVxV5SdFQEAANECAAAcAAAAAAAAAAEAAAAAAIsLAABub25lL2ZsYXNoX3NraW5fc2V0dGluZ3MueG1sUEsBAgAAFAACAAgAB6SQVdebcJYrAwAAbw4AACEAAAAAAAAAAQAAAAAA2gwAAG5vbmUvaHRtbF9wdWJsaXNoaW5nX3NldHRpbmdzLnhtbFBLAQIAABQAAgAIAAekkFWOc/b6agAAAOUAAAAaAAAAAAAAAAEAAAAAAEQQAABub25lL2h0bWxfc2tpbl9zZXR0aW5ncy5qc1BLAQIAABQAAgAIAAekkFW8fTX3SgAAAEkAAAAXAAAAAAAAAAEAAAAAAOYQAABub25lL2xvY2FsX3NldHRpbmdzLnhtbFBLAQIAABQAAgAIADZZplI2YVgCRwMAAOEJAAAUAAAAAAAAAAEAAAAAAGURAAB1bml2ZXJzYWwvcGxheWVyLnhtbFBLAQIAABQAAgAIAJqMkFXKowNubAYAACgZAAAdAAAAAAAAAAEAAAAAAN4UAAB1bml2ZXJzYWwvY29tbW9uX21lc3NhZ2VzLmxuZ1BLAQIAABQAAgAIAJqMkFUVHmAbowAAAH8BAAAuAAAAAAAAAAEAAAAAAIUbAAB1bml2ZXJzYWwvcGxheWJhY2tfYW5kX25hdmlnYXRpb25fc2V0dGluZ3MueG1sUEsBAgAAFAACAAgAmoyQVVmeMImVAwAA3hAAACcAAAAAAAAAAQAAAAAAdBwAAHVuaXZlcnNhbC9mbGFzaF9wdWJsaXNoaW5nX3NldHRpbmdzLnhtbFBLAQIAABQAAgAIAJqMkFWbkf/AbAMAAJ0MAAAhAAAAAAAAAAEAAAAAAE4gAAB1bml2ZXJzYWwvZmxhc2hfc2tpbl9zZXR0aW5ncy54bWxQSwECAAAUAAIACACajJBVGLw3iI0DAABoEAAAJgAAAAAAAAABAAAAAAD5IwAAdW5pdmVyc2FsL2h0bWxfcHVibGlzaGluZ19zZXR0aW5ncy54bWxQSwECAAAUAAIACACajJBVQV3xOLgBAAB9BgAAHwAAAAAAAAABAAAAAADKJwAAdW5pdmVyc2FsL2h0bWxfc2tpbl9zZXR0aW5ncy5qc1BLAQIAABQAAgAIACuNkFWUE7MiaQAAAG4AAAAcAAAAAAAAAAEAAAAAAL8pAAB1bml2ZXJzYWwvbG9jYWxfc2V0dGluZ3MueG1sUEsBAgAAFAACAAgAm4yQVVr0ZTkOAQAANhEAABcAAAAAAAAAAAAAAAAAYioAAHVuaXZlcnNhbC91bml2ZXJzYWwucG5nUEsBAgAAFAACAAgAm4yQVauFkg9KAAAAagAAABsAAAAAAAAAAQAAAAAApSsAAHVuaXZlcnNhbC91bml2ZXJzYWwucG5nLnhtbFBLBQYAAAAAEgASAFYFAAAoLAAAAAA="/>
  <p:tag name="ISPRING_ULTRA_SCORM_COURCE_TITLE" val="Tata Cara Wudhu"/>
  <p:tag name="ISPRING_PRESENTATION_TITLE" val="Tata Cara Wudhu"/>
  <p:tag name="ISPRING_UUID" val="{0D651A46-F3F7-435A-909A-68F4D8B3D352}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u0004\u001E\u0007\u0010{364A7F5C-5FDC-47B5-9C03-AD4A877E8CBE}&quot;,&quot;D:\\BAB WUDHU\\BAB WUDHU_NURBAITI&quot;]]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1BA55F7-1433-43FD-A0D7-9C051DBAEAFD}:262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5DB840A-297F-442D-9B0B-4683EBA5F72A}:263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D36E37A-637A-4CEA-A315-1BD37D20D6AC}:264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DA2160E-7D59-4AA6-9B8D-01BFBA35ECBC}:277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6C8397F-2C82-49CF-8B5A-1AA8CAC91312}:278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01E29A-C033-4BA9-91F7-61EE7E35D216}:279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F7B180D-7A2A-4204-9887-CEFAFA7F21EA}:280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257A059-A1FD-418B-B0AC-37C609855C5B}:281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8B39FD-2DBF-4FD4-B7EB-575E32B3E2C3}:282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330CF3A-9180-40DF-A8B3-0ACE308B8604}:283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4BC8732-73E5-489A-8367-083D70560087}:256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8D065E1-3F8A-458A-B12F-91C7056569B4}:265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8D88126-C680-4F93-894B-28363BC7232A}:266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E2F4775-65EB-4A66-86B8-0AD047163935}:284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83AF709-0A36-4C57-8D26-C93BD2BE0572}:257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55F74F9-E455-4DE4-A133-2BE19B2A401B}:268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E8FD460-811B-4AA5-8428-B03609206CE5}:258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4BF1903-51C3-4061-86AB-D2F985E85E9C}:259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25D2545-215D-46E5-9645-5F8FD790DEB1}:269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47FE964-4EC0-4197-92AA-A53917A9AE9B}:260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900DFEF-3DC6-45BF-84DA-50F53C5A7A47}:261"/>
  <p:tag name="ISPRING_SLIDE_INDENT_LEVEL" val="0"/>
  <p:tag name="ISPRING_CUSTOM_TIMING_USED" val="0"/>
  <p:tag name="GENSWF_ADVANCE_TIME" val="0.000"/>
  <p:tag name="ISPRING_PLAYER_PLAYLIST_ID" val="2a60a12e83180afad8b5a3f57bc0a760ff5cc796"/>
  <p:tag name="ISPRING_SLIDE_BRANCHING_PROPERTIES" val="&lt;BranchingProperties&gt;&lt;nextAction&gt;&lt;action&gt;1&lt;/action&gt;&lt;/nextAction&gt;&lt;prevAction&gt;&lt;action&gt;1&lt;/action&gt;&lt;/prevAction&gt;&lt;lock&gt;1&lt;/lock&gt;&lt;/BranchingProperties&gt;&#10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525</Words>
  <Application>Microsoft Office PowerPoint</Application>
  <PresentationFormat>Custom</PresentationFormat>
  <Paragraphs>126</Paragraphs>
  <Slides>21</Slides>
  <Notes>21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Comic Sans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Cara Wudhu</dc:title>
  <dc:creator>ASUS</dc:creator>
  <cp:lastModifiedBy>Nur Baiti</cp:lastModifiedBy>
  <cp:revision>111</cp:revision>
  <dcterms:created xsi:type="dcterms:W3CDTF">2006-08-16T00:00:00Z</dcterms:created>
  <dcterms:modified xsi:type="dcterms:W3CDTF">2022-12-16T21:20:01Z</dcterms:modified>
  <dc:identifier>DAFT_jLRSWM</dc:identifier>
</cp:coreProperties>
</file>