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0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44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0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15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2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3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34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5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5966A-6A78-4BA7-A2FE-AC3098651AFC}" type="datetimeFigureOut">
              <a:rPr lang="zh-CN" altLang="en-US" smtClean="0"/>
              <a:t>2012-2-20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78A8-E97A-4554-88CC-71228428E4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 </a:t>
            </a:r>
            <a:r>
              <a:rPr lang="zh-CN" altLang="en-US" dirty="0" smtClean="0"/>
              <a:t>练习题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400600"/>
          </a:xfrm>
        </p:spPr>
        <p:txBody>
          <a:bodyPr/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．操作系统是一种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．通用软件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．系统软件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．应用软件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软件包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．操作系统的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管理部分负责对进程进行调度。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．主存储器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．控制器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．运算器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．处理机</a:t>
            </a:r>
          </a:p>
          <a:p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88224" y="2492896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588224" y="5661248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3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．操作系统是对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进行管理的软件。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．软件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 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．硬件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．计算机资源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应用程序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．从用户的观点看，操作系统是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．用户与计算机之间的接口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．控制和管理计算机资源的软件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．合理地组织计算机工作流程的软件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．由若干层次的程序按一定的结构组成</a:t>
            </a:r>
            <a:endParaRPr lang="zh-CN" altLang="en-US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44308" y="2420888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44308" y="4221088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7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5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．操作系统的功能是进行处理机管理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、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u="sng" dirty="0" smtClean="0">
                <a:latin typeface="仿宋_GB2312" pitchFamily="49" charset="-122"/>
                <a:ea typeface="仿宋_GB2312" pitchFamily="49" charset="-122"/>
              </a:rPr>
              <a:t>      )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管理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、设备管理及信息管理。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．进程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B.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存储器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．硬件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D. 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软件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6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．操作系统中采用多道程序设计技术提高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和外部设备的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．利用率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．可靠性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．稳定性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．兼容性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44308" y="2260101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44308" y="4941168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4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1" y="764704"/>
            <a:ext cx="8601372" cy="554461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7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设计实时操作系统时，首先应考虑系统的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．可靠性和灵活性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．实时性和可靠性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C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多路性和可靠性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．优良性和分配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性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8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批处理系统的主要缺点是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A 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CPU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使用效率低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B.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无并行性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C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无交互性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   </a:t>
            </a: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．都不是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40725" y="3027919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40725" y="5456820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1" y="548680"/>
            <a:ext cx="8673381" cy="597666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9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执行系统程序时，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处于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．管态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 B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．目态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  C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．系统态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D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．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C</a:t>
            </a: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10.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下列选择中，</a:t>
            </a:r>
            <a:r>
              <a:rPr lang="en-US" altLang="zh-CN" u="sng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不是操作系统关心的主要问题。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</a:t>
            </a:r>
            <a:endParaRPr lang="zh-CN" altLang="zh-CN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A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管理计算机裸机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    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B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设计、提供用户程序与计算机硬件系统的界面</a:t>
            </a: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C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. 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管理计算机系统资源</a:t>
            </a: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    </a:t>
            </a:r>
            <a:endParaRPr lang="en-US" altLang="zh-CN" dirty="0" smtClean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  D. </a:t>
            </a:r>
            <a:r>
              <a:rPr lang="zh-CN" altLang="zh-CN" dirty="0" smtClean="0">
                <a:latin typeface="仿宋_GB2312" pitchFamily="49" charset="-122"/>
                <a:ea typeface="仿宋_GB2312" pitchFamily="49" charset="-122"/>
              </a:rPr>
              <a:t>高级</a:t>
            </a:r>
            <a:r>
              <a:rPr lang="zh-CN" altLang="zh-CN" dirty="0">
                <a:latin typeface="仿宋_GB2312" pitchFamily="49" charset="-122"/>
                <a:ea typeface="仿宋_GB2312" pitchFamily="49" charset="-122"/>
              </a:rPr>
              <a:t>程序设计语言的编译器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40725" y="1811457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40725" y="5157192"/>
            <a:ext cx="151216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 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5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r>
              <a:rPr lang="zh-CN" altLang="zh-CN" sz="4100" b="1" dirty="0" smtClean="0">
                <a:latin typeface="仿宋_GB2312" pitchFamily="49" charset="-122"/>
                <a:ea typeface="仿宋_GB2312" pitchFamily="49" charset="-122"/>
              </a:rPr>
              <a:t>什么</a:t>
            </a:r>
            <a:r>
              <a:rPr lang="zh-CN" altLang="zh-CN" sz="4100" b="1" dirty="0">
                <a:latin typeface="仿宋_GB2312" pitchFamily="49" charset="-122"/>
                <a:ea typeface="仿宋_GB2312" pitchFamily="49" charset="-122"/>
              </a:rPr>
              <a:t>是操作系统？它有什么基本特征？</a:t>
            </a:r>
            <a:endParaRPr lang="zh-CN" altLang="zh-CN" sz="4100" dirty="0">
              <a:latin typeface="仿宋_GB2312" pitchFamily="49" charset="-122"/>
              <a:ea typeface="仿宋_GB2312" pitchFamily="49" charset="-122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3600" dirty="0" smtClean="0">
                <a:latin typeface="仿宋_GB2312" pitchFamily="49" charset="-122"/>
                <a:ea typeface="仿宋_GB2312" pitchFamily="49" charset="-122"/>
              </a:rPr>
              <a:t>答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：操作系统是指控制和管理计算机的软、硬件资源，合理组织计算机的工作流程、方便用户使用的程序集合。 操作系统具有</a:t>
            </a: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4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个基本特征：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(1)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并发性：宏观上在一段时间内有多道程序在同时运行，而微观上这些程序是在交替执行。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(2)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共享性：因程序的并发执行而使系统中的软、硬件资源不再为某个程序独占，而是由多个程序共同使用。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(3)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虚拟性：多道程序设计技术把一台物理计算机虚拟为多台逻辑上的计算机，使得每个用户都感觉自己是“独占”计算机。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(4)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异步性</a:t>
            </a: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不确定性</a:t>
            </a:r>
            <a:r>
              <a:rPr lang="en-US" altLang="zh-CN" sz="3600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zh-CN" sz="3600" dirty="0">
                <a:latin typeface="仿宋_GB2312" pitchFamily="49" charset="-122"/>
                <a:ea typeface="仿宋_GB2312" pitchFamily="49" charset="-122"/>
              </a:rPr>
              <a:t>：多道程序系统中，各程序之间存在着直接或间接的联系，程序的推进速度受到其他程序的影响，这样，程序运行的顺序、程序完成的时间以及程序运行的结果都是不确定的。</a:t>
            </a:r>
            <a:endParaRPr lang="zh-CN" altLang="en-US" sz="36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0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531</Words>
  <Application>Microsoft Office PowerPoint</Application>
  <PresentationFormat>全屏显示(4:3)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Chapter 1 练习题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练习题</dc:title>
  <dc:creator>qzq</dc:creator>
  <cp:lastModifiedBy>qzq</cp:lastModifiedBy>
  <cp:revision>3</cp:revision>
  <dcterms:created xsi:type="dcterms:W3CDTF">2012-02-20T13:53:39Z</dcterms:created>
  <dcterms:modified xsi:type="dcterms:W3CDTF">2012-02-20T14:21:35Z</dcterms:modified>
</cp:coreProperties>
</file>