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0" r:id="rId3"/>
    <p:sldId id="261" r:id="rId4"/>
    <p:sldId id="257" r:id="rId5"/>
    <p:sldId id="258" r:id="rId6"/>
    <p:sldId id="3111" r:id="rId7"/>
    <p:sldId id="3112" r:id="rId8"/>
    <p:sldId id="3113" r:id="rId9"/>
    <p:sldId id="311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64812"/>
    <a:srgbClr val="F5AF13"/>
    <a:srgbClr val="DB2D2D"/>
    <a:srgbClr val="15ABE7"/>
    <a:srgbClr val="FFFFCC"/>
    <a:srgbClr val="707B98"/>
    <a:srgbClr val="9722E6"/>
    <a:srgbClr val="49BF54"/>
    <a:srgbClr val="DBB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32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2984F-32A3-497F-8C41-C16C4087C81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FDE41-7667-4A86-B3C2-2EFEB7F26BC1}">
      <dgm:prSet phldrT="[文本]"/>
      <dgm:spPr/>
      <dgm:t>
        <a:bodyPr/>
        <a:lstStyle/>
        <a:p>
          <a:r>
            <a:rPr lang="en-US" b="0" i="0" u="none" dirty="0"/>
            <a:t>Hold your glass slightly lower than theirs to clink</a:t>
          </a:r>
          <a:endParaRPr lang="zh-CN" altLang="en-US" dirty="0"/>
        </a:p>
      </dgm:t>
    </dgm:pt>
    <dgm:pt modelId="{BEBF2834-9A24-44D1-A829-C8E29E9E4BEB}" type="parTrans" cxnId="{989C9BAE-A4E2-431C-B269-8F9C76FF6AD0}">
      <dgm:prSet/>
      <dgm:spPr/>
      <dgm:t>
        <a:bodyPr/>
        <a:lstStyle/>
        <a:p>
          <a:endParaRPr lang="zh-CN" altLang="en-US"/>
        </a:p>
      </dgm:t>
    </dgm:pt>
    <dgm:pt modelId="{06C309FF-127E-42F0-BF07-50681C1008AB}" type="sibTrans" cxnId="{989C9BAE-A4E2-431C-B269-8F9C76FF6AD0}">
      <dgm:prSet/>
      <dgm:spPr/>
      <dgm:t>
        <a:bodyPr/>
        <a:lstStyle/>
        <a:p>
          <a:endParaRPr lang="zh-CN" altLang="en-US"/>
        </a:p>
      </dgm:t>
    </dgm:pt>
    <dgm:pt modelId="{8835DB40-6A14-4844-9257-BE2E1C61F601}">
      <dgm:prSet phldrT="[文本]"/>
      <dgm:spPr/>
      <dgm:t>
        <a:bodyPr/>
        <a:lstStyle/>
        <a:p>
          <a:r>
            <a:rPr lang="en-US" altLang="zh-CN" b="1" dirty="0"/>
            <a:t>Someone older</a:t>
          </a:r>
          <a:endParaRPr lang="zh-CN" altLang="en-US" b="1" dirty="0"/>
        </a:p>
      </dgm:t>
    </dgm:pt>
    <dgm:pt modelId="{8F2FCA64-777B-4973-8F52-79B70E435597}" type="parTrans" cxnId="{D8187A16-494C-450C-BC50-54360AE34FDC}">
      <dgm:prSet/>
      <dgm:spPr/>
      <dgm:t>
        <a:bodyPr/>
        <a:lstStyle/>
        <a:p>
          <a:endParaRPr lang="zh-CN" altLang="en-US"/>
        </a:p>
      </dgm:t>
    </dgm:pt>
    <dgm:pt modelId="{B501F1AE-C492-42DE-B3E3-65901D4F4EEE}" type="sibTrans" cxnId="{D8187A16-494C-450C-BC50-54360AE34FDC}">
      <dgm:prSet/>
      <dgm:spPr/>
      <dgm:t>
        <a:bodyPr/>
        <a:lstStyle/>
        <a:p>
          <a:endParaRPr lang="zh-CN" altLang="en-US"/>
        </a:p>
      </dgm:t>
    </dgm:pt>
    <dgm:pt modelId="{9D2AAE5A-958C-4DD1-A0F4-B0E07EEA7C35}">
      <dgm:prSet phldrT="[文本]"/>
      <dgm:spPr/>
      <dgm:t>
        <a:bodyPr/>
        <a:lstStyle/>
        <a:p>
          <a:r>
            <a:rPr lang="en-US" altLang="zh-CN" b="1" dirty="0"/>
            <a:t>Someone of higher status</a:t>
          </a:r>
          <a:endParaRPr lang="zh-CN" altLang="en-US" b="1" dirty="0"/>
        </a:p>
      </dgm:t>
    </dgm:pt>
    <dgm:pt modelId="{160B7A34-6B4E-4FB0-B682-7A388758996D}" type="parTrans" cxnId="{E770D2D1-8A75-48F5-B2B5-9CDD0AF29300}">
      <dgm:prSet/>
      <dgm:spPr/>
      <dgm:t>
        <a:bodyPr/>
        <a:lstStyle/>
        <a:p>
          <a:endParaRPr lang="zh-CN" altLang="en-US"/>
        </a:p>
      </dgm:t>
    </dgm:pt>
    <dgm:pt modelId="{70ED6B90-CF16-44AB-899C-86AE2C22AB07}" type="sibTrans" cxnId="{E770D2D1-8A75-48F5-B2B5-9CDD0AF29300}">
      <dgm:prSet/>
      <dgm:spPr/>
      <dgm:t>
        <a:bodyPr/>
        <a:lstStyle/>
        <a:p>
          <a:endParaRPr lang="zh-CN" altLang="en-US"/>
        </a:p>
      </dgm:t>
    </dgm:pt>
    <dgm:pt modelId="{DBA5F5E7-FAB9-4AEE-8187-278E65E8E15D}">
      <dgm:prSet phldrT="[文本]"/>
      <dgm:spPr/>
      <dgm:t>
        <a:bodyPr/>
        <a:lstStyle/>
        <a:p>
          <a:r>
            <a:rPr lang="en-US" b="1" i="0" u="none" dirty="0"/>
            <a:t>Do not drink alone</a:t>
          </a:r>
          <a:endParaRPr lang="zh-CN" altLang="en-US" dirty="0"/>
        </a:p>
      </dgm:t>
    </dgm:pt>
    <dgm:pt modelId="{9F231B0B-76CB-4D50-A9D1-90A04BBAEA0A}" type="parTrans" cxnId="{38BDA267-5007-4627-8871-D5AC11CBAFC0}">
      <dgm:prSet/>
      <dgm:spPr/>
      <dgm:t>
        <a:bodyPr/>
        <a:lstStyle/>
        <a:p>
          <a:endParaRPr lang="zh-CN" altLang="en-US"/>
        </a:p>
      </dgm:t>
    </dgm:pt>
    <dgm:pt modelId="{799B52B5-D589-4322-ADB4-EFED5639B7AF}" type="sibTrans" cxnId="{38BDA267-5007-4627-8871-D5AC11CBAFC0}">
      <dgm:prSet/>
      <dgm:spPr/>
      <dgm:t>
        <a:bodyPr/>
        <a:lstStyle/>
        <a:p>
          <a:endParaRPr lang="zh-CN" altLang="en-US"/>
        </a:p>
      </dgm:t>
    </dgm:pt>
    <dgm:pt modelId="{94950375-0A64-4DDA-9694-A067EF7C25F0}">
      <dgm:prSet phldrT="[文本]"/>
      <dgm:spPr/>
      <dgm:t>
        <a:bodyPr/>
        <a:lstStyle/>
        <a:p>
          <a:r>
            <a:rPr lang="en-US" b="1" i="0" u="none" dirty="0"/>
            <a:t>Wait until a toast is given</a:t>
          </a:r>
          <a:endParaRPr lang="zh-CN" altLang="en-US" dirty="0"/>
        </a:p>
      </dgm:t>
    </dgm:pt>
    <dgm:pt modelId="{CD2B6349-2801-44E0-92EF-7869BAE6251B}" type="parTrans" cxnId="{1081DF00-A87A-42E4-8C33-1C3353B299E8}">
      <dgm:prSet/>
      <dgm:spPr/>
      <dgm:t>
        <a:bodyPr/>
        <a:lstStyle/>
        <a:p>
          <a:endParaRPr lang="zh-CN" altLang="en-US"/>
        </a:p>
      </dgm:t>
    </dgm:pt>
    <dgm:pt modelId="{3918F7FD-837C-43ED-8867-B0791129D682}" type="sibTrans" cxnId="{1081DF00-A87A-42E4-8C33-1C3353B299E8}">
      <dgm:prSet/>
      <dgm:spPr/>
      <dgm:t>
        <a:bodyPr/>
        <a:lstStyle/>
        <a:p>
          <a:endParaRPr lang="zh-CN" altLang="en-US"/>
        </a:p>
      </dgm:t>
    </dgm:pt>
    <dgm:pt modelId="{AEACAD9F-EECF-4DDC-B4AE-AD1DA81C0D65}">
      <dgm:prSet phldrT="[文本]"/>
      <dgm:spPr/>
      <dgm:t>
        <a:bodyPr/>
        <a:lstStyle/>
        <a:p>
          <a:r>
            <a:rPr lang="en-US" b="1" i="0" u="none" dirty="0"/>
            <a:t>Drink with the group.</a:t>
          </a:r>
          <a:endParaRPr lang="zh-CN" altLang="en-US" dirty="0"/>
        </a:p>
      </dgm:t>
    </dgm:pt>
    <dgm:pt modelId="{7D1870AA-0C51-4711-8DBB-EB115C7ABBB4}" type="parTrans" cxnId="{CC328439-C22C-43A1-8E0E-4E0EE1A08195}">
      <dgm:prSet/>
      <dgm:spPr/>
      <dgm:t>
        <a:bodyPr/>
        <a:lstStyle/>
        <a:p>
          <a:endParaRPr lang="zh-CN" altLang="en-US"/>
        </a:p>
      </dgm:t>
    </dgm:pt>
    <dgm:pt modelId="{B807EDCF-FE3B-4D96-B3EC-BBC03DF9E8AA}" type="sibTrans" cxnId="{CC328439-C22C-43A1-8E0E-4E0EE1A08195}">
      <dgm:prSet/>
      <dgm:spPr/>
      <dgm:t>
        <a:bodyPr/>
        <a:lstStyle/>
        <a:p>
          <a:endParaRPr lang="zh-CN" altLang="en-US"/>
        </a:p>
      </dgm:t>
    </dgm:pt>
    <dgm:pt modelId="{ADCB2D49-8AC8-4F55-B5C0-FB138C43436C}">
      <dgm:prSet phldrT="[文本]"/>
      <dgm:spPr/>
      <dgm:t>
        <a:bodyPr/>
        <a:lstStyle/>
        <a:p>
          <a:r>
            <a:rPr lang="en-US" b="0" i="0" u="none" dirty="0"/>
            <a:t>Get Out of Drinking in China</a:t>
          </a:r>
          <a:endParaRPr lang="zh-CN" altLang="en-US" dirty="0"/>
        </a:p>
      </dgm:t>
    </dgm:pt>
    <dgm:pt modelId="{B17DC29A-B27B-4272-BC9B-27EAF57FADCF}" type="parTrans" cxnId="{045ECA0E-3954-48D1-819B-246608DB24B4}">
      <dgm:prSet/>
      <dgm:spPr/>
      <dgm:t>
        <a:bodyPr/>
        <a:lstStyle/>
        <a:p>
          <a:endParaRPr lang="zh-CN" altLang="en-US"/>
        </a:p>
      </dgm:t>
    </dgm:pt>
    <dgm:pt modelId="{DF3E8A3C-BF5E-4440-B592-184E86A9EB4E}" type="sibTrans" cxnId="{045ECA0E-3954-48D1-819B-246608DB24B4}">
      <dgm:prSet/>
      <dgm:spPr/>
      <dgm:t>
        <a:bodyPr/>
        <a:lstStyle/>
        <a:p>
          <a:endParaRPr lang="zh-CN" altLang="en-US"/>
        </a:p>
      </dgm:t>
    </dgm:pt>
    <dgm:pt modelId="{3576862A-3B5E-4DE4-ACF0-F64D5D90F2BA}">
      <dgm:prSet phldrT="[文本]"/>
      <dgm:spPr/>
      <dgm:t>
        <a:bodyPr/>
        <a:lstStyle/>
        <a:p>
          <a:r>
            <a:rPr lang="en-US" b="1" dirty="0"/>
            <a:t>Use little white lies on such occasions to save face</a:t>
          </a:r>
          <a:endParaRPr lang="zh-CN" altLang="en-US" b="1" dirty="0"/>
        </a:p>
      </dgm:t>
    </dgm:pt>
    <dgm:pt modelId="{2A22E0B3-8D2B-4175-B446-14B138524A53}" type="parTrans" cxnId="{76733DE6-3BB7-43C3-8739-33DDDC470BA6}">
      <dgm:prSet/>
      <dgm:spPr/>
      <dgm:t>
        <a:bodyPr/>
        <a:lstStyle/>
        <a:p>
          <a:endParaRPr lang="zh-CN" altLang="en-US"/>
        </a:p>
      </dgm:t>
    </dgm:pt>
    <dgm:pt modelId="{526C8B77-7F77-4267-B7B9-721FE7FFB3F3}" type="sibTrans" cxnId="{76733DE6-3BB7-43C3-8739-33DDDC470BA6}">
      <dgm:prSet/>
      <dgm:spPr/>
      <dgm:t>
        <a:bodyPr/>
        <a:lstStyle/>
        <a:p>
          <a:endParaRPr lang="zh-CN" altLang="en-US"/>
        </a:p>
      </dgm:t>
    </dgm:pt>
    <dgm:pt modelId="{CAD872F4-7E7C-4125-8576-886A1A74E722}">
      <dgm:prSet phldrT="[文本]"/>
      <dgm:spPr/>
      <dgm:t>
        <a:bodyPr/>
        <a:lstStyle/>
        <a:p>
          <a:r>
            <a:rPr lang="en-US" b="1" i="0" u="none" dirty="0"/>
            <a:t>Women are often excused from drinking more easily than men </a:t>
          </a:r>
          <a:endParaRPr lang="zh-CN" altLang="en-US" dirty="0"/>
        </a:p>
      </dgm:t>
    </dgm:pt>
    <dgm:pt modelId="{5317074C-005C-4C3B-B9E2-388F827BA06A}" type="parTrans" cxnId="{F21A5F5D-8258-4525-B18B-B666AB807CC6}">
      <dgm:prSet/>
      <dgm:spPr/>
      <dgm:t>
        <a:bodyPr/>
        <a:lstStyle/>
        <a:p>
          <a:endParaRPr lang="zh-CN" altLang="en-US"/>
        </a:p>
      </dgm:t>
    </dgm:pt>
    <dgm:pt modelId="{19E42D27-1B7A-4F19-A8C6-D69EC4AD89DC}" type="sibTrans" cxnId="{F21A5F5D-8258-4525-B18B-B666AB807CC6}">
      <dgm:prSet/>
      <dgm:spPr/>
      <dgm:t>
        <a:bodyPr/>
        <a:lstStyle/>
        <a:p>
          <a:endParaRPr lang="zh-CN" altLang="en-US"/>
        </a:p>
      </dgm:t>
    </dgm:pt>
    <dgm:pt modelId="{7484BFB9-C083-4F1B-9450-E3BA6A5A8763}" type="pres">
      <dgm:prSet presAssocID="{CB42984F-32A3-497F-8C41-C16C4087C817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2B5DF2C-449F-446B-B409-8ADC9831B055}" type="pres">
      <dgm:prSet presAssocID="{CB42984F-32A3-497F-8C41-C16C4087C817}" presName="cycle" presStyleCnt="0"/>
      <dgm:spPr/>
    </dgm:pt>
    <dgm:pt modelId="{2AF7A567-7965-4FD8-A900-62E767539125}" type="pres">
      <dgm:prSet presAssocID="{CB42984F-32A3-497F-8C41-C16C4087C817}" presName="centerShape" presStyleCnt="0"/>
      <dgm:spPr/>
    </dgm:pt>
    <dgm:pt modelId="{22CC3998-BF81-4703-9ACB-6AFA3FE38614}" type="pres">
      <dgm:prSet presAssocID="{CB42984F-32A3-497F-8C41-C16C4087C817}" presName="connSite" presStyleLbl="node1" presStyleIdx="0" presStyleCnt="4"/>
      <dgm:spPr/>
    </dgm:pt>
    <dgm:pt modelId="{ED2BF17B-8224-4D37-B84C-5E40A0261132}" type="pres">
      <dgm:prSet presAssocID="{CB42984F-32A3-497F-8C41-C16C4087C81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266A2BB3-ED45-40C5-83F4-738ACDF424E4}" type="pres">
      <dgm:prSet presAssocID="{BEBF2834-9A24-44D1-A829-C8E29E9E4BEB}" presName="Name25" presStyleLbl="parChTrans1D1" presStyleIdx="0" presStyleCnt="3"/>
      <dgm:spPr/>
      <dgm:t>
        <a:bodyPr/>
        <a:lstStyle/>
        <a:p>
          <a:endParaRPr lang="zh-CN" altLang="en-US"/>
        </a:p>
      </dgm:t>
    </dgm:pt>
    <dgm:pt modelId="{1D973904-9257-4DDD-9980-E7162343AC7D}" type="pres">
      <dgm:prSet presAssocID="{33DFDE41-7667-4A86-B3C2-2EFEB7F26BC1}" presName="node" presStyleCnt="0"/>
      <dgm:spPr/>
    </dgm:pt>
    <dgm:pt modelId="{00B6F9E7-5ADD-4CA2-8264-0D26F2801C5D}" type="pres">
      <dgm:prSet presAssocID="{33DFDE41-7667-4A86-B3C2-2EFEB7F26BC1}" presName="parentNode" presStyleLbl="node1" presStyleIdx="1" presStyleCnt="4" custScaleX="97046" custScaleY="95937" custLinFactNeighborX="46202" custLinFactNeighborY="831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5BC22C-D414-440F-8D7F-4F6AC235C738}" type="pres">
      <dgm:prSet presAssocID="{33DFDE41-7667-4A86-B3C2-2EFEB7F26BC1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30E355-6482-4AE4-8299-5B733683E097}" type="pres">
      <dgm:prSet presAssocID="{9F231B0B-76CB-4D50-A9D1-90A04BBAEA0A}" presName="Name25" presStyleLbl="parChTrans1D1" presStyleIdx="1" presStyleCnt="3"/>
      <dgm:spPr/>
      <dgm:t>
        <a:bodyPr/>
        <a:lstStyle/>
        <a:p>
          <a:endParaRPr lang="zh-CN" altLang="en-US"/>
        </a:p>
      </dgm:t>
    </dgm:pt>
    <dgm:pt modelId="{4A91F437-F550-48D2-9765-851E90FD863F}" type="pres">
      <dgm:prSet presAssocID="{DBA5F5E7-FAB9-4AEE-8187-278E65E8E15D}" presName="node" presStyleCnt="0"/>
      <dgm:spPr/>
    </dgm:pt>
    <dgm:pt modelId="{92350455-B589-46DA-BB82-1A00B578C4F2}" type="pres">
      <dgm:prSet presAssocID="{DBA5F5E7-FAB9-4AEE-8187-278E65E8E15D}" presName="parentNode" presStyleLbl="node1" presStyleIdx="2" presStyleCnt="4" custScaleX="104883" custLinFactNeighborX="10126" custLinFactNeighborY="2857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88A783-3905-4336-8FCC-B3D0ED85377C}" type="pres">
      <dgm:prSet presAssocID="{DBA5F5E7-FAB9-4AEE-8187-278E65E8E15D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9568FC-3B18-4FEC-A63C-F937B3967CEA}" type="pres">
      <dgm:prSet presAssocID="{B17DC29A-B27B-4272-BC9B-27EAF57FADCF}" presName="Name25" presStyleLbl="parChTrans1D1" presStyleIdx="2" presStyleCnt="3"/>
      <dgm:spPr/>
      <dgm:t>
        <a:bodyPr/>
        <a:lstStyle/>
        <a:p>
          <a:endParaRPr lang="zh-CN" altLang="en-US"/>
        </a:p>
      </dgm:t>
    </dgm:pt>
    <dgm:pt modelId="{42452AB4-AD76-4748-AC09-9210F6E4D2EC}" type="pres">
      <dgm:prSet presAssocID="{ADCB2D49-8AC8-4F55-B5C0-FB138C43436C}" presName="node" presStyleCnt="0"/>
      <dgm:spPr/>
    </dgm:pt>
    <dgm:pt modelId="{C0E53ED1-13B9-4B75-BB5F-89D4F4CA93F6}" type="pres">
      <dgm:prSet presAssocID="{ADCB2D49-8AC8-4F55-B5C0-FB138C43436C}" presName="parentNode" presStyleLbl="node1" presStyleIdx="3" presStyleCnt="4" custScaleX="103724" custScaleY="98356" custLinFactNeighborX="47902" custLinFactNeighborY="-3099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C4A5C-AE0D-4839-8DAA-2471DBF6A425}" type="pres">
      <dgm:prSet presAssocID="{ADCB2D49-8AC8-4F55-B5C0-FB138C43436C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8BDA267-5007-4627-8871-D5AC11CBAFC0}" srcId="{CB42984F-32A3-497F-8C41-C16C4087C817}" destId="{DBA5F5E7-FAB9-4AEE-8187-278E65E8E15D}" srcOrd="1" destOrd="0" parTransId="{9F231B0B-76CB-4D50-A9D1-90A04BBAEA0A}" sibTransId="{799B52B5-D589-4322-ADB4-EFED5639B7AF}"/>
    <dgm:cxn modelId="{52F81408-BD0B-4A2D-A55D-D961D840E78D}" type="presOf" srcId="{33DFDE41-7667-4A86-B3C2-2EFEB7F26BC1}" destId="{00B6F9E7-5ADD-4CA2-8264-0D26F2801C5D}" srcOrd="0" destOrd="0" presId="urn:microsoft.com/office/officeart/2005/8/layout/radial2"/>
    <dgm:cxn modelId="{989C9BAE-A4E2-431C-B269-8F9C76FF6AD0}" srcId="{CB42984F-32A3-497F-8C41-C16C4087C817}" destId="{33DFDE41-7667-4A86-B3C2-2EFEB7F26BC1}" srcOrd="0" destOrd="0" parTransId="{BEBF2834-9A24-44D1-A829-C8E29E9E4BEB}" sibTransId="{06C309FF-127E-42F0-BF07-50681C1008AB}"/>
    <dgm:cxn modelId="{F21A5F5D-8258-4525-B18B-B666AB807CC6}" srcId="{ADCB2D49-8AC8-4F55-B5C0-FB138C43436C}" destId="{CAD872F4-7E7C-4125-8576-886A1A74E722}" srcOrd="1" destOrd="0" parTransId="{5317074C-005C-4C3B-B9E2-388F827BA06A}" sibTransId="{19E42D27-1B7A-4F19-A8C6-D69EC4AD89DC}"/>
    <dgm:cxn modelId="{41F95B63-6914-4203-9767-0D039B84F312}" type="presOf" srcId="{CAD872F4-7E7C-4125-8576-886A1A74E722}" destId="{A26C4A5C-AE0D-4839-8DAA-2471DBF6A425}" srcOrd="0" destOrd="1" presId="urn:microsoft.com/office/officeart/2005/8/layout/radial2"/>
    <dgm:cxn modelId="{F8F79995-457E-4232-A236-968C35EB8B4F}" type="presOf" srcId="{BEBF2834-9A24-44D1-A829-C8E29E9E4BEB}" destId="{266A2BB3-ED45-40C5-83F4-738ACDF424E4}" srcOrd="0" destOrd="0" presId="urn:microsoft.com/office/officeart/2005/8/layout/radial2"/>
    <dgm:cxn modelId="{6F176B49-C80A-4716-9F06-E57B0FE385CE}" type="presOf" srcId="{AEACAD9F-EECF-4DDC-B4AE-AD1DA81C0D65}" destId="{B788A783-3905-4336-8FCC-B3D0ED85377C}" srcOrd="0" destOrd="1" presId="urn:microsoft.com/office/officeart/2005/8/layout/radial2"/>
    <dgm:cxn modelId="{76733DE6-3BB7-43C3-8739-33DDDC470BA6}" srcId="{ADCB2D49-8AC8-4F55-B5C0-FB138C43436C}" destId="{3576862A-3B5E-4DE4-ACF0-F64D5D90F2BA}" srcOrd="0" destOrd="0" parTransId="{2A22E0B3-8D2B-4175-B446-14B138524A53}" sibTransId="{526C8B77-7F77-4267-B7B9-721FE7FFB3F3}"/>
    <dgm:cxn modelId="{AA22BBC0-88B2-4945-80A9-AB18C801B66D}" type="presOf" srcId="{ADCB2D49-8AC8-4F55-B5C0-FB138C43436C}" destId="{C0E53ED1-13B9-4B75-BB5F-89D4F4CA93F6}" srcOrd="0" destOrd="0" presId="urn:microsoft.com/office/officeart/2005/8/layout/radial2"/>
    <dgm:cxn modelId="{41F7FBB2-916E-4CE3-BB49-CD6F1DE5A096}" type="presOf" srcId="{9D2AAE5A-958C-4DD1-A0F4-B0E07EEA7C35}" destId="{0E5BC22C-D414-440F-8D7F-4F6AC235C738}" srcOrd="0" destOrd="1" presId="urn:microsoft.com/office/officeart/2005/8/layout/radial2"/>
    <dgm:cxn modelId="{D4CB0BEA-B7B4-4D96-B35D-5AE145A2B2EC}" type="presOf" srcId="{CB42984F-32A3-497F-8C41-C16C4087C817}" destId="{7484BFB9-C083-4F1B-9450-E3BA6A5A8763}" srcOrd="0" destOrd="0" presId="urn:microsoft.com/office/officeart/2005/8/layout/radial2"/>
    <dgm:cxn modelId="{2EFDF931-A737-4699-9E1B-10E919A44251}" type="presOf" srcId="{94950375-0A64-4DDA-9694-A067EF7C25F0}" destId="{B788A783-3905-4336-8FCC-B3D0ED85377C}" srcOrd="0" destOrd="0" presId="urn:microsoft.com/office/officeart/2005/8/layout/radial2"/>
    <dgm:cxn modelId="{E770D2D1-8A75-48F5-B2B5-9CDD0AF29300}" srcId="{33DFDE41-7667-4A86-B3C2-2EFEB7F26BC1}" destId="{9D2AAE5A-958C-4DD1-A0F4-B0E07EEA7C35}" srcOrd="1" destOrd="0" parTransId="{160B7A34-6B4E-4FB0-B682-7A388758996D}" sibTransId="{70ED6B90-CF16-44AB-899C-86AE2C22AB07}"/>
    <dgm:cxn modelId="{1081DF00-A87A-42E4-8C33-1C3353B299E8}" srcId="{DBA5F5E7-FAB9-4AEE-8187-278E65E8E15D}" destId="{94950375-0A64-4DDA-9694-A067EF7C25F0}" srcOrd="0" destOrd="0" parTransId="{CD2B6349-2801-44E0-92EF-7869BAE6251B}" sibTransId="{3918F7FD-837C-43ED-8867-B0791129D682}"/>
    <dgm:cxn modelId="{A0CCBA5B-B3FA-4606-B632-CEB5756076B5}" type="presOf" srcId="{B17DC29A-B27B-4272-BC9B-27EAF57FADCF}" destId="{CB9568FC-3B18-4FEC-A63C-F937B3967CEA}" srcOrd="0" destOrd="0" presId="urn:microsoft.com/office/officeart/2005/8/layout/radial2"/>
    <dgm:cxn modelId="{594C9F9B-FB5B-4BE0-B18A-A9BC1615201F}" type="presOf" srcId="{3576862A-3B5E-4DE4-ACF0-F64D5D90F2BA}" destId="{A26C4A5C-AE0D-4839-8DAA-2471DBF6A425}" srcOrd="0" destOrd="0" presId="urn:microsoft.com/office/officeart/2005/8/layout/radial2"/>
    <dgm:cxn modelId="{E0B18939-0FDC-4DC0-8692-2B178D48C1C5}" type="presOf" srcId="{9F231B0B-76CB-4D50-A9D1-90A04BBAEA0A}" destId="{4630E355-6482-4AE4-8299-5B733683E097}" srcOrd="0" destOrd="0" presId="urn:microsoft.com/office/officeart/2005/8/layout/radial2"/>
    <dgm:cxn modelId="{5F10D95B-1D1A-4BC8-869D-50C3B3C83522}" type="presOf" srcId="{8835DB40-6A14-4844-9257-BE2E1C61F601}" destId="{0E5BC22C-D414-440F-8D7F-4F6AC235C738}" srcOrd="0" destOrd="0" presId="urn:microsoft.com/office/officeart/2005/8/layout/radial2"/>
    <dgm:cxn modelId="{B8F2108E-1193-4E74-8EFA-84F3485861EF}" type="presOf" srcId="{DBA5F5E7-FAB9-4AEE-8187-278E65E8E15D}" destId="{92350455-B589-46DA-BB82-1A00B578C4F2}" srcOrd="0" destOrd="0" presId="urn:microsoft.com/office/officeart/2005/8/layout/radial2"/>
    <dgm:cxn modelId="{CC328439-C22C-43A1-8E0E-4E0EE1A08195}" srcId="{DBA5F5E7-FAB9-4AEE-8187-278E65E8E15D}" destId="{AEACAD9F-EECF-4DDC-B4AE-AD1DA81C0D65}" srcOrd="1" destOrd="0" parTransId="{7D1870AA-0C51-4711-8DBB-EB115C7ABBB4}" sibTransId="{B807EDCF-FE3B-4D96-B3EC-BBC03DF9E8AA}"/>
    <dgm:cxn modelId="{D8187A16-494C-450C-BC50-54360AE34FDC}" srcId="{33DFDE41-7667-4A86-B3C2-2EFEB7F26BC1}" destId="{8835DB40-6A14-4844-9257-BE2E1C61F601}" srcOrd="0" destOrd="0" parTransId="{8F2FCA64-777B-4973-8F52-79B70E435597}" sibTransId="{B501F1AE-C492-42DE-B3E3-65901D4F4EEE}"/>
    <dgm:cxn modelId="{045ECA0E-3954-48D1-819B-246608DB24B4}" srcId="{CB42984F-32A3-497F-8C41-C16C4087C817}" destId="{ADCB2D49-8AC8-4F55-B5C0-FB138C43436C}" srcOrd="2" destOrd="0" parTransId="{B17DC29A-B27B-4272-BC9B-27EAF57FADCF}" sibTransId="{DF3E8A3C-BF5E-4440-B592-184E86A9EB4E}"/>
    <dgm:cxn modelId="{DC142660-13A9-4434-A3EE-7F0BA5DBBFAB}" type="presParOf" srcId="{7484BFB9-C083-4F1B-9450-E3BA6A5A8763}" destId="{92B5DF2C-449F-446B-B409-8ADC9831B055}" srcOrd="0" destOrd="0" presId="urn:microsoft.com/office/officeart/2005/8/layout/radial2"/>
    <dgm:cxn modelId="{8B45AB68-D79F-47D6-964C-5F9F01262972}" type="presParOf" srcId="{92B5DF2C-449F-446B-B409-8ADC9831B055}" destId="{2AF7A567-7965-4FD8-A900-62E767539125}" srcOrd="0" destOrd="0" presId="urn:microsoft.com/office/officeart/2005/8/layout/radial2"/>
    <dgm:cxn modelId="{7BBDDD90-BF51-4318-8513-5A5FAA8C685C}" type="presParOf" srcId="{2AF7A567-7965-4FD8-A900-62E767539125}" destId="{22CC3998-BF81-4703-9ACB-6AFA3FE38614}" srcOrd="0" destOrd="0" presId="urn:microsoft.com/office/officeart/2005/8/layout/radial2"/>
    <dgm:cxn modelId="{4B56BD35-E0D4-4A6D-B336-814BA6952986}" type="presParOf" srcId="{2AF7A567-7965-4FD8-A900-62E767539125}" destId="{ED2BF17B-8224-4D37-B84C-5E40A0261132}" srcOrd="1" destOrd="0" presId="urn:microsoft.com/office/officeart/2005/8/layout/radial2"/>
    <dgm:cxn modelId="{9EF785F1-5D45-4BC6-A706-23A799178190}" type="presParOf" srcId="{92B5DF2C-449F-446B-B409-8ADC9831B055}" destId="{266A2BB3-ED45-40C5-83F4-738ACDF424E4}" srcOrd="1" destOrd="0" presId="urn:microsoft.com/office/officeart/2005/8/layout/radial2"/>
    <dgm:cxn modelId="{08158785-FE69-4AF6-B5C4-3DCF0EB67ABE}" type="presParOf" srcId="{92B5DF2C-449F-446B-B409-8ADC9831B055}" destId="{1D973904-9257-4DDD-9980-E7162343AC7D}" srcOrd="2" destOrd="0" presId="urn:microsoft.com/office/officeart/2005/8/layout/radial2"/>
    <dgm:cxn modelId="{62FBCDAC-D665-4BD7-BE59-66FFBC942F91}" type="presParOf" srcId="{1D973904-9257-4DDD-9980-E7162343AC7D}" destId="{00B6F9E7-5ADD-4CA2-8264-0D26F2801C5D}" srcOrd="0" destOrd="0" presId="urn:microsoft.com/office/officeart/2005/8/layout/radial2"/>
    <dgm:cxn modelId="{BA03BC2B-2785-4F95-9790-542F88CC44E5}" type="presParOf" srcId="{1D973904-9257-4DDD-9980-E7162343AC7D}" destId="{0E5BC22C-D414-440F-8D7F-4F6AC235C738}" srcOrd="1" destOrd="0" presId="urn:microsoft.com/office/officeart/2005/8/layout/radial2"/>
    <dgm:cxn modelId="{CAB0DBC9-BDEE-4D3A-9827-C097B0B576AD}" type="presParOf" srcId="{92B5DF2C-449F-446B-B409-8ADC9831B055}" destId="{4630E355-6482-4AE4-8299-5B733683E097}" srcOrd="3" destOrd="0" presId="urn:microsoft.com/office/officeart/2005/8/layout/radial2"/>
    <dgm:cxn modelId="{99B22ACA-65E4-4331-8AB1-E58FBE5921BD}" type="presParOf" srcId="{92B5DF2C-449F-446B-B409-8ADC9831B055}" destId="{4A91F437-F550-48D2-9765-851E90FD863F}" srcOrd="4" destOrd="0" presId="urn:microsoft.com/office/officeart/2005/8/layout/radial2"/>
    <dgm:cxn modelId="{0A474DEF-E13D-4D81-BA67-41D452C2B49B}" type="presParOf" srcId="{4A91F437-F550-48D2-9765-851E90FD863F}" destId="{92350455-B589-46DA-BB82-1A00B578C4F2}" srcOrd="0" destOrd="0" presId="urn:microsoft.com/office/officeart/2005/8/layout/radial2"/>
    <dgm:cxn modelId="{0E6A54BF-0A14-46A6-83CD-7868A6B32A94}" type="presParOf" srcId="{4A91F437-F550-48D2-9765-851E90FD863F}" destId="{B788A783-3905-4336-8FCC-B3D0ED85377C}" srcOrd="1" destOrd="0" presId="urn:microsoft.com/office/officeart/2005/8/layout/radial2"/>
    <dgm:cxn modelId="{2C9C24A5-8262-4436-84B0-FE5BCC2243CA}" type="presParOf" srcId="{92B5DF2C-449F-446B-B409-8ADC9831B055}" destId="{CB9568FC-3B18-4FEC-A63C-F937B3967CEA}" srcOrd="5" destOrd="0" presId="urn:microsoft.com/office/officeart/2005/8/layout/radial2"/>
    <dgm:cxn modelId="{9CF0532B-37D0-436C-A1FD-35BD24799CB3}" type="presParOf" srcId="{92B5DF2C-449F-446B-B409-8ADC9831B055}" destId="{42452AB4-AD76-4748-AC09-9210F6E4D2EC}" srcOrd="6" destOrd="0" presId="urn:microsoft.com/office/officeart/2005/8/layout/radial2"/>
    <dgm:cxn modelId="{8090D2FA-37B2-44C7-AB0F-8176B5AACBCD}" type="presParOf" srcId="{42452AB4-AD76-4748-AC09-9210F6E4D2EC}" destId="{C0E53ED1-13B9-4B75-BB5F-89D4F4CA93F6}" srcOrd="0" destOrd="0" presId="urn:microsoft.com/office/officeart/2005/8/layout/radial2"/>
    <dgm:cxn modelId="{80D91A18-5E0E-40F9-B0DB-A0487C72A62A}" type="presParOf" srcId="{42452AB4-AD76-4748-AC09-9210F6E4D2EC}" destId="{A26C4A5C-AE0D-4839-8DAA-2471DBF6A42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68FC-3B18-4FEC-A63C-F937B3967CEA}">
      <dsp:nvSpPr>
        <dsp:cNvPr id="0" name=""/>
        <dsp:cNvSpPr/>
      </dsp:nvSpPr>
      <dsp:spPr>
        <a:xfrm rot="2003530">
          <a:off x="3106728" y="2782074"/>
          <a:ext cx="1122428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122428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0E355-6482-4AE4-8299-5B733683E097}">
      <dsp:nvSpPr>
        <dsp:cNvPr id="0" name=""/>
        <dsp:cNvSpPr/>
      </dsp:nvSpPr>
      <dsp:spPr>
        <a:xfrm rot="53702">
          <a:off x="3199324" y="2018019"/>
          <a:ext cx="778715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778715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2BB3-ED45-40C5-83F4-738ACDF424E4}">
      <dsp:nvSpPr>
        <dsp:cNvPr id="0" name=""/>
        <dsp:cNvSpPr/>
      </dsp:nvSpPr>
      <dsp:spPr>
        <a:xfrm rot="19535720">
          <a:off x="3098696" y="1184711"/>
          <a:ext cx="1151021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151021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BF17B-8224-4D37-B84C-5E40A0261132}">
      <dsp:nvSpPr>
        <dsp:cNvPr id="0" name=""/>
        <dsp:cNvSpPr/>
      </dsp:nvSpPr>
      <dsp:spPr>
        <a:xfrm>
          <a:off x="1458725" y="998847"/>
          <a:ext cx="2047819" cy="20478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6F9E7-5ADD-4CA2-8264-0D26F2801C5D}">
      <dsp:nvSpPr>
        <dsp:cNvPr id="0" name=""/>
        <dsp:cNvSpPr/>
      </dsp:nvSpPr>
      <dsp:spPr>
        <a:xfrm>
          <a:off x="4050040" y="18495"/>
          <a:ext cx="1112520" cy="1099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/>
            <a:t>Hold your glass slightly lower than theirs to clink</a:t>
          </a:r>
          <a:endParaRPr lang="zh-CN" altLang="en-US" sz="1000" kern="1200" dirty="0"/>
        </a:p>
      </dsp:txBody>
      <dsp:txXfrm>
        <a:off x="4212965" y="179558"/>
        <a:ext cx="786670" cy="777681"/>
      </dsp:txXfrm>
    </dsp:sp>
    <dsp:sp modelId="{0E5BC22C-D414-440F-8D7F-4F6AC235C738}">
      <dsp:nvSpPr>
        <dsp:cNvPr id="0" name=""/>
        <dsp:cNvSpPr/>
      </dsp:nvSpPr>
      <dsp:spPr>
        <a:xfrm>
          <a:off x="5336462" y="41784"/>
          <a:ext cx="1668781" cy="109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1" kern="1200" dirty="0"/>
            <a:t>Someone older</a:t>
          </a:r>
          <a:endParaRPr lang="zh-CN" alt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100" b="1" kern="1200" dirty="0"/>
            <a:t>Someone of higher status</a:t>
          </a:r>
          <a:endParaRPr lang="zh-CN" altLang="en-US" sz="1100" b="1" kern="1200" dirty="0"/>
        </a:p>
      </dsp:txBody>
      <dsp:txXfrm>
        <a:off x="5336462" y="41784"/>
        <a:ext cx="1668781" cy="1099807"/>
      </dsp:txXfrm>
    </dsp:sp>
    <dsp:sp modelId="{92350455-B589-46DA-BB82-1A00B578C4F2}">
      <dsp:nvSpPr>
        <dsp:cNvPr id="0" name=""/>
        <dsp:cNvSpPr/>
      </dsp:nvSpPr>
      <dsp:spPr>
        <a:xfrm>
          <a:off x="3977911" y="1482316"/>
          <a:ext cx="1202363" cy="11463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u="none" kern="1200" dirty="0"/>
            <a:t>Do not drink alone</a:t>
          </a:r>
          <a:endParaRPr lang="zh-CN" altLang="en-US" sz="1000" kern="1200" dirty="0"/>
        </a:p>
      </dsp:txBody>
      <dsp:txXfrm>
        <a:off x="4153993" y="1650200"/>
        <a:ext cx="850199" cy="810617"/>
      </dsp:txXfrm>
    </dsp:sp>
    <dsp:sp modelId="{B788A783-3905-4336-8FCC-B3D0ED85377C}">
      <dsp:nvSpPr>
        <dsp:cNvPr id="0" name=""/>
        <dsp:cNvSpPr/>
      </dsp:nvSpPr>
      <dsp:spPr>
        <a:xfrm>
          <a:off x="5224940" y="1482316"/>
          <a:ext cx="1803544" cy="114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u="none" kern="1200" dirty="0"/>
            <a:t>Wait until a toast is given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u="none" kern="1200" dirty="0"/>
            <a:t>Drink with the group.</a:t>
          </a:r>
          <a:endParaRPr lang="zh-CN" altLang="en-US" sz="1100" kern="1200" dirty="0"/>
        </a:p>
      </dsp:txBody>
      <dsp:txXfrm>
        <a:off x="5224940" y="1482316"/>
        <a:ext cx="1803544" cy="1146385"/>
      </dsp:txXfrm>
    </dsp:sp>
    <dsp:sp modelId="{C0E53ED1-13B9-4B75-BB5F-89D4F4CA93F6}">
      <dsp:nvSpPr>
        <dsp:cNvPr id="0" name=""/>
        <dsp:cNvSpPr/>
      </dsp:nvSpPr>
      <dsp:spPr>
        <a:xfrm>
          <a:off x="4030147" y="2870989"/>
          <a:ext cx="1189076" cy="1127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i="0" u="none" kern="1200" dirty="0"/>
            <a:t>Get Out of Drinking in China</a:t>
          </a:r>
          <a:endParaRPr lang="zh-CN" altLang="en-US" sz="1000" kern="1200" dirty="0"/>
        </a:p>
      </dsp:txBody>
      <dsp:txXfrm>
        <a:off x="4204283" y="3036113"/>
        <a:ext cx="840804" cy="797290"/>
      </dsp:txXfrm>
    </dsp:sp>
    <dsp:sp modelId="{A26C4A5C-AE0D-4839-8DAA-2471DBF6A425}">
      <dsp:nvSpPr>
        <dsp:cNvPr id="0" name=""/>
        <dsp:cNvSpPr/>
      </dsp:nvSpPr>
      <dsp:spPr>
        <a:xfrm>
          <a:off x="5280498" y="2880413"/>
          <a:ext cx="1783614" cy="112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/>
            <a:t>Use little white lies on such occasions to save face</a:t>
          </a:r>
          <a:endParaRPr lang="zh-CN" alt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i="0" u="none" kern="1200" dirty="0"/>
            <a:t>Women are often excused from drinking more easily than men </a:t>
          </a:r>
          <a:endParaRPr lang="zh-CN" altLang="en-US" sz="1100" kern="1200" dirty="0"/>
        </a:p>
      </dsp:txBody>
      <dsp:txXfrm>
        <a:off x="5280498" y="2880413"/>
        <a:ext cx="1783614" cy="1127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120A968-9BBD-4B99-A3A4-421FC40D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E2AB4D0C-9826-4C99-A964-9F63BF873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DA14D5A-9E5F-4FE1-871C-ADEA5A9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CE0F1C2-4093-4F96-9C71-5C93528B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7731776-6779-4477-B1BF-77E0E9E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A20A7C4-39AA-43D2-8910-48A2350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06E84D3-E5FE-40CF-9971-61834C02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4445CBC-C2B7-4D6E-963B-5FD63800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09AC45A-776C-4737-96ED-FB887174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5125EDA-24F6-431B-AF23-DA0D6D5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CED387F-49BC-4B46-B91B-692FBC9C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9CF3FAF6-8075-4910-BA91-4752B856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15C2675-56D2-4885-84DF-21DDD9C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C5A03EA-50F7-4639-B1E9-E8106DB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51213B1-1610-46B8-A8C1-03619B68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B49CB1-E7BB-452E-8AC9-3C5CF52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BBEDB41-9F3C-4FBF-B0CF-A72D7E5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F6248FF-C7A3-4211-868D-166A120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1BEFADD-7A82-45ED-84C6-DC270FF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B99877D0-4548-4978-9F76-0C1EB19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581A2AA-F6C3-4CB3-9F72-AA236B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C71D96EA-59A3-40DC-B63E-BF8FB8CE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2046770-445D-43E1-BFE7-047A008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80D105-0226-4DFD-AA91-1FBCCBCC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0772F1C-1DCD-4563-9AF4-8C31B621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B2A20E3-37AA-4CCB-A78C-6F7663C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EE988FE-CFB9-43A8-B620-D123C96D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E1355E3-06D4-4F45-B22B-FAC2270E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B71F387-86D2-4356-8A26-C581D50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6EBFBE2-1486-4E10-B1BF-C539939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D1645B-0EFB-4E51-ABC1-9C4ABE1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6D8BDCD-2086-4D67-A370-C72D2A2C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BE72BA9-1F40-4D3C-B91E-796CB429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206B61F-B897-4BD4-A92C-71DE6C8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E527137-6B36-403F-A658-31FF4D5F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DDE757D6-862D-4DEC-9F5E-4BF7F956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DBE0283F-E9A9-4969-8A0B-4D60F61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49DFBBB-BA6E-452C-A6CC-363F58D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B4C90F7-9401-4ED8-B435-D8C2E4F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2B17B0-4A40-431A-8F6A-9DCA93A9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A848B96F-234F-4A6F-9E5B-5DE612B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8D70C05-842A-4407-915D-E501CA4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9B5F902C-2591-4FA1-9B6E-EFFA3201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15D4E8F-369C-449F-84B7-1DF2AD2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AB496AE9-2E1D-4F63-91EA-93D7842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C7ECEF7-9D5C-4E28-93D8-C6E93ADE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A30722-83BE-40F1-9DF2-5736FB2A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97A6B2F-C9FE-44DA-B2C1-E37E86A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485C7637-898B-491A-B26C-D5DFE28F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68C6100-4808-4DCD-A5EC-FB80DC5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ED3877F-684F-4685-8312-D3161D46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7EB0E67-3B7B-4A7A-A798-A0F1342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FFD3388-14A2-40F7-87DE-9A1E5CC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58891282-94DA-468A-AAE1-46A40749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6410FB4-5BB5-4BCE-8DE2-15E25122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7255A18-9010-4DBE-982E-FD1D90E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22BBA9F0-2912-4307-9393-0B34698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F87F7A3-45F1-4464-9BA2-BA916CF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FF87B86D-B4FA-4934-9F3E-E82480F1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A17F224-D07D-49A6-B5A5-FB9C7CB7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9706E0C-5BD4-42F1-AF89-E931110E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8842E02-386F-4CAD-9DD9-03A689FED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0AC104C-66AF-45DB-AE45-96AA7FDC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234DDFA1-5CF5-4A0A-B684-FC383AE9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r="23442"/>
          <a:stretch/>
        </p:blipFill>
        <p:spPr>
          <a:xfrm>
            <a:off x="0" y="916455"/>
            <a:ext cx="12192000" cy="464911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10E34003-2362-452C-A721-25D616CB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674" r="21489"/>
          <a:stretch/>
        </p:blipFill>
        <p:spPr>
          <a:xfrm>
            <a:off x="731520" y="1799588"/>
            <a:ext cx="11460480" cy="22205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E5F799B-E261-4C1F-B413-2DAE22E2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458483"/>
            <a:ext cx="9144000" cy="90276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Chinese dinging manners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BCAB8811-74BD-41F4-ABD9-451935B9F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57" y="1799588"/>
            <a:ext cx="4654197" cy="4141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E864044-AE85-451A-9B55-57572FC88C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5" t="45977" b="45043"/>
          <a:stretch/>
        </p:blipFill>
        <p:spPr>
          <a:xfrm>
            <a:off x="0" y="6324600"/>
            <a:ext cx="12192000" cy="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>
            <a:extLst>
              <a:ext uri="{FF2B5EF4-FFF2-40B4-BE49-F238E27FC236}">
                <a16:creationId xmlns="" xmlns:a16="http://schemas.microsoft.com/office/drawing/2014/main" id="{BB5CFCD0-5323-4B78-954B-6A4A72373DF3}"/>
              </a:ext>
            </a:extLst>
          </p:cNvPr>
          <p:cNvSpPr/>
          <p:nvPr/>
        </p:nvSpPr>
        <p:spPr>
          <a:xfrm rot="11599397">
            <a:off x="1975435" y="1044030"/>
            <a:ext cx="9715484" cy="5603914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直角三角形 28">
            <a:extLst>
              <a:ext uri="{FF2B5EF4-FFF2-40B4-BE49-F238E27FC236}">
                <a16:creationId xmlns="" xmlns:a16="http://schemas.microsoft.com/office/drawing/2014/main" id="{50263B5E-00A7-4FC2-92A4-F7BAC3550ADF}"/>
              </a:ext>
            </a:extLst>
          </p:cNvPr>
          <p:cNvSpPr/>
          <p:nvPr/>
        </p:nvSpPr>
        <p:spPr>
          <a:xfrm rot="15837318">
            <a:off x="3543325" y="-116138"/>
            <a:ext cx="6076215" cy="1194237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="" xmlns:a16="http://schemas.microsoft.com/office/drawing/2014/main" id="{F17AA989-E434-4BC4-864F-CBA70342B6EC}"/>
              </a:ext>
            </a:extLst>
          </p:cNvPr>
          <p:cNvSpPr/>
          <p:nvPr/>
        </p:nvSpPr>
        <p:spPr>
          <a:xfrm rot="10800000">
            <a:off x="2691618" y="18836"/>
            <a:ext cx="9887456" cy="6075993"/>
          </a:xfrm>
          <a:prstGeom prst="rt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330918" y="344486"/>
            <a:ext cx="921020" cy="787259"/>
          </a:xfrm>
          <a:prstGeom prst="ellipse">
            <a:avLst/>
          </a:prstGeom>
          <a:solidFill>
            <a:srgbClr val="F64812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222CB049-97CE-4680-B0AD-9ABB8C580202}"/>
              </a:ext>
            </a:extLst>
          </p:cNvPr>
          <p:cNvGrpSpPr/>
          <p:nvPr/>
        </p:nvGrpSpPr>
        <p:grpSpPr>
          <a:xfrm>
            <a:off x="557723" y="326107"/>
            <a:ext cx="2662367" cy="2662367"/>
            <a:chOff x="521678" y="437784"/>
            <a:chExt cx="2662367" cy="2662367"/>
          </a:xfrm>
        </p:grpSpPr>
        <p:grpSp>
          <p:nvGrpSpPr>
            <p:cNvPr id="3" name="组合 2"/>
            <p:cNvGrpSpPr/>
            <p:nvPr/>
          </p:nvGrpSpPr>
          <p:grpSpPr>
            <a:xfrm>
              <a:off x="521678" y="437784"/>
              <a:ext cx="2662367" cy="2662367"/>
              <a:chOff x="1899616" y="1875374"/>
              <a:chExt cx="4573375" cy="457337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99616" y="1875374"/>
                <a:ext cx="4573375" cy="4573375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256431" y="2232189"/>
                <a:ext cx="3859744" cy="385974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729396" y="1415950"/>
              <a:ext cx="2239844" cy="646331"/>
            </a:xfrm>
            <a:prstGeom prst="rect">
              <a:avLst/>
            </a:prstGeom>
            <a:effectLst/>
          </p:spPr>
          <p:txBody>
            <a:bodyPr vert="horz"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" panose="020B0604020202020204" pitchFamily="34" charset="0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="" xmlns:a16="http://schemas.microsoft.com/office/drawing/2014/main" id="{E67D8B0C-57EC-4348-AABF-2922065DD43A}"/>
              </a:ext>
            </a:extLst>
          </p:cNvPr>
          <p:cNvSpPr/>
          <p:nvPr/>
        </p:nvSpPr>
        <p:spPr>
          <a:xfrm>
            <a:off x="5308779" y="1417784"/>
            <a:ext cx="921020" cy="787259"/>
          </a:xfrm>
          <a:prstGeom prst="ellipse">
            <a:avLst/>
          </a:prstGeom>
          <a:solidFill>
            <a:srgbClr val="F5AF1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="" xmlns:a16="http://schemas.microsoft.com/office/drawing/2014/main" id="{3151A32F-FB8C-454B-9443-87B72B495A36}"/>
              </a:ext>
            </a:extLst>
          </p:cNvPr>
          <p:cNvSpPr/>
          <p:nvPr/>
        </p:nvSpPr>
        <p:spPr>
          <a:xfrm>
            <a:off x="6369438" y="2483806"/>
            <a:ext cx="921020" cy="787259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5386ED92-E12C-4DC7-903D-95DC0E1198EE}"/>
              </a:ext>
            </a:extLst>
          </p:cNvPr>
          <p:cNvSpPr/>
          <p:nvPr/>
        </p:nvSpPr>
        <p:spPr>
          <a:xfrm>
            <a:off x="7773253" y="3855647"/>
            <a:ext cx="921020" cy="78725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302B3CF-79B5-4BD4-9AA3-106A2050DD2A}"/>
              </a:ext>
            </a:extLst>
          </p:cNvPr>
          <p:cNvSpPr txBox="1"/>
          <p:nvPr/>
        </p:nvSpPr>
        <p:spPr>
          <a:xfrm>
            <a:off x="5635843" y="401652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Reason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B8864424-E0ED-4B1A-8D7B-684A0E0C409C}"/>
              </a:ext>
            </a:extLst>
          </p:cNvPr>
          <p:cNvSpPr txBox="1"/>
          <p:nvPr/>
        </p:nvSpPr>
        <p:spPr>
          <a:xfrm>
            <a:off x="6581434" y="1425790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Basic Rule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BE23BC52-1D58-4113-AB9C-49EEC7EF6031}"/>
              </a:ext>
            </a:extLst>
          </p:cNvPr>
          <p:cNvSpPr txBox="1"/>
          <p:nvPr/>
        </p:nvSpPr>
        <p:spPr>
          <a:xfrm>
            <a:off x="7535901" y="2516492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Setting</a:t>
            </a:r>
          </a:p>
        </p:txBody>
      </p:sp>
    </p:spTree>
    <p:extLst>
      <p:ext uri="{BB962C8B-B14F-4D97-AF65-F5344CB8AC3E}">
        <p14:creationId xmlns:p14="http://schemas.microsoft.com/office/powerpoint/2010/main" val="33154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 animBg="1"/>
      <p:bldP spid="22" grpId="0" animBg="1"/>
      <p:bldP spid="23" grpId="0" animBg="1"/>
      <p:bldP spid="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="" xmlns:a16="http://schemas.microsoft.com/office/drawing/2014/main" id="{3373BEDE-F780-43ED-969F-7E026829DBEA}"/>
              </a:ext>
            </a:extLst>
          </p:cNvPr>
          <p:cNvSpPr/>
          <p:nvPr/>
        </p:nvSpPr>
        <p:spPr>
          <a:xfrm>
            <a:off x="320368" y="-49582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090373B4-94A4-4EA6-9E56-73816200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Reason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3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6EF3469-BEEE-4054-A697-1EE0A57DA99E}"/>
              </a:ext>
            </a:extLst>
          </p:cNvPr>
          <p:cNvSpPr txBox="1"/>
          <p:nvPr/>
        </p:nvSpPr>
        <p:spPr>
          <a:xfrm>
            <a:off x="1499025" y="256242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formal seating</a:t>
            </a:r>
          </a:p>
          <a:p>
            <a:r>
              <a:rPr lang="en-US" altLang="zh-CN" dirty="0"/>
              <a:t>simply relax, observe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A7AB4B51-ABD5-400B-B47A-871CB066CC37}"/>
              </a:ext>
            </a:extLst>
          </p:cNvPr>
          <p:cNvSpPr txBox="1"/>
          <p:nvPr/>
        </p:nvSpPr>
        <p:spPr>
          <a:xfrm>
            <a:off x="1499025" y="369712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 seating</a:t>
            </a:r>
          </a:p>
          <a:p>
            <a:r>
              <a:rPr lang="en-US" altLang="zh-CN" dirty="0"/>
              <a:t>lead the way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EFC79F79-4642-4338-A482-9DA3590F98A8}"/>
              </a:ext>
            </a:extLst>
          </p:cNvPr>
          <p:cNvSpPr/>
          <p:nvPr/>
        </p:nvSpPr>
        <p:spPr>
          <a:xfrm>
            <a:off x="320368" y="-30532"/>
            <a:ext cx="4555387" cy="2072311"/>
          </a:xfrm>
          <a:prstGeom prst="rect">
            <a:avLst/>
          </a:prstGeom>
          <a:solidFill>
            <a:srgbClr val="FFFF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="" xmlns:a16="http://schemas.microsoft.com/office/drawing/2014/main" id="{318DB8D8-96B4-42C1-B369-3E83716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Basic Rule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26D9180F-734A-4369-AF15-AF03C510AA96}"/>
              </a:ext>
            </a:extLst>
          </p:cNvPr>
          <p:cNvGrpSpPr/>
          <p:nvPr/>
        </p:nvGrpSpPr>
        <p:grpSpPr>
          <a:xfrm>
            <a:off x="6507691" y="3111462"/>
            <a:ext cx="4747049" cy="2332352"/>
            <a:chOff x="877733" y="2904543"/>
            <a:chExt cx="4747049" cy="2332352"/>
          </a:xfrm>
        </p:grpSpPr>
        <p:sp>
          <p:nvSpPr>
            <p:cNvPr id="17" name="文本框 16">
              <a:extLst>
                <a:ext uri="{FF2B5EF4-FFF2-40B4-BE49-F238E27FC236}">
                  <a16:creationId xmlns="" xmlns:a16="http://schemas.microsoft.com/office/drawing/2014/main" id="{9E625CFE-18CF-451B-93AD-CACB6AB368D5}"/>
                </a:ext>
              </a:extLst>
            </p:cNvPr>
            <p:cNvSpPr txBox="1"/>
            <p:nvPr/>
          </p:nvSpPr>
          <p:spPr>
            <a:xfrm>
              <a:off x="1103524" y="3267207"/>
              <a:ext cx="41260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</a:t>
              </a:r>
              <a:r>
                <a:rPr lang="en-US" altLang="zh-CN" dirty="0"/>
                <a:t>Your hosts will understand your nervousness. They‘ll most likely do everything they can to prevent any loss of face to all parties at the table. </a:t>
              </a:r>
              <a:r>
                <a:rPr lang="en-US" altLang="zh-CN" b="1" dirty="0"/>
                <a:t>The guest must accord to the host what he likes.(</a:t>
              </a:r>
              <a:r>
                <a:rPr lang="zh-CN" altLang="en-US" b="1" dirty="0"/>
                <a:t>客随主便</a:t>
              </a:r>
              <a:r>
                <a:rPr lang="en-US" altLang="zh-CN" b="1" dirty="0"/>
                <a:t>)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="" xmlns:a16="http://schemas.microsoft.com/office/drawing/2014/main" id="{D926A407-A9A9-46F4-934F-F6E83900DEE3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="" xmlns:a16="http://schemas.microsoft.com/office/drawing/2014/main" id="{DCE9D49A-D8B4-4768-A46A-A7569428ADE6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22" name="矩形: 圆角 21">
                  <a:extLst>
                    <a:ext uri="{FF2B5EF4-FFF2-40B4-BE49-F238E27FC236}">
                      <a16:creationId xmlns="" xmlns:a16="http://schemas.microsoft.com/office/drawing/2014/main" id="{9C43FF88-A3BB-4C4D-918E-822906B31D74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="" xmlns:a16="http://schemas.microsoft.com/office/drawing/2014/main" id="{0A0863A6-E576-472D-AB07-FC169984AB12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="" xmlns:a16="http://schemas.microsoft.com/office/drawing/2014/main" id="{2407170A-0088-4F26-B230-05BD758967FB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="" xmlns:a16="http://schemas.microsoft.com/office/drawing/2014/main" id="{DB77F45B-17EB-43EF-8C69-D6DBD3DF1E5B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54A7FAF5-6B54-48C5-AFE0-1FF8299E1354}"/>
              </a:ext>
            </a:extLst>
          </p:cNvPr>
          <p:cNvGrpSpPr/>
          <p:nvPr/>
        </p:nvGrpSpPr>
        <p:grpSpPr>
          <a:xfrm>
            <a:off x="9520559" y="3077859"/>
            <a:ext cx="1765899" cy="1273430"/>
            <a:chOff x="4251345" y="2710847"/>
            <a:chExt cx="1675380" cy="1288921"/>
          </a:xfrm>
        </p:grpSpPr>
        <p:sp>
          <p:nvSpPr>
            <p:cNvPr id="25" name="半闭框 24">
              <a:extLst>
                <a:ext uri="{FF2B5EF4-FFF2-40B4-BE49-F238E27FC236}">
                  <a16:creationId xmlns="" xmlns:a16="http://schemas.microsoft.com/office/drawing/2014/main" id="{C93CFE26-081A-4A86-A435-7F74DF88E97A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="" xmlns:a16="http://schemas.microsoft.com/office/drawing/2014/main" id="{4E05E093-1C50-465B-AB4D-CBB3A32CA426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0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9D822299-8F6C-4332-B366-0DAE2A91F792}"/>
              </a:ext>
            </a:extLst>
          </p:cNvPr>
          <p:cNvSpPr/>
          <p:nvPr/>
        </p:nvSpPr>
        <p:spPr>
          <a:xfrm>
            <a:off x="335085" y="-498104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75B28C-CC01-426D-B16F-9671C124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The Setting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D4E61B2-9879-4915-9368-BEACD4A62032}"/>
              </a:ext>
            </a:extLst>
          </p:cNvPr>
          <p:cNvGrpSpPr/>
          <p:nvPr/>
        </p:nvGrpSpPr>
        <p:grpSpPr>
          <a:xfrm>
            <a:off x="7240107" y="1027906"/>
            <a:ext cx="4471149" cy="4916591"/>
            <a:chOff x="6246634" y="1274541"/>
            <a:chExt cx="4471149" cy="491659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0D11B2CA-9E8E-45D8-8743-4C975F6A5A7E}"/>
                </a:ext>
              </a:extLst>
            </p:cNvPr>
            <p:cNvSpPr/>
            <p:nvPr/>
          </p:nvSpPr>
          <p:spPr>
            <a:xfrm>
              <a:off x="7363149" y="2549344"/>
              <a:ext cx="2265680" cy="226568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Table</a:t>
              </a:r>
              <a:endParaRPr lang="zh-CN" altLang="en-US" sz="40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871A46ED-8A28-470D-B54B-DED158A42982}"/>
                </a:ext>
              </a:extLst>
            </p:cNvPr>
            <p:cNvSpPr/>
            <p:nvPr/>
          </p:nvSpPr>
          <p:spPr>
            <a:xfrm>
              <a:off x="6657803" y="2067903"/>
              <a:ext cx="822339" cy="730677"/>
            </a:xfrm>
            <a:prstGeom prst="ellipse">
              <a:avLst/>
            </a:prstGeom>
            <a:solidFill>
              <a:srgbClr val="F5A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guest1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="" xmlns:a16="http://schemas.microsoft.com/office/drawing/2014/main" id="{111BBBBF-086B-44BA-8C3F-C0B522629875}"/>
                </a:ext>
              </a:extLst>
            </p:cNvPr>
            <p:cNvSpPr/>
            <p:nvPr/>
          </p:nvSpPr>
          <p:spPr>
            <a:xfrm>
              <a:off x="7879325" y="1274541"/>
              <a:ext cx="1193707" cy="1060651"/>
            </a:xfrm>
            <a:prstGeom prst="ellipse">
              <a:avLst/>
            </a:prstGeom>
            <a:solidFill>
              <a:srgbClr val="DB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host</a:t>
              </a:r>
              <a:endPara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5D2132D8-348A-4479-812F-5F0A459B1381}"/>
                </a:ext>
              </a:extLst>
            </p:cNvPr>
            <p:cNvSpPr/>
            <p:nvPr/>
          </p:nvSpPr>
          <p:spPr>
            <a:xfrm>
              <a:off x="7799868" y="5159825"/>
              <a:ext cx="1503607" cy="475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companion</a:t>
              </a:r>
              <a:endPara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C376C0FE-477E-478D-95D7-F46DBA3AC9A3}"/>
                </a:ext>
              </a:extLst>
            </p:cNvPr>
            <p:cNvSpPr/>
            <p:nvPr/>
          </p:nvSpPr>
          <p:spPr>
            <a:xfrm>
              <a:off x="9600878" y="2067903"/>
              <a:ext cx="822339" cy="730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guest2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="" xmlns:a16="http://schemas.microsoft.com/office/drawing/2014/main" id="{C733B5D9-C596-457A-BF66-613F350E428D}"/>
                </a:ext>
              </a:extLst>
            </p:cNvPr>
            <p:cNvSpPr/>
            <p:nvPr/>
          </p:nvSpPr>
          <p:spPr>
            <a:xfrm>
              <a:off x="6246634" y="3233147"/>
              <a:ext cx="822339" cy="730677"/>
            </a:xfrm>
            <a:prstGeom prst="ellipse">
              <a:avLst/>
            </a:prstGeom>
            <a:solidFill>
              <a:srgbClr val="DB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guest3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="" xmlns:a16="http://schemas.microsoft.com/office/drawing/2014/main" id="{AA3AD119-A227-4A56-87FE-EBACF946099A}"/>
                </a:ext>
              </a:extLst>
            </p:cNvPr>
            <p:cNvSpPr/>
            <p:nvPr/>
          </p:nvSpPr>
          <p:spPr>
            <a:xfrm>
              <a:off x="9895444" y="3398745"/>
              <a:ext cx="822339" cy="730677"/>
            </a:xfrm>
            <a:prstGeom prst="ellipse">
              <a:avLst/>
            </a:prstGeom>
            <a:solidFill>
              <a:srgbClr val="707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guest4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="" xmlns:a16="http://schemas.microsoft.com/office/drawing/2014/main" id="{8CF28C56-502C-4D48-87DA-D9F083120CEE}"/>
                </a:ext>
              </a:extLst>
            </p:cNvPr>
            <p:cNvSpPr/>
            <p:nvPr/>
          </p:nvSpPr>
          <p:spPr>
            <a:xfrm>
              <a:off x="9547292" y="4569168"/>
              <a:ext cx="822339" cy="730677"/>
            </a:xfrm>
            <a:prstGeom prst="ellipse">
              <a:avLst/>
            </a:prstGeom>
            <a:solidFill>
              <a:srgbClr val="972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guest6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="" xmlns:a16="http://schemas.microsoft.com/office/drawing/2014/main" id="{62EF7B38-4935-4626-B5E8-F97D499670DE}"/>
                </a:ext>
              </a:extLst>
            </p:cNvPr>
            <p:cNvSpPr/>
            <p:nvPr/>
          </p:nvSpPr>
          <p:spPr>
            <a:xfrm>
              <a:off x="6700793" y="4572548"/>
              <a:ext cx="822339" cy="730677"/>
            </a:xfrm>
            <a:prstGeom prst="ellipse">
              <a:avLst/>
            </a:prstGeom>
            <a:solidFill>
              <a:srgbClr val="49B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guest5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="" xmlns:a16="http://schemas.microsoft.com/office/drawing/2014/main" id="{C826A9B8-B53B-48FE-BD45-5F90A826B377}"/>
                </a:ext>
              </a:extLst>
            </p:cNvPr>
            <p:cNvSpPr/>
            <p:nvPr/>
          </p:nvSpPr>
          <p:spPr>
            <a:xfrm>
              <a:off x="6949583" y="5870457"/>
              <a:ext cx="3092812" cy="32067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Entrance</a:t>
              </a:r>
              <a:endParaRPr lang="zh-CN" altLang="en-US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78C9E5AB-094E-4F81-A674-C3D49374533B}"/>
              </a:ext>
            </a:extLst>
          </p:cNvPr>
          <p:cNvGrpSpPr/>
          <p:nvPr/>
        </p:nvGrpSpPr>
        <p:grpSpPr>
          <a:xfrm>
            <a:off x="1025544" y="2767383"/>
            <a:ext cx="4747049" cy="2332352"/>
            <a:chOff x="877733" y="2904543"/>
            <a:chExt cx="4747049" cy="2332352"/>
          </a:xfrm>
        </p:grpSpPr>
        <p:sp>
          <p:nvSpPr>
            <p:cNvPr id="14" name="文本框 13">
              <a:extLst>
                <a:ext uri="{FF2B5EF4-FFF2-40B4-BE49-F238E27FC236}">
                  <a16:creationId xmlns="" xmlns:a16="http://schemas.microsoft.com/office/drawing/2014/main" id="{DCEB56C2-B608-461E-B286-991A1D6173BC}"/>
                </a:ext>
              </a:extLst>
            </p:cNvPr>
            <p:cNvSpPr txBox="1"/>
            <p:nvPr/>
          </p:nvSpPr>
          <p:spPr>
            <a:xfrm>
              <a:off x="1103524" y="3267207"/>
              <a:ext cx="41260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In Chinese culture,</a:t>
              </a:r>
              <a:r>
                <a:rPr lang="zh-CN" altLang="en-US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the chair facing the entrance (or east, if possible) is known as the "command seat " the Eastern equivalent to "the head of the table.</a:t>
              </a:r>
            </a:p>
            <a:p>
              <a:pPr algn="just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--</a:t>
              </a:r>
              <a:r>
                <a:rPr lang="zh-CN" altLang="en-US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尚左尊东、面朝大门为尊</a:t>
              </a:r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DF85016A-5809-4187-92D1-529C09A11E76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="" xmlns:a16="http://schemas.microsoft.com/office/drawing/2014/main" id="{09557092-806C-4FAE-9584-E1ACAE0D1739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="" xmlns:a16="http://schemas.microsoft.com/office/drawing/2014/main" id="{736D21AE-30A6-4898-8907-A62DF26A6244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="" xmlns:a16="http://schemas.microsoft.com/office/drawing/2014/main" id="{F6D196F0-4B98-4ECA-A2AC-0B2F429934EE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4" name="矩形 53">
                <a:extLst>
                  <a:ext uri="{FF2B5EF4-FFF2-40B4-BE49-F238E27FC236}">
                    <a16:creationId xmlns="" xmlns:a16="http://schemas.microsoft.com/office/drawing/2014/main" id="{5F1ABB45-7168-4C4B-929F-95E6053CC973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="" xmlns:a16="http://schemas.microsoft.com/office/drawing/2014/main" id="{A1DD16A5-7384-4083-8984-C1B80CD86F2C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A48D2350-E5C3-4760-BA37-AE4305B8165A}"/>
              </a:ext>
            </a:extLst>
          </p:cNvPr>
          <p:cNvGrpSpPr/>
          <p:nvPr/>
        </p:nvGrpSpPr>
        <p:grpSpPr>
          <a:xfrm>
            <a:off x="4050731" y="2733780"/>
            <a:ext cx="1765899" cy="1273430"/>
            <a:chOff x="4251345" y="2710847"/>
            <a:chExt cx="1675380" cy="1288921"/>
          </a:xfrm>
        </p:grpSpPr>
        <p:sp>
          <p:nvSpPr>
            <p:cNvPr id="57" name="半闭框 56">
              <a:extLst>
                <a:ext uri="{FF2B5EF4-FFF2-40B4-BE49-F238E27FC236}">
                  <a16:creationId xmlns="" xmlns:a16="http://schemas.microsoft.com/office/drawing/2014/main" id="{443B86F8-CF7D-4CC7-A02C-1E3920C13A12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="" xmlns:a16="http://schemas.microsoft.com/office/drawing/2014/main" id="{39507664-990E-4FA4-85F3-0D3B49A44A45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A19196D6-EAFB-4060-966D-244AC40DC107}"/>
              </a:ext>
            </a:extLst>
          </p:cNvPr>
          <p:cNvGrpSpPr/>
          <p:nvPr/>
        </p:nvGrpSpPr>
        <p:grpSpPr>
          <a:xfrm>
            <a:off x="6304147" y="1840467"/>
            <a:ext cx="5070456" cy="2385642"/>
            <a:chOff x="877733" y="2904543"/>
            <a:chExt cx="4747049" cy="2332352"/>
          </a:xfrm>
        </p:grpSpPr>
        <p:sp>
          <p:nvSpPr>
            <p:cNvPr id="3" name="文本框 2">
              <a:extLst>
                <a:ext uri="{FF2B5EF4-FFF2-40B4-BE49-F238E27FC236}">
                  <a16:creationId xmlns="" xmlns:a16="http://schemas.microsoft.com/office/drawing/2014/main" id="{DB5C45B7-29BA-4298-B83B-B734BDE0DADA}"/>
                </a:ext>
              </a:extLst>
            </p:cNvPr>
            <p:cNvSpPr txBox="1"/>
            <p:nvPr/>
          </p:nvSpPr>
          <p:spPr>
            <a:xfrm>
              <a:off x="1176571" y="3179068"/>
              <a:ext cx="4126064" cy="198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•Rise when introduced to guests</a:t>
              </a:r>
            </a:p>
            <a:p>
              <a:pPr algn="just"/>
              <a:r>
                <a:rPr lang="en-US" altLang="zh-CN" dirty="0"/>
                <a:t>•Don’t arrive empty-handed</a:t>
              </a:r>
            </a:p>
            <a:p>
              <a:pPr algn="just"/>
              <a:r>
                <a:rPr lang="en-US" altLang="zh-CN" dirty="0"/>
                <a:t>•Eat and praise the host</a:t>
              </a:r>
            </a:p>
            <a:p>
              <a:pPr algn="just"/>
              <a:r>
                <a:rPr lang="en-US" altLang="zh-CN" dirty="0"/>
                <a:t>•Leave one’s shoes at the door</a:t>
              </a:r>
            </a:p>
            <a:p>
              <a:pPr algn="just"/>
              <a:r>
                <a:rPr lang="en-US" altLang="zh-CN" dirty="0"/>
                <a:t>•Wait for the eldest or most senior person</a:t>
              </a:r>
            </a:p>
            <a:p>
              <a:pPr algn="just"/>
              <a:r>
                <a:rPr lang="en-US" altLang="zh-CN" dirty="0"/>
                <a:t>•Hold your glass with your right hand</a:t>
              </a:r>
            </a:p>
            <a:p>
              <a:pPr algn="just"/>
              <a:r>
                <a:rPr lang="en-US" altLang="zh-CN" dirty="0"/>
                <a:t>•Keep your chopsticks in a correct place</a:t>
              </a:r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="" xmlns:a16="http://schemas.microsoft.com/office/drawing/2014/main" id="{819852C8-E7C4-432C-B26B-D6F0D130DB1E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="" xmlns:a16="http://schemas.microsoft.com/office/drawing/2014/main" id="{26F27742-75ED-44C6-9975-141E80FCEBE1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="" xmlns:a16="http://schemas.microsoft.com/office/drawing/2014/main" id="{C9B53580-4665-4269-B590-1077318298BA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="" xmlns:a16="http://schemas.microsoft.com/office/drawing/2014/main" id="{2C0D78AF-F531-4B39-8146-F25A361ADC02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id="{4E777D2E-12F6-4CA9-954E-A7EC830D0952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="" xmlns:a16="http://schemas.microsoft.com/office/drawing/2014/main" id="{FC8FFEC3-1230-4B33-8362-D45983BDD11B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6D33863-022E-4975-810E-6AB122EB5BBA}"/>
              </a:ext>
            </a:extLst>
          </p:cNvPr>
          <p:cNvSpPr/>
          <p:nvPr/>
        </p:nvSpPr>
        <p:spPr>
          <a:xfrm>
            <a:off x="144585" y="-164198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="" xmlns:a16="http://schemas.microsoft.com/office/drawing/2014/main" id="{0A7EA6FF-CD30-4AFC-9F7E-04CD383F8B0E}"/>
              </a:ext>
            </a:extLst>
          </p:cNvPr>
          <p:cNvSpPr/>
          <p:nvPr/>
        </p:nvSpPr>
        <p:spPr>
          <a:xfrm>
            <a:off x="3883112" y="-145295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36013470-FE08-48C0-9016-4EE2495C843C}"/>
              </a:ext>
            </a:extLst>
          </p:cNvPr>
          <p:cNvSpPr/>
          <p:nvPr/>
        </p:nvSpPr>
        <p:spPr>
          <a:xfrm>
            <a:off x="716391" y="508543"/>
            <a:ext cx="5912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Dining at someone’s home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61DB953E-E6FD-4042-BF68-8BA55B1A71C9}"/>
              </a:ext>
            </a:extLst>
          </p:cNvPr>
          <p:cNvGrpSpPr/>
          <p:nvPr/>
        </p:nvGrpSpPr>
        <p:grpSpPr>
          <a:xfrm>
            <a:off x="9619830" y="1807707"/>
            <a:ext cx="1765899" cy="1273430"/>
            <a:chOff x="4251345" y="2710847"/>
            <a:chExt cx="1675380" cy="1288921"/>
          </a:xfrm>
        </p:grpSpPr>
        <p:sp>
          <p:nvSpPr>
            <p:cNvPr id="15" name="半闭框 14">
              <a:extLst>
                <a:ext uri="{FF2B5EF4-FFF2-40B4-BE49-F238E27FC236}">
                  <a16:creationId xmlns="" xmlns:a16="http://schemas.microsoft.com/office/drawing/2014/main" id="{FD836A17-6751-447B-AEE6-EF6C3FE66462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="" xmlns:a16="http://schemas.microsoft.com/office/drawing/2014/main" id="{E308EF90-E5C0-4049-8C3E-376A976551F2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D564325-9102-4216-8B81-525B311D673B}"/>
              </a:ext>
            </a:extLst>
          </p:cNvPr>
          <p:cNvSpPr txBox="1"/>
          <p:nvPr/>
        </p:nvSpPr>
        <p:spPr>
          <a:xfrm>
            <a:off x="1381562" y="2400300"/>
            <a:ext cx="2179209" cy="1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0A5AC703-6AC3-41CA-8E3B-F7387D1F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72" y="3600629"/>
            <a:ext cx="3890691" cy="2775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47199740-3F42-4D09-A3EB-CD8D93483515}"/>
              </a:ext>
            </a:extLst>
          </p:cNvPr>
          <p:cNvSpPr txBox="1"/>
          <p:nvPr/>
        </p:nvSpPr>
        <p:spPr>
          <a:xfrm>
            <a:off x="1080410" y="1877919"/>
            <a:ext cx="414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Sometimes, people are invited by their friends to have dinner at their home. For such an invitation, knowing some rules for dining is always necessary.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F660B7F-C83A-4682-B6EE-7067EBBC05EE}"/>
              </a:ext>
            </a:extLst>
          </p:cNvPr>
          <p:cNvSpPr/>
          <p:nvPr/>
        </p:nvSpPr>
        <p:spPr>
          <a:xfrm>
            <a:off x="158443" y="0"/>
            <a:ext cx="5107975" cy="2028825"/>
          </a:xfrm>
          <a:prstGeom prst="rect">
            <a:avLst/>
          </a:prstGeom>
          <a:solidFill>
            <a:srgbClr val="FFFF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142E541-3420-4518-8DD4-A0E1B63389D6}"/>
              </a:ext>
            </a:extLst>
          </p:cNvPr>
          <p:cNvSpPr/>
          <p:nvPr/>
        </p:nvSpPr>
        <p:spPr>
          <a:xfrm>
            <a:off x="272743" y="639982"/>
            <a:ext cx="499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Chinese Drinking Etiquette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D722D5E2-43D0-4308-B7A8-9753CEAE6F23}"/>
              </a:ext>
            </a:extLst>
          </p:cNvPr>
          <p:cNvSpPr txBox="1"/>
          <p:nvPr/>
        </p:nvSpPr>
        <p:spPr>
          <a:xfrm>
            <a:off x="7072246" y="1224757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with eating, drinking is done communally and follows some loose etiquette.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61D7D0C-93D8-483F-BAC7-D8A74F3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19413"/>
            <a:ext cx="4076569" cy="2713830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="" xmlns:a16="http://schemas.microsoft.com/office/drawing/2014/main" id="{E413413B-F7FC-4ED5-8239-3F79A5800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289485"/>
              </p:ext>
            </p:extLst>
          </p:nvPr>
        </p:nvGraphicFramePr>
        <p:xfrm>
          <a:off x="-1208328" y="2200474"/>
          <a:ext cx="8371128" cy="405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64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896" y="286617"/>
            <a:ext cx="9158068" cy="1325563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Dining with Chinese cutlery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Chopsticks: only clip food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put down the chopsticks when talk with others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never insert the chopsticks into the food vertically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Plate  (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食碟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): pack food from the public plate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pack the residue of food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    take a new one if full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Toothpick:  don’t use it in public (use a hand to cover the mouth)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      don’t hold it in the mouth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Spoon:  put it on the 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食碟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when you don’t use it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Bowl:  don’t lift up the bowl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use cutlery to eat food from it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        don’t put it upside down on the table</a:t>
            </a:r>
          </a:p>
          <a:p>
            <a:pPr marL="0" indent="0">
              <a:buNone/>
            </a:pP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41" y="458842"/>
            <a:ext cx="4880161" cy="32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3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114" y="267286"/>
            <a:ext cx="10737698" cy="59096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endParaRPr lang="zh-C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94" y="1526890"/>
            <a:ext cx="2802851" cy="216878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13" y="4133307"/>
            <a:ext cx="2682032" cy="24686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741" y="4008908"/>
            <a:ext cx="3330779" cy="27174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64" y="1657434"/>
            <a:ext cx="3330779" cy="21314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70669" y="385184"/>
            <a:ext cx="42484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itchFamily="18" charset="0"/>
                <a:cs typeface="Times New Roman" pitchFamily="18" charset="0"/>
              </a:rPr>
              <a:t>Cutlery setting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57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370</Words>
  <Application>Microsoft Office PowerPoint</Application>
  <PresentationFormat>自定义</PresentationFormat>
  <Paragraphs>64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Chinese dinging manners</vt:lpstr>
      <vt:lpstr>PowerPoint 演示文稿</vt:lpstr>
      <vt:lpstr>Reason</vt:lpstr>
      <vt:lpstr>Basic Rule</vt:lpstr>
      <vt:lpstr>The Setting</vt:lpstr>
      <vt:lpstr>PowerPoint 演示文稿</vt:lpstr>
      <vt:lpstr>PowerPoint 演示文稿</vt:lpstr>
      <vt:lpstr>Dining with Chinese cutlery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wang</dc:creator>
  <cp:lastModifiedBy>ASUS</cp:lastModifiedBy>
  <cp:revision>83</cp:revision>
  <dcterms:created xsi:type="dcterms:W3CDTF">2018-04-11T16:25:22Z</dcterms:created>
  <dcterms:modified xsi:type="dcterms:W3CDTF">2018-04-14T13:05:41Z</dcterms:modified>
</cp:coreProperties>
</file>