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4" r:id="rId2"/>
    <p:sldId id="3113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F64812"/>
    <a:srgbClr val="F5AF13"/>
    <a:srgbClr val="DB2D2D"/>
    <a:srgbClr val="15ABE7"/>
    <a:srgbClr val="FFFFCC"/>
    <a:srgbClr val="707B98"/>
    <a:srgbClr val="9722E6"/>
    <a:srgbClr val="49BF54"/>
    <a:srgbClr val="DBB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982" autoAdjust="0"/>
    <p:restoredTop sz="94660"/>
  </p:normalViewPr>
  <p:slideViewPr>
    <p:cSldViewPr snapToGrid="0">
      <p:cViewPr>
        <p:scale>
          <a:sx n="50" d="100"/>
          <a:sy n="50" d="100"/>
        </p:scale>
        <p:origin x="-39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247FDF-69D0-4251-8AE1-261150BAFD3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E0CD511-888E-4E6F-A8FF-5286A707FF26}">
      <dgm:prSet phldrT="[文本]"/>
      <dgm:spPr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b="1" dirty="0"/>
            <a:t>Chinese</a:t>
          </a:r>
          <a:endParaRPr lang="zh-CN" altLang="en-US" b="1" dirty="0"/>
        </a:p>
      </dgm:t>
    </dgm:pt>
    <dgm:pt modelId="{8FBA373E-12C6-4168-8CDA-403CBFDC7B00}" type="parTrans" cxnId="{2BA0AE36-EC24-49D1-9F30-2A970FF0E6FF}">
      <dgm:prSet/>
      <dgm:spPr/>
      <dgm:t>
        <a:bodyPr/>
        <a:lstStyle/>
        <a:p>
          <a:endParaRPr lang="zh-CN" altLang="en-US" b="1"/>
        </a:p>
      </dgm:t>
    </dgm:pt>
    <dgm:pt modelId="{DAF0A13A-A165-4129-B0DC-7D5A3F93C0E3}" type="sibTrans" cxnId="{2BA0AE36-EC24-49D1-9F30-2A970FF0E6FF}">
      <dgm:prSet/>
      <dgm:spPr/>
      <dgm:t>
        <a:bodyPr/>
        <a:lstStyle/>
        <a:p>
          <a:endParaRPr lang="zh-CN" altLang="en-US" b="1"/>
        </a:p>
      </dgm:t>
    </dgm:pt>
    <dgm:pt modelId="{2CB901C9-7B8A-48F2-B3AE-EEB2985B1024}">
      <dgm:prSet phldrT="[文本]"/>
      <dgm:spPr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en-US" b="1" dirty="0"/>
            <a:t>More enthusiastic </a:t>
          </a:r>
          <a:endParaRPr lang="zh-CN" altLang="en-US" b="1" dirty="0"/>
        </a:p>
      </dgm:t>
    </dgm:pt>
    <dgm:pt modelId="{19D4FAF5-9278-477D-9550-4C84D648B5A9}" type="parTrans" cxnId="{ED577F77-847D-4E10-A60B-FB4A323C377F}">
      <dgm:prSet/>
      <dgm:spPr/>
      <dgm:t>
        <a:bodyPr/>
        <a:lstStyle/>
        <a:p>
          <a:endParaRPr lang="zh-CN" altLang="en-US" b="1"/>
        </a:p>
      </dgm:t>
    </dgm:pt>
    <dgm:pt modelId="{B49FFB89-3058-4169-AB34-4A7B6130E0F9}" type="sibTrans" cxnId="{ED577F77-847D-4E10-A60B-FB4A323C377F}">
      <dgm:prSet/>
      <dgm:spPr/>
      <dgm:t>
        <a:bodyPr/>
        <a:lstStyle/>
        <a:p>
          <a:endParaRPr lang="zh-CN" altLang="en-US" b="1"/>
        </a:p>
      </dgm:t>
    </dgm:pt>
    <dgm:pt modelId="{F99504F6-E714-463C-BA4B-E34DD4F85824}">
      <dgm:prSet phldrT="[文本]"/>
      <dgm:spPr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en-US" b="1" dirty="0"/>
            <a:t>The emphasis is on people</a:t>
          </a:r>
          <a:endParaRPr lang="zh-CN" altLang="en-US" b="1" dirty="0"/>
        </a:p>
      </dgm:t>
    </dgm:pt>
    <dgm:pt modelId="{0DA9AC4D-6EFC-4FE6-8B65-6B51AEE7B4DC}" type="parTrans" cxnId="{32BB57D4-E589-464E-9448-6930C9F840E3}">
      <dgm:prSet/>
      <dgm:spPr/>
      <dgm:t>
        <a:bodyPr/>
        <a:lstStyle/>
        <a:p>
          <a:endParaRPr lang="zh-CN" altLang="en-US" b="1"/>
        </a:p>
      </dgm:t>
    </dgm:pt>
    <dgm:pt modelId="{61313DD8-D967-4081-8C20-E5EE67970E44}" type="sibTrans" cxnId="{32BB57D4-E589-464E-9448-6930C9F840E3}">
      <dgm:prSet/>
      <dgm:spPr/>
      <dgm:t>
        <a:bodyPr/>
        <a:lstStyle/>
        <a:p>
          <a:endParaRPr lang="zh-CN" altLang="en-US" b="1"/>
        </a:p>
      </dgm:t>
    </dgm:pt>
    <dgm:pt modelId="{909858EC-104E-472B-AE60-264FD50070D9}">
      <dgm:prSet phldrT="[文本]"/>
      <dgm:spPr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en-US" b="1" dirty="0"/>
            <a:t>Drinking vessels are optional</a:t>
          </a:r>
          <a:endParaRPr lang="zh-CN" altLang="en-US" b="1" dirty="0"/>
        </a:p>
      </dgm:t>
    </dgm:pt>
    <dgm:pt modelId="{8A2DCDA9-08C1-4087-AD75-4D70E0930F56}" type="parTrans" cxnId="{EACF1D06-81BD-423B-BCE5-8338545CEA5E}">
      <dgm:prSet/>
      <dgm:spPr/>
      <dgm:t>
        <a:bodyPr/>
        <a:lstStyle/>
        <a:p>
          <a:endParaRPr lang="zh-CN" altLang="en-US" b="1"/>
        </a:p>
      </dgm:t>
    </dgm:pt>
    <dgm:pt modelId="{260C2812-FFD9-4D31-BA72-4FE00B6EFB94}" type="sibTrans" cxnId="{EACF1D06-81BD-423B-BCE5-8338545CEA5E}">
      <dgm:prSet/>
      <dgm:spPr/>
      <dgm:t>
        <a:bodyPr/>
        <a:lstStyle/>
        <a:p>
          <a:endParaRPr lang="zh-CN" altLang="en-US" b="1"/>
        </a:p>
      </dgm:t>
    </dgm:pt>
    <dgm:pt modelId="{2F0F6FF6-CE8A-4B3D-B1F3-3FAA4B1C376F}" type="pres">
      <dgm:prSet presAssocID="{87247FDF-69D0-4251-8AE1-261150BAFD3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5E0F4E8-78C7-46C8-AE5A-4FB630E69013}" type="pres">
      <dgm:prSet presAssocID="{1E0CD511-888E-4E6F-A8FF-5286A707FF26}" presName="root1" presStyleCnt="0"/>
      <dgm:spPr/>
    </dgm:pt>
    <dgm:pt modelId="{5C50C5A9-52F5-47E6-BD0F-150E7099A786}" type="pres">
      <dgm:prSet presAssocID="{1E0CD511-888E-4E6F-A8FF-5286A707FF26}" presName="LevelOneTextNode" presStyleLbl="node0" presStyleIdx="0" presStyleCnt="1" custAng="5400000" custScaleY="39534" custLinFactNeighborX="-71675" custLinFactNeighborY="239">
        <dgm:presLayoutVars>
          <dgm:chPref val="3"/>
        </dgm:presLayoutVars>
      </dgm:prSet>
      <dgm:spPr/>
    </dgm:pt>
    <dgm:pt modelId="{E957BB4D-322D-47F4-BA35-AF9B18A24DE9}" type="pres">
      <dgm:prSet presAssocID="{1E0CD511-888E-4E6F-A8FF-5286A707FF26}" presName="level2hierChild" presStyleCnt="0"/>
      <dgm:spPr/>
    </dgm:pt>
    <dgm:pt modelId="{418BDA9A-42CA-4AF4-B7C0-47AB9D3A6525}" type="pres">
      <dgm:prSet presAssocID="{19D4FAF5-9278-477D-9550-4C84D648B5A9}" presName="conn2-1" presStyleLbl="parChTrans1D2" presStyleIdx="0" presStyleCnt="3"/>
      <dgm:spPr/>
    </dgm:pt>
    <dgm:pt modelId="{62AECF26-C027-4A95-BE37-AF6F6759ACDE}" type="pres">
      <dgm:prSet presAssocID="{19D4FAF5-9278-477D-9550-4C84D648B5A9}" presName="connTx" presStyleLbl="parChTrans1D2" presStyleIdx="0" presStyleCnt="3"/>
      <dgm:spPr/>
    </dgm:pt>
    <dgm:pt modelId="{A6B060C5-0250-4731-ADBA-A2F9F23BC81D}" type="pres">
      <dgm:prSet presAssocID="{2CB901C9-7B8A-48F2-B3AE-EEB2985B1024}" presName="root2" presStyleCnt="0"/>
      <dgm:spPr/>
    </dgm:pt>
    <dgm:pt modelId="{383DD0B1-34E5-4A76-9A99-CC8E25C026B2}" type="pres">
      <dgm:prSet presAssocID="{2CB901C9-7B8A-48F2-B3AE-EEB2985B1024}" presName="LevelTwoTextNode" presStyleLbl="node2" presStyleIdx="0" presStyleCnt="3" custLinFactNeighborX="-670">
        <dgm:presLayoutVars>
          <dgm:chPref val="3"/>
        </dgm:presLayoutVars>
      </dgm:prSet>
      <dgm:spPr/>
    </dgm:pt>
    <dgm:pt modelId="{6124FD7A-6FF6-4DFD-BC00-692076C7E58C}" type="pres">
      <dgm:prSet presAssocID="{2CB901C9-7B8A-48F2-B3AE-EEB2985B1024}" presName="level3hierChild" presStyleCnt="0"/>
      <dgm:spPr/>
    </dgm:pt>
    <dgm:pt modelId="{9AA965FD-7496-47BE-B133-F89913855006}" type="pres">
      <dgm:prSet presAssocID="{0DA9AC4D-6EFC-4FE6-8B65-6B51AEE7B4DC}" presName="conn2-1" presStyleLbl="parChTrans1D2" presStyleIdx="1" presStyleCnt="3"/>
      <dgm:spPr/>
    </dgm:pt>
    <dgm:pt modelId="{08583FC5-5269-43DD-88F5-DCB475792BC7}" type="pres">
      <dgm:prSet presAssocID="{0DA9AC4D-6EFC-4FE6-8B65-6B51AEE7B4DC}" presName="connTx" presStyleLbl="parChTrans1D2" presStyleIdx="1" presStyleCnt="3"/>
      <dgm:spPr/>
    </dgm:pt>
    <dgm:pt modelId="{05F5E18C-AAC2-4FAB-A0B6-B7C6F93BEF40}" type="pres">
      <dgm:prSet presAssocID="{F99504F6-E714-463C-BA4B-E34DD4F85824}" presName="root2" presStyleCnt="0"/>
      <dgm:spPr/>
    </dgm:pt>
    <dgm:pt modelId="{6FCC2294-5D34-4802-A9B0-52545DF88340}" type="pres">
      <dgm:prSet presAssocID="{F99504F6-E714-463C-BA4B-E34DD4F85824}" presName="LevelTwoTextNode" presStyleLbl="node2" presStyleIdx="1" presStyleCnt="3" custLinFactNeighborX="-1436" custLinFactNeighborY="1257">
        <dgm:presLayoutVars>
          <dgm:chPref val="3"/>
        </dgm:presLayoutVars>
      </dgm:prSet>
      <dgm:spPr/>
    </dgm:pt>
    <dgm:pt modelId="{58FAD8E3-073F-4650-B76D-2DDD77AE5BF2}" type="pres">
      <dgm:prSet presAssocID="{F99504F6-E714-463C-BA4B-E34DD4F85824}" presName="level3hierChild" presStyleCnt="0"/>
      <dgm:spPr/>
    </dgm:pt>
    <dgm:pt modelId="{D6C4D7F3-6345-436F-A91A-9589B302AECF}" type="pres">
      <dgm:prSet presAssocID="{8A2DCDA9-08C1-4087-AD75-4D70E0930F56}" presName="conn2-1" presStyleLbl="parChTrans1D2" presStyleIdx="2" presStyleCnt="3"/>
      <dgm:spPr/>
    </dgm:pt>
    <dgm:pt modelId="{1327A283-CA0B-47E0-89EA-00331B39BD36}" type="pres">
      <dgm:prSet presAssocID="{8A2DCDA9-08C1-4087-AD75-4D70E0930F56}" presName="connTx" presStyleLbl="parChTrans1D2" presStyleIdx="2" presStyleCnt="3"/>
      <dgm:spPr/>
    </dgm:pt>
    <dgm:pt modelId="{2DE14804-B2C2-4A7A-964D-786E1829EBE8}" type="pres">
      <dgm:prSet presAssocID="{909858EC-104E-472B-AE60-264FD50070D9}" presName="root2" presStyleCnt="0"/>
      <dgm:spPr/>
    </dgm:pt>
    <dgm:pt modelId="{1EFADEA9-784F-4965-BA03-1E73AD183E03}" type="pres">
      <dgm:prSet presAssocID="{909858EC-104E-472B-AE60-264FD50070D9}" presName="LevelTwoTextNode" presStyleLbl="node2" presStyleIdx="2" presStyleCnt="3" custLinFactNeighborX="-669" custLinFactNeighborY="1257">
        <dgm:presLayoutVars>
          <dgm:chPref val="3"/>
        </dgm:presLayoutVars>
      </dgm:prSet>
      <dgm:spPr/>
    </dgm:pt>
    <dgm:pt modelId="{F2CA8EEE-8160-499C-A05B-D8E735BCA11C}" type="pres">
      <dgm:prSet presAssocID="{909858EC-104E-472B-AE60-264FD50070D9}" presName="level3hierChild" presStyleCnt="0"/>
      <dgm:spPr/>
    </dgm:pt>
  </dgm:ptLst>
  <dgm:cxnLst>
    <dgm:cxn modelId="{EACF1D06-81BD-423B-BCE5-8338545CEA5E}" srcId="{1E0CD511-888E-4E6F-A8FF-5286A707FF26}" destId="{909858EC-104E-472B-AE60-264FD50070D9}" srcOrd="2" destOrd="0" parTransId="{8A2DCDA9-08C1-4087-AD75-4D70E0930F56}" sibTransId="{260C2812-FFD9-4D31-BA72-4FE00B6EFB94}"/>
    <dgm:cxn modelId="{EBB93A08-3FBD-49EA-9A91-26E2B4E53F5E}" type="presOf" srcId="{8A2DCDA9-08C1-4087-AD75-4D70E0930F56}" destId="{D6C4D7F3-6345-436F-A91A-9589B302AECF}" srcOrd="0" destOrd="0" presId="urn:microsoft.com/office/officeart/2008/layout/HorizontalMultiLevelHierarchy"/>
    <dgm:cxn modelId="{378CC412-241F-48D4-8A7E-A7B6CC5AEF83}" type="presOf" srcId="{0DA9AC4D-6EFC-4FE6-8B65-6B51AEE7B4DC}" destId="{9AA965FD-7496-47BE-B133-F89913855006}" srcOrd="0" destOrd="0" presId="urn:microsoft.com/office/officeart/2008/layout/HorizontalMultiLevelHierarchy"/>
    <dgm:cxn modelId="{ABB6A72D-DCFC-42A8-BE33-B335A545E74B}" type="presOf" srcId="{87247FDF-69D0-4251-8AE1-261150BAFD3F}" destId="{2F0F6FF6-CE8A-4B3D-B1F3-3FAA4B1C376F}" srcOrd="0" destOrd="0" presId="urn:microsoft.com/office/officeart/2008/layout/HorizontalMultiLevelHierarchy"/>
    <dgm:cxn modelId="{2BA0AE36-EC24-49D1-9F30-2A970FF0E6FF}" srcId="{87247FDF-69D0-4251-8AE1-261150BAFD3F}" destId="{1E0CD511-888E-4E6F-A8FF-5286A707FF26}" srcOrd="0" destOrd="0" parTransId="{8FBA373E-12C6-4168-8CDA-403CBFDC7B00}" sibTransId="{DAF0A13A-A165-4129-B0DC-7D5A3F93C0E3}"/>
    <dgm:cxn modelId="{75CF9E6E-820B-45AE-88BF-5DB19FA7704B}" type="presOf" srcId="{0DA9AC4D-6EFC-4FE6-8B65-6B51AEE7B4DC}" destId="{08583FC5-5269-43DD-88F5-DCB475792BC7}" srcOrd="1" destOrd="0" presId="urn:microsoft.com/office/officeart/2008/layout/HorizontalMultiLevelHierarchy"/>
    <dgm:cxn modelId="{ED577F77-847D-4E10-A60B-FB4A323C377F}" srcId="{1E0CD511-888E-4E6F-A8FF-5286A707FF26}" destId="{2CB901C9-7B8A-48F2-B3AE-EEB2985B1024}" srcOrd="0" destOrd="0" parTransId="{19D4FAF5-9278-477D-9550-4C84D648B5A9}" sibTransId="{B49FFB89-3058-4169-AB34-4A7B6130E0F9}"/>
    <dgm:cxn modelId="{C89E6286-DC69-487F-9821-AFD82B12B9E4}" type="presOf" srcId="{1E0CD511-888E-4E6F-A8FF-5286A707FF26}" destId="{5C50C5A9-52F5-47E6-BD0F-150E7099A786}" srcOrd="0" destOrd="0" presId="urn:microsoft.com/office/officeart/2008/layout/HorizontalMultiLevelHierarchy"/>
    <dgm:cxn modelId="{9F76CBB9-8296-4381-8FC2-817807DEFB0D}" type="presOf" srcId="{F99504F6-E714-463C-BA4B-E34DD4F85824}" destId="{6FCC2294-5D34-4802-A9B0-52545DF88340}" srcOrd="0" destOrd="0" presId="urn:microsoft.com/office/officeart/2008/layout/HorizontalMultiLevelHierarchy"/>
    <dgm:cxn modelId="{BBABA9C0-3E2C-467C-90FF-70BC4F91E55A}" type="presOf" srcId="{19D4FAF5-9278-477D-9550-4C84D648B5A9}" destId="{418BDA9A-42CA-4AF4-B7C0-47AB9D3A6525}" srcOrd="0" destOrd="0" presId="urn:microsoft.com/office/officeart/2008/layout/HorizontalMultiLevelHierarchy"/>
    <dgm:cxn modelId="{32BB57D4-E589-464E-9448-6930C9F840E3}" srcId="{1E0CD511-888E-4E6F-A8FF-5286A707FF26}" destId="{F99504F6-E714-463C-BA4B-E34DD4F85824}" srcOrd="1" destOrd="0" parTransId="{0DA9AC4D-6EFC-4FE6-8B65-6B51AEE7B4DC}" sibTransId="{61313DD8-D967-4081-8C20-E5EE67970E44}"/>
    <dgm:cxn modelId="{1B60FBDF-7FE2-433D-B90D-656FF4DB7115}" type="presOf" srcId="{909858EC-104E-472B-AE60-264FD50070D9}" destId="{1EFADEA9-784F-4965-BA03-1E73AD183E03}" srcOrd="0" destOrd="0" presId="urn:microsoft.com/office/officeart/2008/layout/HorizontalMultiLevelHierarchy"/>
    <dgm:cxn modelId="{EAFAE4E6-71F4-4DA1-B26E-0B3282DCFB65}" type="presOf" srcId="{8A2DCDA9-08C1-4087-AD75-4D70E0930F56}" destId="{1327A283-CA0B-47E0-89EA-00331B39BD36}" srcOrd="1" destOrd="0" presId="urn:microsoft.com/office/officeart/2008/layout/HorizontalMultiLevelHierarchy"/>
    <dgm:cxn modelId="{B70DCEFD-7DF9-4FFF-99C1-F3688451D0C7}" type="presOf" srcId="{19D4FAF5-9278-477D-9550-4C84D648B5A9}" destId="{62AECF26-C027-4A95-BE37-AF6F6759ACDE}" srcOrd="1" destOrd="0" presId="urn:microsoft.com/office/officeart/2008/layout/HorizontalMultiLevelHierarchy"/>
    <dgm:cxn modelId="{57B241FF-BE70-4D24-8DB6-5E8093F958C2}" type="presOf" srcId="{2CB901C9-7B8A-48F2-B3AE-EEB2985B1024}" destId="{383DD0B1-34E5-4A76-9A99-CC8E25C026B2}" srcOrd="0" destOrd="0" presId="urn:microsoft.com/office/officeart/2008/layout/HorizontalMultiLevelHierarchy"/>
    <dgm:cxn modelId="{9BD9A7D8-E506-4119-8C43-4CE3144D7B4D}" type="presParOf" srcId="{2F0F6FF6-CE8A-4B3D-B1F3-3FAA4B1C376F}" destId="{15E0F4E8-78C7-46C8-AE5A-4FB630E69013}" srcOrd="0" destOrd="0" presId="urn:microsoft.com/office/officeart/2008/layout/HorizontalMultiLevelHierarchy"/>
    <dgm:cxn modelId="{5B6F4CDB-2498-47FB-BDF1-3960B359EC7A}" type="presParOf" srcId="{15E0F4E8-78C7-46C8-AE5A-4FB630E69013}" destId="{5C50C5A9-52F5-47E6-BD0F-150E7099A786}" srcOrd="0" destOrd="0" presId="urn:microsoft.com/office/officeart/2008/layout/HorizontalMultiLevelHierarchy"/>
    <dgm:cxn modelId="{E6F3FD2A-50E4-4A9B-84FD-965C91D66AFE}" type="presParOf" srcId="{15E0F4E8-78C7-46C8-AE5A-4FB630E69013}" destId="{E957BB4D-322D-47F4-BA35-AF9B18A24DE9}" srcOrd="1" destOrd="0" presId="urn:microsoft.com/office/officeart/2008/layout/HorizontalMultiLevelHierarchy"/>
    <dgm:cxn modelId="{990FBFC2-2642-40A1-8B73-6C6D5D8EB842}" type="presParOf" srcId="{E957BB4D-322D-47F4-BA35-AF9B18A24DE9}" destId="{418BDA9A-42CA-4AF4-B7C0-47AB9D3A6525}" srcOrd="0" destOrd="0" presId="urn:microsoft.com/office/officeart/2008/layout/HorizontalMultiLevelHierarchy"/>
    <dgm:cxn modelId="{0BDF2A6B-8F10-4EFA-9C1A-DAFFD043E56A}" type="presParOf" srcId="{418BDA9A-42CA-4AF4-B7C0-47AB9D3A6525}" destId="{62AECF26-C027-4A95-BE37-AF6F6759ACDE}" srcOrd="0" destOrd="0" presId="urn:microsoft.com/office/officeart/2008/layout/HorizontalMultiLevelHierarchy"/>
    <dgm:cxn modelId="{2DC19043-2616-4DB6-B920-3891AA476DF7}" type="presParOf" srcId="{E957BB4D-322D-47F4-BA35-AF9B18A24DE9}" destId="{A6B060C5-0250-4731-ADBA-A2F9F23BC81D}" srcOrd="1" destOrd="0" presId="urn:microsoft.com/office/officeart/2008/layout/HorizontalMultiLevelHierarchy"/>
    <dgm:cxn modelId="{7BFA74F7-A2EC-457D-957D-02FEF58F1C45}" type="presParOf" srcId="{A6B060C5-0250-4731-ADBA-A2F9F23BC81D}" destId="{383DD0B1-34E5-4A76-9A99-CC8E25C026B2}" srcOrd="0" destOrd="0" presId="urn:microsoft.com/office/officeart/2008/layout/HorizontalMultiLevelHierarchy"/>
    <dgm:cxn modelId="{14D7B82C-04BA-487C-AFE1-3A9886F35176}" type="presParOf" srcId="{A6B060C5-0250-4731-ADBA-A2F9F23BC81D}" destId="{6124FD7A-6FF6-4DFD-BC00-692076C7E58C}" srcOrd="1" destOrd="0" presId="urn:microsoft.com/office/officeart/2008/layout/HorizontalMultiLevelHierarchy"/>
    <dgm:cxn modelId="{04A41CC3-C07E-4979-A3FA-0F62374F4B4D}" type="presParOf" srcId="{E957BB4D-322D-47F4-BA35-AF9B18A24DE9}" destId="{9AA965FD-7496-47BE-B133-F89913855006}" srcOrd="2" destOrd="0" presId="urn:microsoft.com/office/officeart/2008/layout/HorizontalMultiLevelHierarchy"/>
    <dgm:cxn modelId="{5DAB71E5-1B22-4C6D-B9DA-6790C6A8F97C}" type="presParOf" srcId="{9AA965FD-7496-47BE-B133-F89913855006}" destId="{08583FC5-5269-43DD-88F5-DCB475792BC7}" srcOrd="0" destOrd="0" presId="urn:microsoft.com/office/officeart/2008/layout/HorizontalMultiLevelHierarchy"/>
    <dgm:cxn modelId="{55FEE910-66E4-48F2-9EF3-E86645B3EF3B}" type="presParOf" srcId="{E957BB4D-322D-47F4-BA35-AF9B18A24DE9}" destId="{05F5E18C-AAC2-4FAB-A0B6-B7C6F93BEF40}" srcOrd="3" destOrd="0" presId="urn:microsoft.com/office/officeart/2008/layout/HorizontalMultiLevelHierarchy"/>
    <dgm:cxn modelId="{494849D4-F5CF-4693-BB22-521B2E9053EF}" type="presParOf" srcId="{05F5E18C-AAC2-4FAB-A0B6-B7C6F93BEF40}" destId="{6FCC2294-5D34-4802-A9B0-52545DF88340}" srcOrd="0" destOrd="0" presId="urn:microsoft.com/office/officeart/2008/layout/HorizontalMultiLevelHierarchy"/>
    <dgm:cxn modelId="{4BE678D5-39B4-48A6-A66C-C36092C7386C}" type="presParOf" srcId="{05F5E18C-AAC2-4FAB-A0B6-B7C6F93BEF40}" destId="{58FAD8E3-073F-4650-B76D-2DDD77AE5BF2}" srcOrd="1" destOrd="0" presId="urn:microsoft.com/office/officeart/2008/layout/HorizontalMultiLevelHierarchy"/>
    <dgm:cxn modelId="{80157B3C-407D-48D2-AD22-42478C9C649C}" type="presParOf" srcId="{E957BB4D-322D-47F4-BA35-AF9B18A24DE9}" destId="{D6C4D7F3-6345-436F-A91A-9589B302AECF}" srcOrd="4" destOrd="0" presId="urn:microsoft.com/office/officeart/2008/layout/HorizontalMultiLevelHierarchy"/>
    <dgm:cxn modelId="{BA5F96C9-7C74-453D-B9A5-10E45496D1F3}" type="presParOf" srcId="{D6C4D7F3-6345-436F-A91A-9589B302AECF}" destId="{1327A283-CA0B-47E0-89EA-00331B39BD36}" srcOrd="0" destOrd="0" presId="urn:microsoft.com/office/officeart/2008/layout/HorizontalMultiLevelHierarchy"/>
    <dgm:cxn modelId="{17837187-34E5-44BC-9C80-7F3D01B4CB09}" type="presParOf" srcId="{E957BB4D-322D-47F4-BA35-AF9B18A24DE9}" destId="{2DE14804-B2C2-4A7A-964D-786E1829EBE8}" srcOrd="5" destOrd="0" presId="urn:microsoft.com/office/officeart/2008/layout/HorizontalMultiLevelHierarchy"/>
    <dgm:cxn modelId="{8828B764-F8A7-422D-979C-01130EFBB0F6}" type="presParOf" srcId="{2DE14804-B2C2-4A7A-964D-786E1829EBE8}" destId="{1EFADEA9-784F-4965-BA03-1E73AD183E03}" srcOrd="0" destOrd="0" presId="urn:microsoft.com/office/officeart/2008/layout/HorizontalMultiLevelHierarchy"/>
    <dgm:cxn modelId="{242B34E8-4090-437B-B224-7B78A1CAD160}" type="presParOf" srcId="{2DE14804-B2C2-4A7A-964D-786E1829EBE8}" destId="{F2CA8EEE-8160-499C-A05B-D8E735BCA11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247FDF-69D0-4251-8AE1-261150BAFD3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E0CD511-888E-4E6F-A8FF-5286A707FF26}">
      <dgm:prSet phldrT="[文本]"/>
      <dgm:spPr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b="1" dirty="0"/>
            <a:t>Western</a:t>
          </a:r>
          <a:endParaRPr lang="zh-CN" altLang="en-US" b="1" dirty="0"/>
        </a:p>
      </dgm:t>
    </dgm:pt>
    <dgm:pt modelId="{8FBA373E-12C6-4168-8CDA-403CBFDC7B00}" type="parTrans" cxnId="{2BA0AE36-EC24-49D1-9F30-2A970FF0E6FF}">
      <dgm:prSet/>
      <dgm:spPr/>
      <dgm:t>
        <a:bodyPr/>
        <a:lstStyle/>
        <a:p>
          <a:endParaRPr lang="zh-CN" altLang="en-US" b="1"/>
        </a:p>
      </dgm:t>
    </dgm:pt>
    <dgm:pt modelId="{DAF0A13A-A165-4129-B0DC-7D5A3F93C0E3}" type="sibTrans" cxnId="{2BA0AE36-EC24-49D1-9F30-2A970FF0E6FF}">
      <dgm:prSet/>
      <dgm:spPr/>
      <dgm:t>
        <a:bodyPr/>
        <a:lstStyle/>
        <a:p>
          <a:endParaRPr lang="zh-CN" altLang="en-US" b="1"/>
        </a:p>
      </dgm:t>
    </dgm:pt>
    <dgm:pt modelId="{2CB901C9-7B8A-48F2-B3AE-EEB2985B1024}">
      <dgm:prSet phldrT="[文本]"/>
      <dgm:spPr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b="1" dirty="0"/>
            <a:t>Freer</a:t>
          </a:r>
          <a:endParaRPr lang="zh-CN" altLang="en-US" b="1" dirty="0"/>
        </a:p>
      </dgm:t>
    </dgm:pt>
    <dgm:pt modelId="{19D4FAF5-9278-477D-9550-4C84D648B5A9}" type="parTrans" cxnId="{ED577F77-847D-4E10-A60B-FB4A323C377F}">
      <dgm:prSet/>
      <dgm:spPr/>
      <dgm:t>
        <a:bodyPr/>
        <a:lstStyle/>
        <a:p>
          <a:endParaRPr lang="zh-CN" altLang="en-US" b="1"/>
        </a:p>
      </dgm:t>
    </dgm:pt>
    <dgm:pt modelId="{B49FFB89-3058-4169-AB34-4A7B6130E0F9}" type="sibTrans" cxnId="{ED577F77-847D-4E10-A60B-FB4A323C377F}">
      <dgm:prSet/>
      <dgm:spPr/>
      <dgm:t>
        <a:bodyPr/>
        <a:lstStyle/>
        <a:p>
          <a:endParaRPr lang="zh-CN" altLang="en-US" b="1"/>
        </a:p>
      </dgm:t>
    </dgm:pt>
    <dgm:pt modelId="{F99504F6-E714-463C-BA4B-E34DD4F85824}">
      <dgm:prSet phldrT="[文本]"/>
      <dgm:spPr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en-US" b="1" dirty="0"/>
            <a:t>The emphasis is on alcohol</a:t>
          </a:r>
          <a:endParaRPr lang="zh-CN" altLang="en-US" b="1" dirty="0"/>
        </a:p>
      </dgm:t>
    </dgm:pt>
    <dgm:pt modelId="{0DA9AC4D-6EFC-4FE6-8B65-6B51AEE7B4DC}" type="parTrans" cxnId="{32BB57D4-E589-464E-9448-6930C9F840E3}">
      <dgm:prSet/>
      <dgm:spPr/>
      <dgm:t>
        <a:bodyPr/>
        <a:lstStyle/>
        <a:p>
          <a:endParaRPr lang="zh-CN" altLang="en-US" b="1"/>
        </a:p>
      </dgm:t>
    </dgm:pt>
    <dgm:pt modelId="{61313DD8-D967-4081-8C20-E5EE67970E44}" type="sibTrans" cxnId="{32BB57D4-E589-464E-9448-6930C9F840E3}">
      <dgm:prSet/>
      <dgm:spPr/>
      <dgm:t>
        <a:bodyPr/>
        <a:lstStyle/>
        <a:p>
          <a:endParaRPr lang="zh-CN" altLang="en-US" b="1"/>
        </a:p>
      </dgm:t>
    </dgm:pt>
    <dgm:pt modelId="{909858EC-104E-472B-AE60-264FD50070D9}">
      <dgm:prSet phldrT="[文本]"/>
      <dgm:spPr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en-US" b="1" dirty="0"/>
            <a:t>Drinking vessels are strict</a:t>
          </a:r>
          <a:endParaRPr lang="zh-CN" altLang="en-US" b="1" dirty="0"/>
        </a:p>
      </dgm:t>
    </dgm:pt>
    <dgm:pt modelId="{8A2DCDA9-08C1-4087-AD75-4D70E0930F56}" type="parTrans" cxnId="{EACF1D06-81BD-423B-BCE5-8338545CEA5E}">
      <dgm:prSet/>
      <dgm:spPr/>
      <dgm:t>
        <a:bodyPr/>
        <a:lstStyle/>
        <a:p>
          <a:endParaRPr lang="zh-CN" altLang="en-US" b="1"/>
        </a:p>
      </dgm:t>
    </dgm:pt>
    <dgm:pt modelId="{260C2812-FFD9-4D31-BA72-4FE00B6EFB94}" type="sibTrans" cxnId="{EACF1D06-81BD-423B-BCE5-8338545CEA5E}">
      <dgm:prSet/>
      <dgm:spPr/>
      <dgm:t>
        <a:bodyPr/>
        <a:lstStyle/>
        <a:p>
          <a:endParaRPr lang="zh-CN" altLang="en-US" b="1"/>
        </a:p>
      </dgm:t>
    </dgm:pt>
    <dgm:pt modelId="{2F0F6FF6-CE8A-4B3D-B1F3-3FAA4B1C376F}" type="pres">
      <dgm:prSet presAssocID="{87247FDF-69D0-4251-8AE1-261150BAFD3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7A190D6-7077-4230-BE72-7CD42A3534E7}" type="pres">
      <dgm:prSet presAssocID="{1E0CD511-888E-4E6F-A8FF-5286A707FF26}" presName="root1" presStyleCnt="0"/>
      <dgm:spPr/>
    </dgm:pt>
    <dgm:pt modelId="{7F3F0980-4AF3-4BAC-B4FE-F2AE769C185D}" type="pres">
      <dgm:prSet presAssocID="{1E0CD511-888E-4E6F-A8FF-5286A707FF26}" presName="LevelOneTextNode" presStyleLbl="node0" presStyleIdx="0" presStyleCnt="1" custAng="5400000" custScaleY="33649" custLinFactNeighborX="-54846">
        <dgm:presLayoutVars>
          <dgm:chPref val="3"/>
        </dgm:presLayoutVars>
      </dgm:prSet>
      <dgm:spPr/>
    </dgm:pt>
    <dgm:pt modelId="{970EEF35-ED2C-4CB4-AFA2-B1D69D6D9406}" type="pres">
      <dgm:prSet presAssocID="{1E0CD511-888E-4E6F-A8FF-5286A707FF26}" presName="level2hierChild" presStyleCnt="0"/>
      <dgm:spPr/>
    </dgm:pt>
    <dgm:pt modelId="{418BDA9A-42CA-4AF4-B7C0-47AB9D3A6525}" type="pres">
      <dgm:prSet presAssocID="{19D4FAF5-9278-477D-9550-4C84D648B5A9}" presName="conn2-1" presStyleLbl="parChTrans1D2" presStyleIdx="0" presStyleCnt="3"/>
      <dgm:spPr/>
    </dgm:pt>
    <dgm:pt modelId="{62AECF26-C027-4A95-BE37-AF6F6759ACDE}" type="pres">
      <dgm:prSet presAssocID="{19D4FAF5-9278-477D-9550-4C84D648B5A9}" presName="connTx" presStyleLbl="parChTrans1D2" presStyleIdx="0" presStyleCnt="3"/>
      <dgm:spPr/>
    </dgm:pt>
    <dgm:pt modelId="{A6B060C5-0250-4731-ADBA-A2F9F23BC81D}" type="pres">
      <dgm:prSet presAssocID="{2CB901C9-7B8A-48F2-B3AE-EEB2985B1024}" presName="root2" presStyleCnt="0"/>
      <dgm:spPr/>
    </dgm:pt>
    <dgm:pt modelId="{383DD0B1-34E5-4A76-9A99-CC8E25C026B2}" type="pres">
      <dgm:prSet presAssocID="{2CB901C9-7B8A-48F2-B3AE-EEB2985B1024}" presName="LevelTwoTextNode" presStyleLbl="node2" presStyleIdx="0" presStyleCnt="3">
        <dgm:presLayoutVars>
          <dgm:chPref val="3"/>
        </dgm:presLayoutVars>
      </dgm:prSet>
      <dgm:spPr/>
    </dgm:pt>
    <dgm:pt modelId="{6124FD7A-6FF6-4DFD-BC00-692076C7E58C}" type="pres">
      <dgm:prSet presAssocID="{2CB901C9-7B8A-48F2-B3AE-EEB2985B1024}" presName="level3hierChild" presStyleCnt="0"/>
      <dgm:spPr/>
    </dgm:pt>
    <dgm:pt modelId="{9AA965FD-7496-47BE-B133-F89913855006}" type="pres">
      <dgm:prSet presAssocID="{0DA9AC4D-6EFC-4FE6-8B65-6B51AEE7B4DC}" presName="conn2-1" presStyleLbl="parChTrans1D2" presStyleIdx="1" presStyleCnt="3"/>
      <dgm:spPr/>
    </dgm:pt>
    <dgm:pt modelId="{08583FC5-5269-43DD-88F5-DCB475792BC7}" type="pres">
      <dgm:prSet presAssocID="{0DA9AC4D-6EFC-4FE6-8B65-6B51AEE7B4DC}" presName="connTx" presStyleLbl="parChTrans1D2" presStyleIdx="1" presStyleCnt="3"/>
      <dgm:spPr/>
    </dgm:pt>
    <dgm:pt modelId="{05F5E18C-AAC2-4FAB-A0B6-B7C6F93BEF40}" type="pres">
      <dgm:prSet presAssocID="{F99504F6-E714-463C-BA4B-E34DD4F85824}" presName="root2" presStyleCnt="0"/>
      <dgm:spPr/>
    </dgm:pt>
    <dgm:pt modelId="{6FCC2294-5D34-4802-A9B0-52545DF88340}" type="pres">
      <dgm:prSet presAssocID="{F99504F6-E714-463C-BA4B-E34DD4F85824}" presName="LevelTwoTextNode" presStyleLbl="node2" presStyleIdx="1" presStyleCnt="3">
        <dgm:presLayoutVars>
          <dgm:chPref val="3"/>
        </dgm:presLayoutVars>
      </dgm:prSet>
      <dgm:spPr/>
    </dgm:pt>
    <dgm:pt modelId="{58FAD8E3-073F-4650-B76D-2DDD77AE5BF2}" type="pres">
      <dgm:prSet presAssocID="{F99504F6-E714-463C-BA4B-E34DD4F85824}" presName="level3hierChild" presStyleCnt="0"/>
      <dgm:spPr/>
    </dgm:pt>
    <dgm:pt modelId="{D6C4D7F3-6345-436F-A91A-9589B302AECF}" type="pres">
      <dgm:prSet presAssocID="{8A2DCDA9-08C1-4087-AD75-4D70E0930F56}" presName="conn2-1" presStyleLbl="parChTrans1D2" presStyleIdx="2" presStyleCnt="3"/>
      <dgm:spPr/>
    </dgm:pt>
    <dgm:pt modelId="{1327A283-CA0B-47E0-89EA-00331B39BD36}" type="pres">
      <dgm:prSet presAssocID="{8A2DCDA9-08C1-4087-AD75-4D70E0930F56}" presName="connTx" presStyleLbl="parChTrans1D2" presStyleIdx="2" presStyleCnt="3"/>
      <dgm:spPr/>
    </dgm:pt>
    <dgm:pt modelId="{2DE14804-B2C2-4A7A-964D-786E1829EBE8}" type="pres">
      <dgm:prSet presAssocID="{909858EC-104E-472B-AE60-264FD50070D9}" presName="root2" presStyleCnt="0"/>
      <dgm:spPr/>
    </dgm:pt>
    <dgm:pt modelId="{1EFADEA9-784F-4965-BA03-1E73AD183E03}" type="pres">
      <dgm:prSet presAssocID="{909858EC-104E-472B-AE60-264FD50070D9}" presName="LevelTwoTextNode" presStyleLbl="node2" presStyleIdx="2" presStyleCnt="3">
        <dgm:presLayoutVars>
          <dgm:chPref val="3"/>
        </dgm:presLayoutVars>
      </dgm:prSet>
      <dgm:spPr/>
    </dgm:pt>
    <dgm:pt modelId="{F2CA8EEE-8160-499C-A05B-D8E735BCA11C}" type="pres">
      <dgm:prSet presAssocID="{909858EC-104E-472B-AE60-264FD50070D9}" presName="level3hierChild" presStyleCnt="0"/>
      <dgm:spPr/>
    </dgm:pt>
  </dgm:ptLst>
  <dgm:cxnLst>
    <dgm:cxn modelId="{EACF1D06-81BD-423B-BCE5-8338545CEA5E}" srcId="{1E0CD511-888E-4E6F-A8FF-5286A707FF26}" destId="{909858EC-104E-472B-AE60-264FD50070D9}" srcOrd="2" destOrd="0" parTransId="{8A2DCDA9-08C1-4087-AD75-4D70E0930F56}" sibTransId="{260C2812-FFD9-4D31-BA72-4FE00B6EFB94}"/>
    <dgm:cxn modelId="{7D62851C-2B23-4F18-AA14-C1A7138E6A82}" type="presOf" srcId="{0DA9AC4D-6EFC-4FE6-8B65-6B51AEE7B4DC}" destId="{9AA965FD-7496-47BE-B133-F89913855006}" srcOrd="0" destOrd="0" presId="urn:microsoft.com/office/officeart/2008/layout/HorizontalMultiLevelHierarchy"/>
    <dgm:cxn modelId="{ABB6A72D-DCFC-42A8-BE33-B335A545E74B}" type="presOf" srcId="{87247FDF-69D0-4251-8AE1-261150BAFD3F}" destId="{2F0F6FF6-CE8A-4B3D-B1F3-3FAA4B1C376F}" srcOrd="0" destOrd="0" presId="urn:microsoft.com/office/officeart/2008/layout/HorizontalMultiLevelHierarchy"/>
    <dgm:cxn modelId="{2BA0AE36-EC24-49D1-9F30-2A970FF0E6FF}" srcId="{87247FDF-69D0-4251-8AE1-261150BAFD3F}" destId="{1E0CD511-888E-4E6F-A8FF-5286A707FF26}" srcOrd="0" destOrd="0" parTransId="{8FBA373E-12C6-4168-8CDA-403CBFDC7B00}" sibTransId="{DAF0A13A-A165-4129-B0DC-7D5A3F93C0E3}"/>
    <dgm:cxn modelId="{E700F03C-E22E-4487-8C2A-052993223A34}" type="presOf" srcId="{8A2DCDA9-08C1-4087-AD75-4D70E0930F56}" destId="{1327A283-CA0B-47E0-89EA-00331B39BD36}" srcOrd="1" destOrd="0" presId="urn:microsoft.com/office/officeart/2008/layout/HorizontalMultiLevelHierarchy"/>
    <dgm:cxn modelId="{2DEEC15B-1AE1-4618-B325-3DE8867584F9}" type="presOf" srcId="{F99504F6-E714-463C-BA4B-E34DD4F85824}" destId="{6FCC2294-5D34-4802-A9B0-52545DF88340}" srcOrd="0" destOrd="0" presId="urn:microsoft.com/office/officeart/2008/layout/HorizontalMultiLevelHierarchy"/>
    <dgm:cxn modelId="{08178551-5F2F-4986-92BE-528404717762}" type="presOf" srcId="{19D4FAF5-9278-477D-9550-4C84D648B5A9}" destId="{418BDA9A-42CA-4AF4-B7C0-47AB9D3A6525}" srcOrd="0" destOrd="0" presId="urn:microsoft.com/office/officeart/2008/layout/HorizontalMultiLevelHierarchy"/>
    <dgm:cxn modelId="{ED577F77-847D-4E10-A60B-FB4A323C377F}" srcId="{1E0CD511-888E-4E6F-A8FF-5286A707FF26}" destId="{2CB901C9-7B8A-48F2-B3AE-EEB2985B1024}" srcOrd="0" destOrd="0" parTransId="{19D4FAF5-9278-477D-9550-4C84D648B5A9}" sibTransId="{B49FFB89-3058-4169-AB34-4A7B6130E0F9}"/>
    <dgm:cxn modelId="{0B604B7B-D39E-4557-BE57-B2465B4351AD}" type="presOf" srcId="{2CB901C9-7B8A-48F2-B3AE-EEB2985B1024}" destId="{383DD0B1-34E5-4A76-9A99-CC8E25C026B2}" srcOrd="0" destOrd="0" presId="urn:microsoft.com/office/officeart/2008/layout/HorizontalMultiLevelHierarchy"/>
    <dgm:cxn modelId="{5558A7B1-FB55-4448-94D5-9B44C9DCEC6D}" type="presOf" srcId="{19D4FAF5-9278-477D-9550-4C84D648B5A9}" destId="{62AECF26-C027-4A95-BE37-AF6F6759ACDE}" srcOrd="1" destOrd="0" presId="urn:microsoft.com/office/officeart/2008/layout/HorizontalMultiLevelHierarchy"/>
    <dgm:cxn modelId="{D1DE09BD-934D-481C-8485-786A600EDB0D}" type="presOf" srcId="{8A2DCDA9-08C1-4087-AD75-4D70E0930F56}" destId="{D6C4D7F3-6345-436F-A91A-9589B302AECF}" srcOrd="0" destOrd="0" presId="urn:microsoft.com/office/officeart/2008/layout/HorizontalMultiLevelHierarchy"/>
    <dgm:cxn modelId="{97CCBFC9-8AFD-4EAB-9028-EFAC38172460}" type="presOf" srcId="{0DA9AC4D-6EFC-4FE6-8B65-6B51AEE7B4DC}" destId="{08583FC5-5269-43DD-88F5-DCB475792BC7}" srcOrd="1" destOrd="0" presId="urn:microsoft.com/office/officeart/2008/layout/HorizontalMultiLevelHierarchy"/>
    <dgm:cxn modelId="{32BB57D4-E589-464E-9448-6930C9F840E3}" srcId="{1E0CD511-888E-4E6F-A8FF-5286A707FF26}" destId="{F99504F6-E714-463C-BA4B-E34DD4F85824}" srcOrd="1" destOrd="0" parTransId="{0DA9AC4D-6EFC-4FE6-8B65-6B51AEE7B4DC}" sibTransId="{61313DD8-D967-4081-8C20-E5EE67970E44}"/>
    <dgm:cxn modelId="{CFBB62EC-8EE0-443B-A8ED-201EA4DBCA5C}" type="presOf" srcId="{909858EC-104E-472B-AE60-264FD50070D9}" destId="{1EFADEA9-784F-4965-BA03-1E73AD183E03}" srcOrd="0" destOrd="0" presId="urn:microsoft.com/office/officeart/2008/layout/HorizontalMultiLevelHierarchy"/>
    <dgm:cxn modelId="{16D1B2F9-A386-4760-972F-FEBF4A975FF9}" type="presOf" srcId="{1E0CD511-888E-4E6F-A8FF-5286A707FF26}" destId="{7F3F0980-4AF3-4BAC-B4FE-F2AE769C185D}" srcOrd="0" destOrd="0" presId="urn:microsoft.com/office/officeart/2008/layout/HorizontalMultiLevelHierarchy"/>
    <dgm:cxn modelId="{9FD96B64-2876-4D63-BC13-7899F60604F8}" type="presParOf" srcId="{2F0F6FF6-CE8A-4B3D-B1F3-3FAA4B1C376F}" destId="{E7A190D6-7077-4230-BE72-7CD42A3534E7}" srcOrd="0" destOrd="0" presId="urn:microsoft.com/office/officeart/2008/layout/HorizontalMultiLevelHierarchy"/>
    <dgm:cxn modelId="{96E53ECD-5B71-486D-91A0-B01456BB3D43}" type="presParOf" srcId="{E7A190D6-7077-4230-BE72-7CD42A3534E7}" destId="{7F3F0980-4AF3-4BAC-B4FE-F2AE769C185D}" srcOrd="0" destOrd="0" presId="urn:microsoft.com/office/officeart/2008/layout/HorizontalMultiLevelHierarchy"/>
    <dgm:cxn modelId="{B18A43C6-1572-4322-9A0A-566F25F2EA9E}" type="presParOf" srcId="{E7A190D6-7077-4230-BE72-7CD42A3534E7}" destId="{970EEF35-ED2C-4CB4-AFA2-B1D69D6D9406}" srcOrd="1" destOrd="0" presId="urn:microsoft.com/office/officeart/2008/layout/HorizontalMultiLevelHierarchy"/>
    <dgm:cxn modelId="{7CDF87F1-18DB-4836-9870-391CEB7382A3}" type="presParOf" srcId="{970EEF35-ED2C-4CB4-AFA2-B1D69D6D9406}" destId="{418BDA9A-42CA-4AF4-B7C0-47AB9D3A6525}" srcOrd="0" destOrd="0" presId="urn:microsoft.com/office/officeart/2008/layout/HorizontalMultiLevelHierarchy"/>
    <dgm:cxn modelId="{C4A07FCC-B33C-4C6A-8D21-AF0EC9961376}" type="presParOf" srcId="{418BDA9A-42CA-4AF4-B7C0-47AB9D3A6525}" destId="{62AECF26-C027-4A95-BE37-AF6F6759ACDE}" srcOrd="0" destOrd="0" presId="urn:microsoft.com/office/officeart/2008/layout/HorizontalMultiLevelHierarchy"/>
    <dgm:cxn modelId="{2565CF35-00B0-4BED-B01B-D466E91AD15A}" type="presParOf" srcId="{970EEF35-ED2C-4CB4-AFA2-B1D69D6D9406}" destId="{A6B060C5-0250-4731-ADBA-A2F9F23BC81D}" srcOrd="1" destOrd="0" presId="urn:microsoft.com/office/officeart/2008/layout/HorizontalMultiLevelHierarchy"/>
    <dgm:cxn modelId="{19E9BA8D-D862-4FBB-BEE5-0A14DC58FAEC}" type="presParOf" srcId="{A6B060C5-0250-4731-ADBA-A2F9F23BC81D}" destId="{383DD0B1-34E5-4A76-9A99-CC8E25C026B2}" srcOrd="0" destOrd="0" presId="urn:microsoft.com/office/officeart/2008/layout/HorizontalMultiLevelHierarchy"/>
    <dgm:cxn modelId="{75E6262F-27B0-4F35-B175-3C274F6FB7AB}" type="presParOf" srcId="{A6B060C5-0250-4731-ADBA-A2F9F23BC81D}" destId="{6124FD7A-6FF6-4DFD-BC00-692076C7E58C}" srcOrd="1" destOrd="0" presId="urn:microsoft.com/office/officeart/2008/layout/HorizontalMultiLevelHierarchy"/>
    <dgm:cxn modelId="{39322276-B59A-4050-B031-D2EB533D87C0}" type="presParOf" srcId="{970EEF35-ED2C-4CB4-AFA2-B1D69D6D9406}" destId="{9AA965FD-7496-47BE-B133-F89913855006}" srcOrd="2" destOrd="0" presId="urn:microsoft.com/office/officeart/2008/layout/HorizontalMultiLevelHierarchy"/>
    <dgm:cxn modelId="{C4DE3BD4-8843-431D-B078-1E30ECF76C64}" type="presParOf" srcId="{9AA965FD-7496-47BE-B133-F89913855006}" destId="{08583FC5-5269-43DD-88F5-DCB475792BC7}" srcOrd="0" destOrd="0" presId="urn:microsoft.com/office/officeart/2008/layout/HorizontalMultiLevelHierarchy"/>
    <dgm:cxn modelId="{CD80FD74-0DC5-45F6-AAF4-6CD7D8DA86FA}" type="presParOf" srcId="{970EEF35-ED2C-4CB4-AFA2-B1D69D6D9406}" destId="{05F5E18C-AAC2-4FAB-A0B6-B7C6F93BEF40}" srcOrd="3" destOrd="0" presId="urn:microsoft.com/office/officeart/2008/layout/HorizontalMultiLevelHierarchy"/>
    <dgm:cxn modelId="{8BBE7AE7-E2E7-4B25-8260-9984E18EA08B}" type="presParOf" srcId="{05F5E18C-AAC2-4FAB-A0B6-B7C6F93BEF40}" destId="{6FCC2294-5D34-4802-A9B0-52545DF88340}" srcOrd="0" destOrd="0" presId="urn:microsoft.com/office/officeart/2008/layout/HorizontalMultiLevelHierarchy"/>
    <dgm:cxn modelId="{4DAA0A46-446C-4E2A-BCA6-A535902349DF}" type="presParOf" srcId="{05F5E18C-AAC2-4FAB-A0B6-B7C6F93BEF40}" destId="{58FAD8E3-073F-4650-B76D-2DDD77AE5BF2}" srcOrd="1" destOrd="0" presId="urn:microsoft.com/office/officeart/2008/layout/HorizontalMultiLevelHierarchy"/>
    <dgm:cxn modelId="{D14C37F4-DB8B-4675-B314-D429D25495E5}" type="presParOf" srcId="{970EEF35-ED2C-4CB4-AFA2-B1D69D6D9406}" destId="{D6C4D7F3-6345-436F-A91A-9589B302AECF}" srcOrd="4" destOrd="0" presId="urn:microsoft.com/office/officeart/2008/layout/HorizontalMultiLevelHierarchy"/>
    <dgm:cxn modelId="{7A331CE9-7A1B-4A36-AE5C-8B60DE5BB434}" type="presParOf" srcId="{D6C4D7F3-6345-436F-A91A-9589B302AECF}" destId="{1327A283-CA0B-47E0-89EA-00331B39BD36}" srcOrd="0" destOrd="0" presId="urn:microsoft.com/office/officeart/2008/layout/HorizontalMultiLevelHierarchy"/>
    <dgm:cxn modelId="{B9FABE1C-8184-45BB-80A2-55956A78C2A5}" type="presParOf" srcId="{970EEF35-ED2C-4CB4-AFA2-B1D69D6D9406}" destId="{2DE14804-B2C2-4A7A-964D-786E1829EBE8}" srcOrd="5" destOrd="0" presId="urn:microsoft.com/office/officeart/2008/layout/HorizontalMultiLevelHierarchy"/>
    <dgm:cxn modelId="{F19E2DD6-E966-4B2A-A49C-E0F4CA2B9177}" type="presParOf" srcId="{2DE14804-B2C2-4A7A-964D-786E1829EBE8}" destId="{1EFADEA9-784F-4965-BA03-1E73AD183E03}" srcOrd="0" destOrd="0" presId="urn:microsoft.com/office/officeart/2008/layout/HorizontalMultiLevelHierarchy"/>
    <dgm:cxn modelId="{4A14CA5A-570D-4FD2-90D5-B504C09BBDEE}" type="presParOf" srcId="{2DE14804-B2C2-4A7A-964D-786E1829EBE8}" destId="{F2CA8EEE-8160-499C-A05B-D8E735BCA11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4D7F3-6345-436F-A91A-9589B302AECF}">
      <dsp:nvSpPr>
        <dsp:cNvPr id="0" name=""/>
        <dsp:cNvSpPr/>
      </dsp:nvSpPr>
      <dsp:spPr>
        <a:xfrm>
          <a:off x="1427283" y="2002917"/>
          <a:ext cx="1023219" cy="9468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1609" y="0"/>
              </a:lnTo>
              <a:lnTo>
                <a:pt x="511609" y="946853"/>
              </a:lnTo>
              <a:lnTo>
                <a:pt x="1023219" y="9468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b="1" kern="1200"/>
        </a:p>
      </dsp:txBody>
      <dsp:txXfrm>
        <a:off x="1904040" y="2441492"/>
        <a:ext cx="69704" cy="69704"/>
      </dsp:txXfrm>
    </dsp:sp>
    <dsp:sp modelId="{9AA965FD-7496-47BE-B133-F89913855006}">
      <dsp:nvSpPr>
        <dsp:cNvPr id="0" name=""/>
        <dsp:cNvSpPr/>
      </dsp:nvSpPr>
      <dsp:spPr>
        <a:xfrm>
          <a:off x="1427283" y="1957191"/>
          <a:ext cx="10041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6"/>
              </a:moveTo>
              <a:lnTo>
                <a:pt x="502081" y="45726"/>
              </a:lnTo>
              <a:lnTo>
                <a:pt x="502081" y="45720"/>
              </a:lnTo>
              <a:lnTo>
                <a:pt x="1004163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b="1" kern="1200"/>
        </a:p>
      </dsp:txBody>
      <dsp:txXfrm>
        <a:off x="1904260" y="1977807"/>
        <a:ext cx="50208" cy="50208"/>
      </dsp:txXfrm>
    </dsp:sp>
    <dsp:sp modelId="{418BDA9A-42CA-4AF4-B7C0-47AB9D3A6525}">
      <dsp:nvSpPr>
        <dsp:cNvPr id="0" name=""/>
        <dsp:cNvSpPr/>
      </dsp:nvSpPr>
      <dsp:spPr>
        <a:xfrm>
          <a:off x="1427283" y="1046529"/>
          <a:ext cx="1023195" cy="956388"/>
        </a:xfrm>
        <a:custGeom>
          <a:avLst/>
          <a:gdLst/>
          <a:ahLst/>
          <a:cxnLst/>
          <a:rect l="0" t="0" r="0" b="0"/>
          <a:pathLst>
            <a:path>
              <a:moveTo>
                <a:pt x="0" y="956388"/>
              </a:moveTo>
              <a:lnTo>
                <a:pt x="511597" y="956388"/>
              </a:lnTo>
              <a:lnTo>
                <a:pt x="511597" y="0"/>
              </a:lnTo>
              <a:lnTo>
                <a:pt x="102319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b="1" kern="1200"/>
        </a:p>
      </dsp:txBody>
      <dsp:txXfrm>
        <a:off x="1903866" y="1489709"/>
        <a:ext cx="70028" cy="70028"/>
      </dsp:txXfrm>
    </dsp:sp>
    <dsp:sp modelId="{5C50C5A9-52F5-47E6-BD0F-150E7099A786}">
      <dsp:nvSpPr>
        <dsp:cNvPr id="0" name=""/>
        <dsp:cNvSpPr/>
      </dsp:nvSpPr>
      <dsp:spPr>
        <a:xfrm>
          <a:off x="260472" y="1624173"/>
          <a:ext cx="1576133" cy="7574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b="1" kern="1200" dirty="0"/>
            <a:t>Chinese</a:t>
          </a:r>
          <a:endParaRPr lang="zh-CN" altLang="en-US" sz="3400" b="1" kern="1200" dirty="0"/>
        </a:p>
      </dsp:txBody>
      <dsp:txXfrm>
        <a:off x="260472" y="1624173"/>
        <a:ext cx="1576133" cy="757488"/>
      </dsp:txXfrm>
    </dsp:sp>
    <dsp:sp modelId="{383DD0B1-34E5-4A76-9A99-CC8E25C026B2}">
      <dsp:nvSpPr>
        <dsp:cNvPr id="0" name=""/>
        <dsp:cNvSpPr/>
      </dsp:nvSpPr>
      <dsp:spPr>
        <a:xfrm>
          <a:off x="2450478" y="667785"/>
          <a:ext cx="2484560" cy="7574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300" b="1" kern="1200" dirty="0"/>
            <a:t>More enthusiastic </a:t>
          </a:r>
          <a:endParaRPr lang="zh-CN" altLang="en-US" sz="2300" b="1" kern="1200" dirty="0"/>
        </a:p>
      </dsp:txBody>
      <dsp:txXfrm>
        <a:off x="2450478" y="667785"/>
        <a:ext cx="2484560" cy="757488"/>
      </dsp:txXfrm>
    </dsp:sp>
    <dsp:sp modelId="{6FCC2294-5D34-4802-A9B0-52545DF88340}">
      <dsp:nvSpPr>
        <dsp:cNvPr id="0" name=""/>
        <dsp:cNvSpPr/>
      </dsp:nvSpPr>
      <dsp:spPr>
        <a:xfrm>
          <a:off x="2431446" y="1624167"/>
          <a:ext cx="2484560" cy="7574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300" b="1" kern="1200" dirty="0"/>
            <a:t>The emphasis is on people</a:t>
          </a:r>
          <a:endParaRPr lang="zh-CN" altLang="en-US" sz="2300" b="1" kern="1200" dirty="0"/>
        </a:p>
      </dsp:txBody>
      <dsp:txXfrm>
        <a:off x="2431446" y="1624167"/>
        <a:ext cx="2484560" cy="757488"/>
      </dsp:txXfrm>
    </dsp:sp>
    <dsp:sp modelId="{1EFADEA9-784F-4965-BA03-1E73AD183E03}">
      <dsp:nvSpPr>
        <dsp:cNvPr id="0" name=""/>
        <dsp:cNvSpPr/>
      </dsp:nvSpPr>
      <dsp:spPr>
        <a:xfrm>
          <a:off x="2450503" y="2571027"/>
          <a:ext cx="2484560" cy="7574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300" b="1" kern="1200" dirty="0"/>
            <a:t>Drinking vessels are optional</a:t>
          </a:r>
          <a:endParaRPr lang="zh-CN" altLang="en-US" sz="2300" b="1" kern="1200" dirty="0"/>
        </a:p>
      </dsp:txBody>
      <dsp:txXfrm>
        <a:off x="2450503" y="2571027"/>
        <a:ext cx="2484560" cy="7574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4D7F3-6345-436F-A91A-9589B302AECF}">
      <dsp:nvSpPr>
        <dsp:cNvPr id="0" name=""/>
        <dsp:cNvSpPr/>
      </dsp:nvSpPr>
      <dsp:spPr>
        <a:xfrm>
          <a:off x="1811068" y="1993389"/>
          <a:ext cx="912364" cy="946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6182" y="0"/>
              </a:lnTo>
              <a:lnTo>
                <a:pt x="456182" y="946860"/>
              </a:lnTo>
              <a:lnTo>
                <a:pt x="912364" y="9468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b="1" kern="1200"/>
        </a:p>
      </dsp:txBody>
      <dsp:txXfrm>
        <a:off x="2234377" y="2433947"/>
        <a:ext cx="65744" cy="65744"/>
      </dsp:txXfrm>
    </dsp:sp>
    <dsp:sp modelId="{9AA965FD-7496-47BE-B133-F89913855006}">
      <dsp:nvSpPr>
        <dsp:cNvPr id="0" name=""/>
        <dsp:cNvSpPr/>
      </dsp:nvSpPr>
      <dsp:spPr>
        <a:xfrm>
          <a:off x="1811068" y="1947669"/>
          <a:ext cx="9123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12364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b="1" kern="1200"/>
        </a:p>
      </dsp:txBody>
      <dsp:txXfrm>
        <a:off x="2244441" y="1970580"/>
        <a:ext cx="45618" cy="45618"/>
      </dsp:txXfrm>
    </dsp:sp>
    <dsp:sp modelId="{418BDA9A-42CA-4AF4-B7C0-47AB9D3A6525}">
      <dsp:nvSpPr>
        <dsp:cNvPr id="0" name=""/>
        <dsp:cNvSpPr/>
      </dsp:nvSpPr>
      <dsp:spPr>
        <a:xfrm>
          <a:off x="1811068" y="1046529"/>
          <a:ext cx="912364" cy="946860"/>
        </a:xfrm>
        <a:custGeom>
          <a:avLst/>
          <a:gdLst/>
          <a:ahLst/>
          <a:cxnLst/>
          <a:rect l="0" t="0" r="0" b="0"/>
          <a:pathLst>
            <a:path>
              <a:moveTo>
                <a:pt x="0" y="946860"/>
              </a:moveTo>
              <a:lnTo>
                <a:pt x="456182" y="946860"/>
              </a:lnTo>
              <a:lnTo>
                <a:pt x="456182" y="0"/>
              </a:lnTo>
              <a:lnTo>
                <a:pt x="91236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b="1" kern="1200"/>
        </a:p>
      </dsp:txBody>
      <dsp:txXfrm>
        <a:off x="2234377" y="1487087"/>
        <a:ext cx="65744" cy="65744"/>
      </dsp:txXfrm>
    </dsp:sp>
    <dsp:sp modelId="{7F3F0980-4AF3-4BAC-B4FE-F2AE769C185D}">
      <dsp:nvSpPr>
        <dsp:cNvPr id="0" name=""/>
        <dsp:cNvSpPr/>
      </dsp:nvSpPr>
      <dsp:spPr>
        <a:xfrm>
          <a:off x="761568" y="1614645"/>
          <a:ext cx="1341511" cy="7574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b="1" kern="1200" dirty="0"/>
            <a:t>Western</a:t>
          </a:r>
          <a:endParaRPr lang="zh-CN" altLang="en-US" sz="2700" b="1" kern="1200" dirty="0"/>
        </a:p>
      </dsp:txBody>
      <dsp:txXfrm>
        <a:off x="761568" y="1614645"/>
        <a:ext cx="1341511" cy="757488"/>
      </dsp:txXfrm>
    </dsp:sp>
    <dsp:sp modelId="{383DD0B1-34E5-4A76-9A99-CC8E25C026B2}">
      <dsp:nvSpPr>
        <dsp:cNvPr id="0" name=""/>
        <dsp:cNvSpPr/>
      </dsp:nvSpPr>
      <dsp:spPr>
        <a:xfrm>
          <a:off x="2723432" y="667785"/>
          <a:ext cx="2484560" cy="7574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b="1" kern="1200" dirty="0"/>
            <a:t>Freer</a:t>
          </a:r>
          <a:endParaRPr lang="zh-CN" altLang="en-US" sz="2300" b="1" kern="1200" dirty="0"/>
        </a:p>
      </dsp:txBody>
      <dsp:txXfrm>
        <a:off x="2723432" y="667785"/>
        <a:ext cx="2484560" cy="757488"/>
      </dsp:txXfrm>
    </dsp:sp>
    <dsp:sp modelId="{6FCC2294-5D34-4802-A9B0-52545DF88340}">
      <dsp:nvSpPr>
        <dsp:cNvPr id="0" name=""/>
        <dsp:cNvSpPr/>
      </dsp:nvSpPr>
      <dsp:spPr>
        <a:xfrm>
          <a:off x="2723432" y="1614645"/>
          <a:ext cx="2484560" cy="7574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300" b="1" kern="1200" dirty="0"/>
            <a:t>The emphasis is on alcohol</a:t>
          </a:r>
          <a:endParaRPr lang="zh-CN" altLang="en-US" sz="2300" b="1" kern="1200" dirty="0"/>
        </a:p>
      </dsp:txBody>
      <dsp:txXfrm>
        <a:off x="2723432" y="1614645"/>
        <a:ext cx="2484560" cy="757488"/>
      </dsp:txXfrm>
    </dsp:sp>
    <dsp:sp modelId="{1EFADEA9-784F-4965-BA03-1E73AD183E03}">
      <dsp:nvSpPr>
        <dsp:cNvPr id="0" name=""/>
        <dsp:cNvSpPr/>
      </dsp:nvSpPr>
      <dsp:spPr>
        <a:xfrm>
          <a:off x="2723432" y="2561505"/>
          <a:ext cx="2484560" cy="7574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300" b="1" kern="1200" dirty="0"/>
            <a:t>Drinking vessels are strict</a:t>
          </a:r>
          <a:endParaRPr lang="zh-CN" altLang="en-US" sz="2300" b="1" kern="1200" dirty="0"/>
        </a:p>
      </dsp:txBody>
      <dsp:txXfrm>
        <a:off x="2723432" y="2561505"/>
        <a:ext cx="2484560" cy="757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0A968-9BBD-4B99-A3A4-421FC40D8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AB4D0C-9826-4C99-A964-9F63BF873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14D5A-9E5F-4FE1-871C-ADEA5A97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86F-F7B3-4BC4-9EE0-7F70042EF4C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E0F1C2-4093-4F96-9C71-5C93528BB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731776-6779-4477-B1BF-77E0E9ED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FF47-8691-4F3A-92A1-B0631186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40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0A7C4-39AA-43D2-8910-48A2350A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6E84D3-E5FE-40CF-9971-61834C028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445CBC-C2B7-4D6E-963B-5FD63800D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86F-F7B3-4BC4-9EE0-7F70042EF4C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AC45A-776C-4737-96ED-FB887174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25EDA-24F6-431B-AF23-DA0D6D54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FF47-8691-4F3A-92A1-B0631186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42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ED387F-49BC-4B46-B91B-692FBC9CB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F3FAF6-8075-4910-BA91-4752B8563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5C2675-56D2-4885-84DF-21DDD9CC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86F-F7B3-4BC4-9EE0-7F70042EF4C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5A03EA-50F7-4639-B1E9-E8106DBB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1213B1-1610-46B8-A8C1-03619B68B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FF47-8691-4F3A-92A1-B0631186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37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49CB1-E7BB-452E-8AC9-3C5CF52E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BEDB41-9F3C-4FBF-B0CF-A72D7E593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6248FF-C7A3-4211-868D-166A120BF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86F-F7B3-4BC4-9EE0-7F70042EF4C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EFADD-7A82-45ED-84C6-DC270FFE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9877D0-4548-4978-9F76-0C1EB1987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FF47-8691-4F3A-92A1-B0631186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65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1A2AA-F6C3-4CB3-9F72-AA236B0A4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1D96EA-59A3-40DC-B63E-BF8FB8CE7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046770-445D-43E1-BFE7-047A0084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86F-F7B3-4BC4-9EE0-7F70042EF4C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0D105-0226-4DFD-AA91-1FBCCBCCD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772F1C-1DCD-4563-9AF4-8C31B621D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FF47-8691-4F3A-92A1-B0631186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84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A20E3-37AA-4CCB-A78C-6F7663C7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E988FE-CFB9-43A8-B620-D123C96D9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1355E3-06D4-4F45-B22B-FAC2270EA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71F387-86D2-4356-8A26-C581D50DD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86F-F7B3-4BC4-9EE0-7F70042EF4C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EBFBE2-1486-4E10-B1BF-C5399397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D1645B-0EFB-4E51-ABC1-9C4ABE15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FF47-8691-4F3A-92A1-B0631186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2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8BDCD-2086-4D67-A370-C72D2A2C8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E72BA9-1F40-4D3C-B91E-796CB4294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06B61F-B897-4BD4-A92C-71DE6C86E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527137-6B36-403F-A658-31FF4D5F5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E757D6-862D-4DEC-9F5E-4BF7F9567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E0283F-E9A9-4969-8A0B-4D60F61B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86F-F7B3-4BC4-9EE0-7F70042EF4C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9DFBBB-BA6E-452C-A6CC-363F58D8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4C90F7-9401-4ED8-B435-D8C2E4F6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FF47-8691-4F3A-92A1-B0631186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83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B17B0-4A40-431A-8F6A-9DCA93A9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48B96F-234F-4A6F-9E5B-5DE612B1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86F-F7B3-4BC4-9EE0-7F70042EF4C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D70C05-842A-4407-915D-E501CA43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5F902C-2591-4FA1-9B6E-EFFA3201B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FF47-8691-4F3A-92A1-B0631186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95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5D4E8F-369C-449F-84B7-1DF2AD29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86F-F7B3-4BC4-9EE0-7F70042EF4C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496AE9-2E1D-4F63-91EA-93D784286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7ECEF7-9D5C-4E28-93D8-C6E93ADE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FF47-8691-4F3A-92A1-B0631186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37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30722-83BE-40F1-9DF2-5736FB2A2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A6B2F-C9FE-44DA-B2C1-E37E86A03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5C7637-898B-491A-B26C-D5DFE28FC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8C6100-4808-4DCD-A5EC-FB80DC51E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86F-F7B3-4BC4-9EE0-7F70042EF4C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D3877F-684F-4685-8312-D3161D46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EB0E67-3B7B-4A7A-A798-A0F13420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FF47-8691-4F3A-92A1-B0631186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81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D3388-14A2-40F7-87DE-9A1E5CC7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891282-94DA-468A-AAE1-46A40749A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410FB4-5BB5-4BCE-8DE2-15E251223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255A18-9010-4DBE-982E-FD1D90E8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86F-F7B3-4BC4-9EE0-7F70042EF4C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BBA9F0-2912-4307-9393-0B346982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87F7A3-45F1-4464-9BA2-BA916CF5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FF47-8691-4F3A-92A1-B0631186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89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87B86D-B4FA-4934-9F3E-E82480F16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17F224-D07D-49A6-B5A5-FB9C7CB70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706E0C-5BD4-42F1-AF89-E931110E1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5886F-F7B3-4BC4-9EE0-7F70042EF4CB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842E02-386F-4CAD-9DD9-03A689FED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AC104C-66AF-45DB-AE45-96AA7FDC4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7FF47-8691-4F3A-92A1-B0631186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12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86D33863-022E-4975-810E-6AB122EB5BBA}"/>
              </a:ext>
            </a:extLst>
          </p:cNvPr>
          <p:cNvSpPr/>
          <p:nvPr/>
        </p:nvSpPr>
        <p:spPr>
          <a:xfrm>
            <a:off x="-217365" y="-359990"/>
            <a:ext cx="5713290" cy="2031796"/>
          </a:xfrm>
          <a:prstGeom prst="rect">
            <a:avLst/>
          </a:prstGeom>
          <a:gradFill>
            <a:gsLst>
              <a:gs pos="58000">
                <a:schemeClr val="accent5">
                  <a:lumMod val="11000"/>
                  <a:lumOff val="89000"/>
                </a:schemeClr>
              </a:gs>
              <a:gs pos="99000">
                <a:schemeClr val="accent5">
                  <a:lumMod val="74000"/>
                  <a:lumOff val="26000"/>
                </a:schemeClr>
              </a:gs>
              <a:gs pos="24000">
                <a:schemeClr val="accent5">
                  <a:lumMod val="30000"/>
                  <a:lumOff val="70000"/>
                </a:schemeClr>
              </a:gs>
            </a:gsLst>
            <a:lin ang="8400000" scaled="0"/>
          </a:gra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6013470-FE08-48C0-9016-4EE2495C843C}"/>
              </a:ext>
            </a:extLst>
          </p:cNvPr>
          <p:cNvSpPr/>
          <p:nvPr/>
        </p:nvSpPr>
        <p:spPr>
          <a:xfrm>
            <a:off x="372759" y="470580"/>
            <a:ext cx="48461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Times New Roman" panose="02020603050405020304" pitchFamily="18" charset="0"/>
              </a:rPr>
              <a:t>Drinking Etiquette</a:t>
            </a:r>
            <a:endParaRPr kumimoji="0" lang="zh-CN" altLang="zh-CN" sz="40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7199740-3F42-4D09-A3EB-CD8D93483515}"/>
              </a:ext>
            </a:extLst>
          </p:cNvPr>
          <p:cNvSpPr txBox="1"/>
          <p:nvPr/>
        </p:nvSpPr>
        <p:spPr>
          <a:xfrm>
            <a:off x="629239" y="1260004"/>
            <a:ext cx="9018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As with eating, drinking is done communally and follows some loose etiquette.</a:t>
            </a:r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aphicFrame>
        <p:nvGraphicFramePr>
          <p:cNvPr id="33" name="图示 32">
            <a:extLst>
              <a:ext uri="{FF2B5EF4-FFF2-40B4-BE49-F238E27FC236}">
                <a16:creationId xmlns:a16="http://schemas.microsoft.com/office/drawing/2014/main" id="{8AE93DF4-7F4E-465F-97BA-9AC7A1B5FD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3532463"/>
              </p:ext>
            </p:extLst>
          </p:nvPr>
        </p:nvGraphicFramePr>
        <p:xfrm>
          <a:off x="373380" y="2165145"/>
          <a:ext cx="6164410" cy="3986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4" name="图示 33">
            <a:extLst>
              <a:ext uri="{FF2B5EF4-FFF2-40B4-BE49-F238E27FC236}">
                <a16:creationId xmlns:a16="http://schemas.microsoft.com/office/drawing/2014/main" id="{5BD37A76-A1F7-4BC3-96F6-CB2B1D5DA2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5613608"/>
              </p:ext>
            </p:extLst>
          </p:nvPr>
        </p:nvGraphicFramePr>
        <p:xfrm>
          <a:off x="5857875" y="2099379"/>
          <a:ext cx="6677025" cy="3986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7785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26EED68-6F6A-41C0-BE6A-DE746F6F4E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1" t="15823" r="6962"/>
          <a:stretch/>
        </p:blipFill>
        <p:spPr>
          <a:xfrm>
            <a:off x="946147" y="608053"/>
            <a:ext cx="3835402" cy="28765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6DF69C3-D624-4D5F-AC39-067FD183DA0B}"/>
              </a:ext>
            </a:extLst>
          </p:cNvPr>
          <p:cNvSpPr txBox="1"/>
          <p:nvPr/>
        </p:nvSpPr>
        <p:spPr>
          <a:xfrm>
            <a:off x="1869279" y="183118"/>
            <a:ext cx="198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Cocktail(</a:t>
            </a:r>
            <a:r>
              <a:rPr lang="zh-CN" altLang="en-US" b="1" dirty="0"/>
              <a:t>鸡尾酒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E9496B3-2AF7-49AE-AB99-3E5EB9D75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448" y="552450"/>
            <a:ext cx="3835402" cy="287655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1B03704-9F85-47A6-B209-72232882EE1B}"/>
              </a:ext>
            </a:extLst>
          </p:cNvPr>
          <p:cNvSpPr txBox="1"/>
          <p:nvPr/>
        </p:nvSpPr>
        <p:spPr>
          <a:xfrm>
            <a:off x="8016874" y="183118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Wine(</a:t>
            </a:r>
            <a:r>
              <a:rPr lang="zh-CN" altLang="en-US" b="1" dirty="0"/>
              <a:t>红酒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F66D0EA-B296-447B-A3F9-D42362FAA3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2" t="15168" r="1562"/>
          <a:stretch/>
        </p:blipFill>
        <p:spPr>
          <a:xfrm>
            <a:off x="857248" y="4038601"/>
            <a:ext cx="3835402" cy="263628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12C5067-90C6-467C-8DFB-CB9A746C8D4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11" r="9513"/>
          <a:stretch/>
        </p:blipFill>
        <p:spPr>
          <a:xfrm>
            <a:off x="6775448" y="3981450"/>
            <a:ext cx="3835402" cy="269343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E83D5E8-01FB-4017-919B-1A5168EF2050}"/>
              </a:ext>
            </a:extLst>
          </p:cNvPr>
          <p:cNvSpPr txBox="1"/>
          <p:nvPr/>
        </p:nvSpPr>
        <p:spPr>
          <a:xfrm>
            <a:off x="1625598" y="3613666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Whisky(</a:t>
            </a:r>
            <a:r>
              <a:rPr lang="zh-CN" altLang="en-US" b="1" dirty="0"/>
              <a:t>威士忌酒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CFF1389-9C1A-4ADC-BB8C-99E67C87C1DC}"/>
              </a:ext>
            </a:extLst>
          </p:cNvPr>
          <p:cNvSpPr txBox="1"/>
          <p:nvPr/>
        </p:nvSpPr>
        <p:spPr>
          <a:xfrm>
            <a:off x="8042273" y="3612118"/>
            <a:ext cx="132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Beer(</a:t>
            </a:r>
            <a:r>
              <a:rPr lang="zh-CN" altLang="en-US" b="1" dirty="0"/>
              <a:t>啤酒</a:t>
            </a:r>
            <a:r>
              <a:rPr lang="en-US" altLang="zh-CN" b="1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10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2380</TotalTime>
  <Words>56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思源黑体 CN Bold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Bruce wang</dc:creator>
  <cp:lastModifiedBy>Bruce wang</cp:lastModifiedBy>
  <cp:revision>87</cp:revision>
  <dcterms:created xsi:type="dcterms:W3CDTF">2018-04-11T16:25:22Z</dcterms:created>
  <dcterms:modified xsi:type="dcterms:W3CDTF">2018-04-16T12:55:16Z</dcterms:modified>
</cp:coreProperties>
</file>