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6" r:id="rId2"/>
    <p:sldId id="3117" r:id="rId3"/>
    <p:sldId id="3118" r:id="rId4"/>
    <p:sldId id="311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333399"/>
    <a:srgbClr val="CC99FF"/>
    <a:srgbClr val="FFFFCC"/>
    <a:srgbClr val="FFFF7F"/>
    <a:srgbClr val="FAD789"/>
    <a:srgbClr val="FBA489"/>
    <a:srgbClr val="F5AF13"/>
    <a:srgbClr val="F64812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>
      <p:cViewPr>
        <p:scale>
          <a:sx n="66" d="100"/>
          <a:sy n="66" d="100"/>
        </p:scale>
        <p:origin x="1075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0A968-9BBD-4B99-A3A4-421FC40D8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AB4D0C-9826-4C99-A964-9F63BF873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14D5A-9E5F-4FE1-871C-ADEA5A97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86F-F7B3-4BC4-9EE0-7F70042EF4C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E0F1C2-4093-4F96-9C71-5C93528BB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731776-6779-4477-B1BF-77E0E9ED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FF47-8691-4F3A-92A1-B0631186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40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0A7C4-39AA-43D2-8910-48A2350A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6E84D3-E5FE-40CF-9971-61834C028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445CBC-C2B7-4D6E-963B-5FD63800D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86F-F7B3-4BC4-9EE0-7F70042EF4C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9AC45A-776C-4737-96ED-FB887174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125EDA-24F6-431B-AF23-DA0D6D54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FF47-8691-4F3A-92A1-B0631186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42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ED387F-49BC-4B46-B91B-692FBC9CB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F3FAF6-8075-4910-BA91-4752B8563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5C2675-56D2-4885-84DF-21DDD9CC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86F-F7B3-4BC4-9EE0-7F70042EF4C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5A03EA-50F7-4639-B1E9-E8106DBB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1213B1-1610-46B8-A8C1-03619B68B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FF47-8691-4F3A-92A1-B0631186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37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49CB1-E7BB-452E-8AC9-3C5CF52E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BEDB41-9F3C-4FBF-B0CF-A72D7E593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6248FF-C7A3-4211-868D-166A120BF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86F-F7B3-4BC4-9EE0-7F70042EF4C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EFADD-7A82-45ED-84C6-DC270FFE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9877D0-4548-4978-9F76-0C1EB1987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FF47-8691-4F3A-92A1-B0631186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65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1A2AA-F6C3-4CB3-9F72-AA236B0A4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1D96EA-59A3-40DC-B63E-BF8FB8CE7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046770-445D-43E1-BFE7-047A0084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86F-F7B3-4BC4-9EE0-7F70042EF4C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80D105-0226-4DFD-AA91-1FBCCBCCD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772F1C-1DCD-4563-9AF4-8C31B621D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FF47-8691-4F3A-92A1-B0631186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84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A20E3-37AA-4CCB-A78C-6F7663C7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E988FE-CFB9-43A8-B620-D123C96D9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1355E3-06D4-4F45-B22B-FAC2270EA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71F387-86D2-4356-8A26-C581D50DD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86F-F7B3-4BC4-9EE0-7F70042EF4C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EBFBE2-1486-4E10-B1BF-C5399397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D1645B-0EFB-4E51-ABC1-9C4ABE15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FF47-8691-4F3A-92A1-B0631186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2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8BDCD-2086-4D67-A370-C72D2A2C8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E72BA9-1F40-4D3C-B91E-796CB4294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06B61F-B897-4BD4-A92C-71DE6C86E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527137-6B36-403F-A658-31FF4D5F5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E757D6-862D-4DEC-9F5E-4BF7F9567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E0283F-E9A9-4969-8A0B-4D60F61B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86F-F7B3-4BC4-9EE0-7F70042EF4C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9DFBBB-BA6E-452C-A6CC-363F58D8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4C90F7-9401-4ED8-B435-D8C2E4F6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FF47-8691-4F3A-92A1-B0631186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83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B17B0-4A40-431A-8F6A-9DCA93A9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48B96F-234F-4A6F-9E5B-5DE612B1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86F-F7B3-4BC4-9EE0-7F70042EF4C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D70C05-842A-4407-915D-E501CA43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5F902C-2591-4FA1-9B6E-EFFA3201B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FF47-8691-4F3A-92A1-B0631186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95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5D4E8F-369C-449F-84B7-1DF2AD29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86F-F7B3-4BC4-9EE0-7F70042EF4C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496AE9-2E1D-4F63-91EA-93D784286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7ECEF7-9D5C-4E28-93D8-C6E93ADE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FF47-8691-4F3A-92A1-B0631186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37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30722-83BE-40F1-9DF2-5736FB2A2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A6B2F-C9FE-44DA-B2C1-E37E86A03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5C7637-898B-491A-B26C-D5DFE28FC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8C6100-4808-4DCD-A5EC-FB80DC51E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86F-F7B3-4BC4-9EE0-7F70042EF4C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D3877F-684F-4685-8312-D3161D463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EB0E67-3B7B-4A7A-A798-A0F13420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FF47-8691-4F3A-92A1-B0631186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81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D3388-14A2-40F7-87DE-9A1E5CC7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891282-94DA-468A-AAE1-46A40749A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410FB4-5BB5-4BCE-8DE2-15E251223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255A18-9010-4DBE-982E-FD1D90E8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86F-F7B3-4BC4-9EE0-7F70042EF4C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BBA9F0-2912-4307-9393-0B3469823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87F7A3-45F1-4464-9BA2-BA916CF5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FF47-8691-4F3A-92A1-B0631186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89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87B86D-B4FA-4934-9F3E-E82480F16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17F224-D07D-49A6-B5A5-FB9C7CB70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706E0C-5BD4-42F1-AF89-E931110E1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5886F-F7B3-4BC4-9EE0-7F70042EF4C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842E02-386F-4CAD-9DD9-03A689FED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AC104C-66AF-45DB-AE45-96AA7FDC4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7FF47-8691-4F3A-92A1-B0631186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12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ffcc188f85ab69afd1f10f3">
            <a:extLst>
              <a:ext uri="{FF2B5EF4-FFF2-40B4-BE49-F238E27FC236}">
                <a16:creationId xmlns:a16="http://schemas.microsoft.com/office/drawing/2014/main" id="{E5FCC722-E3A6-49FA-A766-A91A53E46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208" y="4912615"/>
            <a:ext cx="2320837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5" descr="25">
            <a:extLst>
              <a:ext uri="{FF2B5EF4-FFF2-40B4-BE49-F238E27FC236}">
                <a16:creationId xmlns:a16="http://schemas.microsoft.com/office/drawing/2014/main" id="{76E8BE0A-64A7-4A91-AFB0-72A173B38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222" y="4850702"/>
            <a:ext cx="2578708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6" descr="77_121077_cc1c8cf7a112084">
            <a:extLst>
              <a:ext uri="{FF2B5EF4-FFF2-40B4-BE49-F238E27FC236}">
                <a16:creationId xmlns:a16="http://schemas.microsoft.com/office/drawing/2014/main" id="{4BE697D9-0E96-4D0F-9AB5-3C928770E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009" y="688250"/>
            <a:ext cx="2406794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Picture 7" descr="09011511276c692fe13ec23bf9">
            <a:extLst>
              <a:ext uri="{FF2B5EF4-FFF2-40B4-BE49-F238E27FC236}">
                <a16:creationId xmlns:a16="http://schemas.microsoft.com/office/drawing/2014/main" id="{6AFB7279-A873-49CE-B8FC-66D5E62B3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222" y="2745285"/>
            <a:ext cx="2406794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8" descr="094325sxrso7vbbvdel0pr">
            <a:extLst>
              <a:ext uri="{FF2B5EF4-FFF2-40B4-BE49-F238E27FC236}">
                <a16:creationId xmlns:a16="http://schemas.microsoft.com/office/drawing/2014/main" id="{E00655E6-5A58-4AFF-8AFC-2B829CF02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222" y="688250"/>
            <a:ext cx="2406794" cy="150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" name="Picture 9" descr="c9f27154c7c43a5f0df3e320">
            <a:extLst>
              <a:ext uri="{FF2B5EF4-FFF2-40B4-BE49-F238E27FC236}">
                <a16:creationId xmlns:a16="http://schemas.microsoft.com/office/drawing/2014/main" id="{1CFBD0B4-900C-4B63-BB57-F7FCCD7C4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209" y="2719283"/>
            <a:ext cx="223488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0562BDB5-B25D-468A-B23C-96983CA9518F}"/>
              </a:ext>
            </a:extLst>
          </p:cNvPr>
          <p:cNvSpPr/>
          <p:nvPr/>
        </p:nvSpPr>
        <p:spPr>
          <a:xfrm>
            <a:off x="579670" y="126684"/>
            <a:ext cx="4792430" cy="1290320"/>
          </a:xfrm>
          <a:prstGeom prst="rect">
            <a:avLst/>
          </a:prstGeom>
          <a:solidFill>
            <a:srgbClr val="9900CC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689FB8C5-00D6-4389-B09F-9C0B8195FAAD}"/>
              </a:ext>
            </a:extLst>
          </p:cNvPr>
          <p:cNvSpPr txBox="1"/>
          <p:nvPr/>
        </p:nvSpPr>
        <p:spPr>
          <a:xfrm>
            <a:off x="732801" y="448679"/>
            <a:ext cx="4792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Times New Roman" pitchFamily="18" charset="0"/>
                <a:sym typeface="Arial" panose="020B0604020202020204" pitchFamily="34" charset="0"/>
              </a:rPr>
              <a:t>The order of dishes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  <a:cs typeface="Times New Roman" pitchFamily="18" charset="0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D6C1BF53-2DD1-421A-818C-56AC62DCE5A2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31084"/>
            <a:ext cx="13753107" cy="52691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9F5AD50-AECA-4278-9B9A-54319D99C739}"/>
              </a:ext>
            </a:extLst>
          </p:cNvPr>
          <p:cNvSpPr/>
          <p:nvPr/>
        </p:nvSpPr>
        <p:spPr>
          <a:xfrm>
            <a:off x="732801" y="1680961"/>
            <a:ext cx="775331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Times New Roman" pitchFamily="18" charset="0"/>
              </a:rPr>
              <a:t> Dinner start with a small dish </a:t>
            </a:r>
            <a:r>
              <a:rPr lang="en-US" altLang="zh-CN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Times New Roman" pitchFamily="18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n"/>
            </a:pPr>
            <a:endParaRPr lang="en-US" altLang="zh-CN" b="1" dirty="0">
              <a:latin typeface="思源黑体 CN Bold" panose="020B0800000000000000" pitchFamily="34" charset="-122"/>
              <a:ea typeface="思源黑体 CN Bold" panose="020B0800000000000000" pitchFamily="34" charset="-122"/>
              <a:cs typeface="Times New Roman" pitchFamily="18" charset="0"/>
            </a:endParaRPr>
          </a:p>
          <a:p>
            <a:pPr indent="-342900" algn="just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Times New Roman" pitchFamily="18" charset="0"/>
              </a:rPr>
              <a:t>A </a:t>
            </a: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Times New Roman" pitchFamily="18" charset="0"/>
              </a:rPr>
              <a:t>bowl of soup </a:t>
            </a:r>
            <a:r>
              <a:rPr lang="en-US" altLang="zh-CN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Times New Roman" pitchFamily="18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n"/>
            </a:pPr>
            <a:endParaRPr lang="en-US" altLang="zh-CN" b="1" dirty="0">
              <a:latin typeface="思源黑体 CN Bold" panose="020B0800000000000000" pitchFamily="34" charset="-122"/>
              <a:ea typeface="思源黑体 CN Bold" panose="020B0800000000000000" pitchFamily="34" charset="-122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Times New Roman" pitchFamily="18" charset="0"/>
              </a:rPr>
              <a:t> M</a:t>
            </a: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Times New Roman" pitchFamily="18" charset="0"/>
              </a:rPr>
              <a:t>ain course </a:t>
            </a:r>
            <a:endParaRPr lang="en-US" altLang="zh-CN" sz="2400" b="1" dirty="0">
              <a:latin typeface="思源黑体 CN Bold" panose="020B0800000000000000" pitchFamily="34" charset="-122"/>
              <a:ea typeface="思源黑体 CN Bold" panose="020B0800000000000000" pitchFamily="34" charset="-122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n"/>
            </a:pPr>
            <a:endParaRPr lang="en-US" altLang="zh-CN" sz="2400" b="1" dirty="0">
              <a:latin typeface="思源黑体 CN Bold" panose="020B0800000000000000" pitchFamily="34" charset="-122"/>
              <a:ea typeface="思源黑体 CN Bold" panose="020B0800000000000000" pitchFamily="34" charset="-122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Times New Roman" pitchFamily="18" charset="0"/>
              </a:rPr>
              <a:t> V</a:t>
            </a: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Times New Roman" pitchFamily="18" charset="0"/>
              </a:rPr>
              <a:t>egetable salad</a:t>
            </a:r>
            <a:endParaRPr lang="en-US" altLang="zh-CN" sz="2400" b="1" dirty="0">
              <a:latin typeface="思源黑体 CN Bold" panose="020B0800000000000000" pitchFamily="34" charset="-122"/>
              <a:ea typeface="思源黑体 CN Bold" panose="020B0800000000000000" pitchFamily="34" charset="-122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n"/>
            </a:pPr>
            <a:endParaRPr lang="en-US" altLang="zh-CN" sz="2400" b="1" dirty="0">
              <a:latin typeface="思源黑体 CN Bold" panose="020B0800000000000000" pitchFamily="34" charset="-122"/>
              <a:ea typeface="思源黑体 CN Bold" panose="020B0800000000000000" pitchFamily="34" charset="-122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Times New Roman" pitchFamily="18" charset="0"/>
              </a:rPr>
              <a:t> D</a:t>
            </a: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Times New Roman" pitchFamily="18" charset="0"/>
              </a:rPr>
              <a:t>essert， a cup of tea </a:t>
            </a:r>
            <a:endParaRPr lang="en-US" altLang="zh-CN" sz="2400" b="1" dirty="0">
              <a:latin typeface="思源黑体 CN Bold" panose="020B0800000000000000" pitchFamily="34" charset="-122"/>
              <a:ea typeface="思源黑体 CN Bold" panose="020B0800000000000000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919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0562BDB5-B25D-468A-B23C-96983CA9518F}"/>
              </a:ext>
            </a:extLst>
          </p:cNvPr>
          <p:cNvSpPr/>
          <p:nvPr/>
        </p:nvSpPr>
        <p:spPr>
          <a:xfrm>
            <a:off x="579670" y="126684"/>
            <a:ext cx="4248444" cy="1290320"/>
          </a:xfrm>
          <a:prstGeom prst="rect">
            <a:avLst/>
          </a:prstGeom>
          <a:solidFill>
            <a:srgbClr val="9900CC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689FB8C5-00D6-4389-B09F-9C0B8195FAAD}"/>
              </a:ext>
            </a:extLst>
          </p:cNvPr>
          <p:cNvSpPr txBox="1"/>
          <p:nvPr/>
        </p:nvSpPr>
        <p:spPr>
          <a:xfrm>
            <a:off x="732801" y="448679"/>
            <a:ext cx="536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Times New Roman" pitchFamily="18" charset="0"/>
                <a:sym typeface="Arial" panose="020B0604020202020204" pitchFamily="34" charset="0"/>
              </a:rPr>
              <a:t>The order of dishes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  <a:cs typeface="Times New Roman" pitchFamily="18" charset="0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D6C1BF53-2DD1-421A-818C-56AC62DCE5A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1084"/>
            <a:ext cx="12192000" cy="526916"/>
          </a:xfrm>
          <a:prstGeom prst="rect">
            <a:avLst/>
          </a:prstGeom>
        </p:spPr>
      </p:pic>
      <p:pic>
        <p:nvPicPr>
          <p:cNvPr id="6" name="Picture 8" descr="1330928883414_1330928883414_r">
            <a:extLst>
              <a:ext uri="{FF2B5EF4-FFF2-40B4-BE49-F238E27FC236}">
                <a16:creationId xmlns:a16="http://schemas.microsoft.com/office/drawing/2014/main" id="{4523ED0A-7F0B-4BB6-8D9B-44F66A387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893" y="4017496"/>
            <a:ext cx="2359025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37a37a47f6021a09500ffeb7">
            <a:extLst>
              <a:ext uri="{FF2B5EF4-FFF2-40B4-BE49-F238E27FC236}">
                <a16:creationId xmlns:a16="http://schemas.microsoft.com/office/drawing/2014/main" id="{996A28B2-544C-4115-A2B9-A33CDE7CB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918" y="2904659"/>
            <a:ext cx="1828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10" descr="10756162_222251554000_2">
            <a:extLst>
              <a:ext uri="{FF2B5EF4-FFF2-40B4-BE49-F238E27FC236}">
                <a16:creationId xmlns:a16="http://schemas.microsoft.com/office/drawing/2014/main" id="{0F3C6C57-8967-4B17-B430-0063E38D0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006" y="5108109"/>
            <a:ext cx="1763712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13-17-28-536">
            <a:extLst>
              <a:ext uri="{FF2B5EF4-FFF2-40B4-BE49-F238E27FC236}">
                <a16:creationId xmlns:a16="http://schemas.microsoft.com/office/drawing/2014/main" id="{CEF896E4-EEA4-4042-834D-7AEE9F43C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893" y="126684"/>
            <a:ext cx="2189163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C29C6EA-2BC8-4F34-B9EC-7F18969EEC26}"/>
              </a:ext>
            </a:extLst>
          </p:cNvPr>
          <p:cNvSpPr/>
          <p:nvPr/>
        </p:nvSpPr>
        <p:spPr>
          <a:xfrm>
            <a:off x="938989" y="1853406"/>
            <a:ext cx="717890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Times New Roman" pitchFamily="18" charset="0"/>
              </a:rPr>
              <a:t> C</a:t>
            </a:r>
            <a:r>
              <a:rPr lang="zh-CN" altLang="zh-CN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Times New Roman" pitchFamily="18" charset="0"/>
              </a:rPr>
              <a:t>old dishes</a:t>
            </a:r>
            <a:endParaRPr lang="en-US" altLang="zh-CN" sz="2400" b="1" dirty="0">
              <a:latin typeface="思源黑体 CN Bold" panose="020B0800000000000000" pitchFamily="34" charset="-122"/>
              <a:ea typeface="思源黑体 CN Bold" panose="020B0800000000000000" pitchFamily="34" charset="-122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n"/>
            </a:pPr>
            <a:endParaRPr lang="en-US" altLang="zh-CN" sz="2400" b="1" dirty="0">
              <a:latin typeface="思源黑体 CN Bold" panose="020B0800000000000000" pitchFamily="34" charset="-122"/>
              <a:ea typeface="思源黑体 CN Bold" panose="020B0800000000000000" pitchFamily="34" charset="-122"/>
              <a:cs typeface="Times New Roman" pitchFamily="18" charset="0"/>
            </a:endParaRPr>
          </a:p>
          <a:p>
            <a:pPr indent="-342900" algn="just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Times New Roman" pitchFamily="18" charset="0"/>
              </a:rPr>
              <a:t>M</a:t>
            </a:r>
            <a:r>
              <a:rPr lang="zh-CN" altLang="zh-CN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Times New Roman" pitchFamily="18" charset="0"/>
              </a:rPr>
              <a:t>ain courses </a:t>
            </a:r>
            <a:endParaRPr lang="en-US" altLang="zh-CN" sz="2400" b="1" dirty="0">
              <a:latin typeface="思源黑体 CN Bold" panose="020B0800000000000000" pitchFamily="34" charset="-122"/>
              <a:ea typeface="思源黑体 CN Bold" panose="020B0800000000000000" pitchFamily="34" charset="-122"/>
              <a:cs typeface="Times New Roman" pitchFamily="18" charset="0"/>
            </a:endParaRPr>
          </a:p>
          <a:p>
            <a:pPr algn="just"/>
            <a:endParaRPr lang="en-US" altLang="zh-CN" b="1" dirty="0">
              <a:latin typeface="思源黑体 CN Bold" panose="020B0800000000000000" pitchFamily="34" charset="-122"/>
              <a:ea typeface="思源黑体 CN Bold" panose="020B0800000000000000" pitchFamily="34" charset="-122"/>
              <a:cs typeface="Times New Roman" pitchFamily="18" charset="0"/>
            </a:endParaRPr>
          </a:p>
          <a:p>
            <a:pPr indent="-342900" algn="just">
              <a:buFont typeface="Wingdings" panose="05000000000000000000" pitchFamily="2" charset="2"/>
              <a:buChar char="n"/>
            </a:pPr>
            <a:r>
              <a:rPr lang="zh-CN" altLang="zh-CN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Times New Roman" pitchFamily="18" charset="0"/>
              </a:rPr>
              <a:t>Soup</a:t>
            </a:r>
            <a:endParaRPr lang="en-US" altLang="zh-CN" sz="2400" b="1" dirty="0">
              <a:latin typeface="思源黑体 CN Bold" panose="020B0800000000000000" pitchFamily="34" charset="-122"/>
              <a:ea typeface="思源黑体 CN Bold" panose="020B0800000000000000" pitchFamily="34" charset="-122"/>
              <a:cs typeface="Times New Roman" pitchFamily="18" charset="0"/>
            </a:endParaRPr>
          </a:p>
          <a:p>
            <a:pPr indent="-342900" algn="just">
              <a:buFont typeface="Wingdings" panose="05000000000000000000" pitchFamily="2" charset="2"/>
              <a:buChar char="n"/>
            </a:pPr>
            <a:endParaRPr lang="en-US" altLang="zh-CN" sz="2400" b="1" dirty="0">
              <a:latin typeface="思源黑体 CN Bold" panose="020B0800000000000000" pitchFamily="34" charset="-122"/>
              <a:ea typeface="思源黑体 CN Bold" panose="020B0800000000000000" pitchFamily="34" charset="-122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Times New Roman" pitchFamily="18" charset="0"/>
              </a:rPr>
              <a:t> S</a:t>
            </a:r>
            <a:r>
              <a:rPr lang="zh-CN" altLang="zh-CN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Times New Roman" pitchFamily="18" charset="0"/>
              </a:rPr>
              <a:t>taple food </a:t>
            </a:r>
            <a:r>
              <a:rPr lang="en-US" altLang="zh-CN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Times New Roman" pitchFamily="18" charset="0"/>
              </a:rPr>
              <a:t> </a:t>
            </a:r>
          </a:p>
          <a:p>
            <a:pPr marL="342900" indent="-342900" algn="just">
              <a:buFont typeface="Wingdings" panose="05000000000000000000" pitchFamily="2" charset="2"/>
              <a:buChar char="n"/>
            </a:pPr>
            <a:endParaRPr lang="en-US" altLang="zh-CN" sz="2400" b="1" dirty="0">
              <a:latin typeface="思源黑体 CN Bold" panose="020B0800000000000000" pitchFamily="34" charset="-122"/>
              <a:ea typeface="思源黑体 CN Bold" panose="020B0800000000000000" pitchFamily="34" charset="-122"/>
              <a:cs typeface="Times New Roman" pitchFamily="18" charset="0"/>
            </a:endParaRPr>
          </a:p>
          <a:p>
            <a:pPr indent="-342900" algn="just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Times New Roman" pitchFamily="18" charset="0"/>
              </a:rPr>
              <a:t>S</a:t>
            </a:r>
            <a:r>
              <a:rPr lang="zh-CN" altLang="zh-CN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Times New Roman" pitchFamily="18" charset="0"/>
              </a:rPr>
              <a:t>taple food at last</a:t>
            </a:r>
            <a:endParaRPr lang="en-US" altLang="zh-CN" sz="2400" b="1" dirty="0">
              <a:latin typeface="思源黑体 CN Bold" panose="020B0800000000000000" pitchFamily="34" charset="-122"/>
              <a:ea typeface="思源黑体 CN Bold" panose="020B0800000000000000" pitchFamily="34" charset="-122"/>
              <a:cs typeface="Times New Roman" pitchFamily="18" charset="0"/>
            </a:endParaRPr>
          </a:p>
        </p:txBody>
      </p:sp>
      <p:pic>
        <p:nvPicPr>
          <p:cNvPr id="11" name="Picture 6" descr="p360_201107141612164">
            <a:extLst>
              <a:ext uri="{FF2B5EF4-FFF2-40B4-BE49-F238E27FC236}">
                <a16:creationId xmlns:a16="http://schemas.microsoft.com/office/drawing/2014/main" id="{785CE7D0-13E1-41CF-ABB4-2B43B3A70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099" y="1894857"/>
            <a:ext cx="1606160" cy="214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 descr="675523_203540447122_2">
            <a:extLst>
              <a:ext uri="{FF2B5EF4-FFF2-40B4-BE49-F238E27FC236}">
                <a16:creationId xmlns:a16="http://schemas.microsoft.com/office/drawing/2014/main" id="{AC2300CB-9CBE-4C12-8B72-FEA173ECA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579" y="1306915"/>
            <a:ext cx="2267930" cy="1658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3571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0562BDB5-B25D-468A-B23C-96983CA9518F}"/>
              </a:ext>
            </a:extLst>
          </p:cNvPr>
          <p:cNvSpPr/>
          <p:nvPr/>
        </p:nvSpPr>
        <p:spPr>
          <a:xfrm>
            <a:off x="579670" y="126684"/>
            <a:ext cx="5829520" cy="1290320"/>
          </a:xfrm>
          <a:prstGeom prst="rect">
            <a:avLst/>
          </a:prstGeom>
          <a:solidFill>
            <a:srgbClr val="9900CC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689FB8C5-00D6-4389-B09F-9C0B8195FAAD}"/>
              </a:ext>
            </a:extLst>
          </p:cNvPr>
          <p:cNvSpPr txBox="1"/>
          <p:nvPr/>
        </p:nvSpPr>
        <p:spPr>
          <a:xfrm>
            <a:off x="579670" y="448678"/>
            <a:ext cx="675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200000"/>
            </a:pPr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Some interesting manners 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D6C1BF53-2DD1-421A-818C-56AC62DCE5A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1084"/>
            <a:ext cx="12192000" cy="526916"/>
          </a:xfrm>
          <a:prstGeom prst="rect">
            <a:avLst/>
          </a:prstGeom>
        </p:spPr>
      </p:pic>
      <p:pic>
        <p:nvPicPr>
          <p:cNvPr id="6" name="Picture 3" descr="20110924110538523">
            <a:extLst>
              <a:ext uri="{FF2B5EF4-FFF2-40B4-BE49-F238E27FC236}">
                <a16:creationId xmlns:a16="http://schemas.microsoft.com/office/drawing/2014/main" id="{E2D86F56-1C68-4B6A-B5A9-8CBA0300E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13370" y="1507266"/>
            <a:ext cx="4038600" cy="3028950"/>
          </a:xfrm>
          <a:prstGeom prst="rect">
            <a:avLst/>
          </a:prstGeom>
          <a:noFill/>
          <a:ln/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A0584CA-BA85-4BD0-8234-5807F03E5521}"/>
              </a:ext>
            </a:extLst>
          </p:cNvPr>
          <p:cNvSpPr/>
          <p:nvPr/>
        </p:nvSpPr>
        <p:spPr>
          <a:xfrm>
            <a:off x="579670" y="2057710"/>
            <a:ext cx="71789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Helping Yourself and Refusing</a:t>
            </a:r>
            <a:endParaRPr lang="en-US" altLang="zh-CN" sz="24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342900" indent="-342900" algn="just">
              <a:buFont typeface="Wingdings" panose="05000000000000000000" pitchFamily="2" charset="2"/>
              <a:buChar char="n"/>
            </a:pPr>
            <a:endParaRPr lang="en-US" altLang="zh-CN" sz="2400" b="1" dirty="0">
              <a:latin typeface="思源黑体 CN Bold" panose="020B0800000000000000" pitchFamily="34" charset="-122"/>
              <a:ea typeface="思源黑体 CN Bold" panose="020B0800000000000000" pitchFamily="34" charset="-122"/>
              <a:cs typeface="Times New Roman" pitchFamily="18" charset="0"/>
            </a:endParaRPr>
          </a:p>
          <a:p>
            <a:pPr indent="-342900" algn="just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Times New Roman" pitchFamily="18" charset="0"/>
              </a:rPr>
              <a:t>Touching tables</a:t>
            </a:r>
          </a:p>
          <a:p>
            <a:pPr algn="just"/>
            <a:r>
              <a:rPr lang="en-US" altLang="zh-CN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Times New Roman" pitchFamily="18" charset="0"/>
              </a:rPr>
              <a:t> </a:t>
            </a:r>
          </a:p>
          <a:p>
            <a:pPr marL="342900" indent="-342900" algn="just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Times New Roman" pitchFamily="18" charset="0"/>
              </a:rPr>
              <a:t> Making noise</a:t>
            </a:r>
          </a:p>
          <a:p>
            <a:pPr marL="342900" indent="-342900" algn="just">
              <a:buFont typeface="Wingdings" panose="05000000000000000000" pitchFamily="2" charset="2"/>
              <a:buChar char="n"/>
            </a:pPr>
            <a:endParaRPr lang="en-US" altLang="zh-CN" sz="2400" b="1" dirty="0">
              <a:latin typeface="思源黑体 CN Bold" panose="020B0800000000000000" pitchFamily="34" charset="-122"/>
              <a:ea typeface="思源黑体 CN Bold" panose="020B0800000000000000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465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0562BDB5-B25D-468A-B23C-96983CA9518F}"/>
              </a:ext>
            </a:extLst>
          </p:cNvPr>
          <p:cNvSpPr/>
          <p:nvPr/>
        </p:nvSpPr>
        <p:spPr>
          <a:xfrm>
            <a:off x="422408" y="121967"/>
            <a:ext cx="4248444" cy="1290320"/>
          </a:xfrm>
          <a:prstGeom prst="rect">
            <a:avLst/>
          </a:prstGeom>
          <a:solidFill>
            <a:srgbClr val="9900CC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689FB8C5-00D6-4389-B09F-9C0B8195FAAD}"/>
              </a:ext>
            </a:extLst>
          </p:cNvPr>
          <p:cNvSpPr txBox="1"/>
          <p:nvPr/>
        </p:nvSpPr>
        <p:spPr>
          <a:xfrm>
            <a:off x="1068361" y="443961"/>
            <a:ext cx="4248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Times New Roman" pitchFamily="18" charset="0"/>
              </a:rPr>
              <a:t>Summary 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  <a:cs typeface="Times New Roman" pitchFamily="18" charset="0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D6C1BF53-2DD1-421A-818C-56AC62DCE5A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1084"/>
            <a:ext cx="12192000" cy="52691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D7C0D2B7-7DAA-435F-A88B-64722BFB0F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6" t="-254" r="56294" b="52994"/>
          <a:stretch/>
        </p:blipFill>
        <p:spPr>
          <a:xfrm>
            <a:off x="8892088" y="2493197"/>
            <a:ext cx="1739391" cy="343845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1FD562E-F3D9-4E13-AD0A-A465B25D0E8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>
                  <a:alpha val="99608"/>
                </a:srgbClr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9304" y="1946066"/>
            <a:ext cx="7437350" cy="366788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23D38B2-C807-40AF-99CB-8F9D9E17A4D8}"/>
              </a:ext>
            </a:extLst>
          </p:cNvPr>
          <p:cNvSpPr txBox="1"/>
          <p:nvPr/>
        </p:nvSpPr>
        <p:spPr>
          <a:xfrm>
            <a:off x="959304" y="2493197"/>
            <a:ext cx="7129619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•Reflection of a kind of culture</a:t>
            </a:r>
            <a:endParaRPr lang="en-US" altLang="zh-CN" sz="20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algn="just"/>
            <a:endParaRPr lang="en-US" altLang="zh-CN" sz="5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algn="just"/>
            <a:r>
              <a:rPr lang="en-US" altLang="zh-CN" sz="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</a:t>
            </a:r>
            <a:endParaRPr lang="en-US" altLang="zh-CN" sz="5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algn="just"/>
            <a:r>
              <a:rPr lang="en-US" altLang="zh-CN" sz="20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•</a:t>
            </a:r>
            <a:r>
              <a:rPr lang="en-US" altLang="zh-CN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Learning about dining manners is important</a:t>
            </a:r>
          </a:p>
          <a:p>
            <a:pPr algn="just"/>
            <a:endParaRPr lang="en-US" altLang="zh-CN" sz="5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algn="just"/>
            <a:endParaRPr lang="en-US" altLang="zh-CN" sz="5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algn="just"/>
            <a:endParaRPr lang="en-US" altLang="zh-CN" sz="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algn="just"/>
            <a:r>
              <a:rPr lang="en-US" altLang="zh-CN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•Protect our dining manners</a:t>
            </a:r>
          </a:p>
          <a:p>
            <a:pPr algn="just"/>
            <a:endParaRPr lang="en-US" altLang="zh-CN" sz="5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algn="just"/>
            <a:r>
              <a:rPr lang="en-US" altLang="zh-CN" sz="20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</a:t>
            </a:r>
            <a:endParaRPr lang="zh-CN" altLang="en-US" sz="20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6253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1261</TotalTime>
  <Words>88</Words>
  <Application>Microsoft Office PowerPoint</Application>
  <PresentationFormat>宽屏</PresentationFormat>
  <Paragraphs>37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思源黑体 CN Bold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Bruce wang</dc:creator>
  <cp:lastModifiedBy>Bruce wang</cp:lastModifiedBy>
  <cp:revision>198</cp:revision>
  <dcterms:created xsi:type="dcterms:W3CDTF">2018-04-11T16:25:22Z</dcterms:created>
  <dcterms:modified xsi:type="dcterms:W3CDTF">2018-04-16T11:56:28Z</dcterms:modified>
</cp:coreProperties>
</file>