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9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81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71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8873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334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2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4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1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1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9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0D914D-B099-4142-A885-11F276715148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14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BE0A4-DCD7-4C27-B414-CF18FBDEE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3AA9D-8D96-43E3-A05C-A08310C1C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69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11255-2DD8-4814-891F-BEB4126C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/>
              <a:t>-</a:t>
            </a:r>
            <a:r>
              <a:rPr lang="zh-CN" altLang="en-US" dirty="0"/>
              <a:t>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637B4-96F7-4DF4-9A6E-1339CA61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4665133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步骤：</a:t>
            </a:r>
            <a:endParaRPr lang="en-US" altLang="zh-CN" b="1" dirty="0"/>
          </a:p>
          <a:p>
            <a:r>
              <a:rPr lang="en-US" altLang="zh-CN" dirty="0"/>
              <a:t>1.</a:t>
            </a:r>
            <a:r>
              <a:rPr lang="zh-CN" altLang="en-US" dirty="0"/>
              <a:t>在 </a:t>
            </a:r>
            <a:r>
              <a:rPr lang="en-US" altLang="zh-CN" dirty="0" err="1"/>
              <a:t>index.jsp</a:t>
            </a:r>
            <a:r>
              <a:rPr lang="en-US" altLang="zh-CN" dirty="0"/>
              <a:t> </a:t>
            </a:r>
            <a:r>
              <a:rPr lang="zh-CN" altLang="en-US" dirty="0"/>
              <a:t>页面点击新增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弹出新增对话框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去数据库查询部门数据，并显示在对话框中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用户输入数据点击保存，将数据保存到数据库中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关闭对话框</a:t>
            </a:r>
            <a:endParaRPr lang="en-US" altLang="zh-CN" dirty="0"/>
          </a:p>
          <a:p>
            <a:r>
              <a:rPr lang="en-US" altLang="zh-CN" b="1" dirty="0"/>
              <a:t>URL</a:t>
            </a:r>
            <a:r>
              <a:rPr lang="zh-CN" altLang="en-US" b="1" dirty="0"/>
              <a:t>分别：</a:t>
            </a:r>
            <a:endParaRPr lang="en-US" altLang="zh-CN" b="1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emp</a:t>
            </a:r>
            <a:r>
              <a:rPr lang="en-US" altLang="zh-CN" dirty="0"/>
              <a:t>/{id}   GET  </a:t>
            </a:r>
            <a:r>
              <a:rPr lang="zh-CN" altLang="en-US" dirty="0"/>
              <a:t>查询员工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emp</a:t>
            </a:r>
            <a:r>
              <a:rPr lang="en-US" altLang="zh-CN" dirty="0"/>
              <a:t>         POST  </a:t>
            </a:r>
            <a:r>
              <a:rPr lang="zh-CN" altLang="en-US" dirty="0"/>
              <a:t>新增保存员工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emp</a:t>
            </a:r>
            <a:r>
              <a:rPr lang="en-US" altLang="zh-CN" dirty="0"/>
              <a:t>/{id}  DELET </a:t>
            </a:r>
            <a:r>
              <a:rPr lang="zh-CN" altLang="en-US" dirty="0"/>
              <a:t>删除员工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emp</a:t>
            </a:r>
            <a:r>
              <a:rPr lang="en-US" altLang="zh-CN" dirty="0"/>
              <a:t>         PUT </a:t>
            </a:r>
            <a:r>
              <a:rPr lang="zh-CN" altLang="en-US"/>
              <a:t>修改员工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413569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80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幼圆</vt:lpstr>
      <vt:lpstr>Century Gothic</vt:lpstr>
      <vt:lpstr>Wingdings 3</vt:lpstr>
      <vt:lpstr>切片</vt:lpstr>
      <vt:lpstr>PowerPoint 演示文稿</vt:lpstr>
      <vt:lpstr>新增-逻辑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baiyang</dc:creator>
  <cp:lastModifiedBy>baiyang</cp:lastModifiedBy>
  <cp:revision>38</cp:revision>
  <dcterms:created xsi:type="dcterms:W3CDTF">2017-12-01T10:32:31Z</dcterms:created>
  <dcterms:modified xsi:type="dcterms:W3CDTF">2017-12-01T10:55:27Z</dcterms:modified>
</cp:coreProperties>
</file>