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8" r:id="rId6"/>
    <p:sldId id="267" r:id="rId7"/>
    <p:sldId id="270" r:id="rId8"/>
    <p:sldId id="269" r:id="rId9"/>
    <p:sldId id="259" r:id="rId10"/>
    <p:sldId id="263" r:id="rId11"/>
    <p:sldId id="271" r:id="rId12"/>
    <p:sldId id="262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iyari debbarma" initials="bd" lastIdx="2" clrIdx="0">
    <p:extLst>
      <p:ext uri="{19B8F6BF-5375-455C-9EA6-DF929625EA0E}">
        <p15:presenceInfo xmlns:p15="http://schemas.microsoft.com/office/powerpoint/2012/main" userId="c678463c8731b2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5" d="100"/>
          <a:sy n="85" d="100"/>
        </p:scale>
        <p:origin x="590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9-21T07:22:58.412" idx="1">
    <p:pos x="10" y="10"/>
    <p:text>dfvr</p:text>
    <p:extLst>
      <p:ext uri="{C676402C-5697-4E1C-873F-D02D1690AC5C}">
        <p15:threadingInfo xmlns:p15="http://schemas.microsoft.com/office/powerpoint/2012/main" timeZoneBias="-33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008C56-5A11-46B5-97D3-AB7F85A097F4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266942D-CB62-4D7A-8677-47A6468DC4F5}">
      <dgm:prSet phldrT="[Text]"/>
      <dgm:spPr/>
      <dgm:t>
        <a:bodyPr/>
        <a:lstStyle/>
        <a:p>
          <a:r>
            <a:rPr lang="en-US" dirty="0"/>
            <a:t>Lowercasing</a:t>
          </a:r>
          <a:endParaRPr lang="en-IN" dirty="0"/>
        </a:p>
      </dgm:t>
    </dgm:pt>
    <dgm:pt modelId="{30256E6D-862E-4CC9-970C-3BD2E14A3FB2}" type="parTrans" cxnId="{105BE2C9-4AA3-44F3-8060-6D353A1BCB0A}">
      <dgm:prSet/>
      <dgm:spPr/>
      <dgm:t>
        <a:bodyPr/>
        <a:lstStyle/>
        <a:p>
          <a:endParaRPr lang="en-IN"/>
        </a:p>
      </dgm:t>
    </dgm:pt>
    <dgm:pt modelId="{4BCB5088-60D6-4781-AD39-BDA5BF604F76}" type="sibTrans" cxnId="{105BE2C9-4AA3-44F3-8060-6D353A1BCB0A}">
      <dgm:prSet/>
      <dgm:spPr/>
      <dgm:t>
        <a:bodyPr/>
        <a:lstStyle/>
        <a:p>
          <a:endParaRPr lang="en-IN" dirty="0"/>
        </a:p>
      </dgm:t>
    </dgm:pt>
    <dgm:pt modelId="{C4D409B4-D0B7-400E-A7C4-6C00B06215AE}">
      <dgm:prSet phldrT="[Text]"/>
      <dgm:spPr/>
      <dgm:t>
        <a:bodyPr/>
        <a:lstStyle/>
        <a:p>
          <a:r>
            <a:rPr lang="en-US" dirty="0"/>
            <a:t>Removing Punctuations</a:t>
          </a:r>
          <a:endParaRPr lang="en-IN" dirty="0"/>
        </a:p>
      </dgm:t>
    </dgm:pt>
    <dgm:pt modelId="{D43E3670-7A3E-4E39-96F3-E9CA1700C991}" type="parTrans" cxnId="{6541869C-766C-42B7-952F-6EDD36F5C749}">
      <dgm:prSet/>
      <dgm:spPr/>
      <dgm:t>
        <a:bodyPr/>
        <a:lstStyle/>
        <a:p>
          <a:endParaRPr lang="en-IN"/>
        </a:p>
      </dgm:t>
    </dgm:pt>
    <dgm:pt modelId="{967034A2-F1CA-4EFF-832E-1E09351A0BAB}" type="sibTrans" cxnId="{6541869C-766C-42B7-952F-6EDD36F5C749}">
      <dgm:prSet/>
      <dgm:spPr/>
      <dgm:t>
        <a:bodyPr/>
        <a:lstStyle/>
        <a:p>
          <a:endParaRPr lang="en-IN"/>
        </a:p>
      </dgm:t>
    </dgm:pt>
    <dgm:pt modelId="{F8C81363-05ED-4976-B45A-D7CA25252EFE}">
      <dgm:prSet phldrT="[Text]"/>
      <dgm:spPr/>
      <dgm:t>
        <a:bodyPr/>
        <a:lstStyle/>
        <a:p>
          <a:r>
            <a:rPr lang="en-US" dirty="0"/>
            <a:t>Stop word removal</a:t>
          </a:r>
          <a:endParaRPr lang="en-IN" dirty="0"/>
        </a:p>
      </dgm:t>
    </dgm:pt>
    <dgm:pt modelId="{10933757-FCD0-46BF-A749-35E2118E60E8}" type="parTrans" cxnId="{D064056F-E80B-428B-9396-A21AF2CF0164}">
      <dgm:prSet/>
      <dgm:spPr/>
      <dgm:t>
        <a:bodyPr/>
        <a:lstStyle/>
        <a:p>
          <a:endParaRPr lang="en-IN"/>
        </a:p>
      </dgm:t>
    </dgm:pt>
    <dgm:pt modelId="{9AFEA302-BF69-45DB-BCC1-644FC79DAD19}" type="sibTrans" cxnId="{D064056F-E80B-428B-9396-A21AF2CF0164}">
      <dgm:prSet/>
      <dgm:spPr/>
      <dgm:t>
        <a:bodyPr/>
        <a:lstStyle/>
        <a:p>
          <a:endParaRPr lang="en-IN"/>
        </a:p>
      </dgm:t>
    </dgm:pt>
    <dgm:pt modelId="{F82E9B5A-FF20-46A2-8081-D68E2A0B33CF}">
      <dgm:prSet phldrT="[Text]"/>
      <dgm:spPr/>
      <dgm:t>
        <a:bodyPr/>
        <a:lstStyle/>
        <a:p>
          <a:r>
            <a:rPr lang="en-US" dirty="0"/>
            <a:t>Lemmatization/Stemming</a:t>
          </a:r>
          <a:endParaRPr lang="en-IN" dirty="0"/>
        </a:p>
      </dgm:t>
    </dgm:pt>
    <dgm:pt modelId="{97175436-0D04-49A0-93DC-02719BE7FBF3}" type="parTrans" cxnId="{ED0A3D3E-17DE-4B36-A924-3AFA6FD92293}">
      <dgm:prSet/>
      <dgm:spPr/>
      <dgm:t>
        <a:bodyPr/>
        <a:lstStyle/>
        <a:p>
          <a:endParaRPr lang="en-IN"/>
        </a:p>
      </dgm:t>
    </dgm:pt>
    <dgm:pt modelId="{26DB889D-69FA-4E6F-9402-A62E68D96AEE}" type="sibTrans" cxnId="{ED0A3D3E-17DE-4B36-A924-3AFA6FD92293}">
      <dgm:prSet/>
      <dgm:spPr/>
      <dgm:t>
        <a:bodyPr/>
        <a:lstStyle/>
        <a:p>
          <a:endParaRPr lang="en-IN"/>
        </a:p>
      </dgm:t>
    </dgm:pt>
    <dgm:pt modelId="{BF4AD489-745E-414C-8FC5-F3E9CFCF628D}">
      <dgm:prSet phldrT="[Text]"/>
      <dgm:spPr/>
      <dgm:t>
        <a:bodyPr/>
        <a:lstStyle/>
        <a:p>
          <a:r>
            <a:rPr lang="en-US" dirty="0"/>
            <a:t>Handling missing values</a:t>
          </a:r>
          <a:endParaRPr lang="en-IN" dirty="0"/>
        </a:p>
      </dgm:t>
    </dgm:pt>
    <dgm:pt modelId="{A0C16F12-EF7F-4DB4-A5D6-0005A1D88B15}" type="parTrans" cxnId="{52086042-5BC0-4336-96DC-79EAAFCC75F8}">
      <dgm:prSet/>
      <dgm:spPr/>
      <dgm:t>
        <a:bodyPr/>
        <a:lstStyle/>
        <a:p>
          <a:endParaRPr lang="en-IN"/>
        </a:p>
      </dgm:t>
    </dgm:pt>
    <dgm:pt modelId="{D41B9DDE-4D4D-4AE7-95DA-223D2E4F6AB7}" type="sibTrans" cxnId="{52086042-5BC0-4336-96DC-79EAAFCC75F8}">
      <dgm:prSet/>
      <dgm:spPr/>
      <dgm:t>
        <a:bodyPr/>
        <a:lstStyle/>
        <a:p>
          <a:endParaRPr lang="en-IN"/>
        </a:p>
      </dgm:t>
    </dgm:pt>
    <dgm:pt modelId="{8D06A211-EA86-4E72-9C56-868646569D2D}">
      <dgm:prSet phldrT="[Text]"/>
      <dgm:spPr/>
      <dgm:t>
        <a:bodyPr/>
        <a:lstStyle/>
        <a:p>
          <a:r>
            <a:rPr lang="en-US" dirty="0"/>
            <a:t>Adding any custom keywords</a:t>
          </a:r>
          <a:endParaRPr lang="en-IN" dirty="0"/>
        </a:p>
      </dgm:t>
    </dgm:pt>
    <dgm:pt modelId="{062AE6F7-4377-4196-A851-BDE3F7D30189}" type="parTrans" cxnId="{A3A8FC4D-733C-468E-BA92-9F3CA976BF97}">
      <dgm:prSet/>
      <dgm:spPr/>
      <dgm:t>
        <a:bodyPr/>
        <a:lstStyle/>
        <a:p>
          <a:endParaRPr lang="en-IN"/>
        </a:p>
      </dgm:t>
    </dgm:pt>
    <dgm:pt modelId="{365D67C7-01CC-45EF-89FA-82250DCB7F32}" type="sibTrans" cxnId="{A3A8FC4D-733C-468E-BA92-9F3CA976BF97}">
      <dgm:prSet/>
      <dgm:spPr/>
      <dgm:t>
        <a:bodyPr/>
        <a:lstStyle/>
        <a:p>
          <a:endParaRPr lang="en-IN"/>
        </a:p>
      </dgm:t>
    </dgm:pt>
    <dgm:pt modelId="{3A5CBC8A-F008-4837-94D6-E2D1349F7638}">
      <dgm:prSet/>
      <dgm:spPr/>
      <dgm:t>
        <a:bodyPr/>
        <a:lstStyle/>
        <a:p>
          <a:pPr>
            <a:buNone/>
          </a:pPr>
          <a:r>
            <a:rPr lang="en-US" dirty="0"/>
            <a:t>Tokenization</a:t>
          </a:r>
          <a:endParaRPr lang="en-IN" dirty="0"/>
        </a:p>
      </dgm:t>
    </dgm:pt>
    <dgm:pt modelId="{A1F756AD-5B16-49D2-B7F9-AF70DB898000}" type="parTrans" cxnId="{74D8615F-1C7F-482F-9C70-BCBF5B510B14}">
      <dgm:prSet/>
      <dgm:spPr/>
      <dgm:t>
        <a:bodyPr/>
        <a:lstStyle/>
        <a:p>
          <a:endParaRPr lang="en-IN"/>
        </a:p>
      </dgm:t>
    </dgm:pt>
    <dgm:pt modelId="{BDDBCE58-2BD7-4AB9-BC34-01FBA4D00CB3}" type="sibTrans" cxnId="{74D8615F-1C7F-482F-9C70-BCBF5B510B14}">
      <dgm:prSet/>
      <dgm:spPr/>
      <dgm:t>
        <a:bodyPr/>
        <a:lstStyle/>
        <a:p>
          <a:endParaRPr lang="en-IN"/>
        </a:p>
      </dgm:t>
    </dgm:pt>
    <dgm:pt modelId="{F6B31476-1346-4E63-97A7-E119AF4FE162}" type="pres">
      <dgm:prSet presAssocID="{7F008C56-5A11-46B5-97D3-AB7F85A097F4}" presName="Name0" presStyleCnt="0">
        <dgm:presLayoutVars>
          <dgm:chMax/>
          <dgm:chPref/>
          <dgm:dir/>
          <dgm:animLvl val="lvl"/>
        </dgm:presLayoutVars>
      </dgm:prSet>
      <dgm:spPr/>
    </dgm:pt>
    <dgm:pt modelId="{CB2500F0-1482-46F3-822E-AF3172478FBF}" type="pres">
      <dgm:prSet presAssocID="{6266942D-CB62-4D7A-8677-47A6468DC4F5}" presName="composite" presStyleCnt="0"/>
      <dgm:spPr/>
    </dgm:pt>
    <dgm:pt modelId="{4F6F7E48-9479-4668-8761-03113442885C}" type="pres">
      <dgm:prSet presAssocID="{6266942D-CB62-4D7A-8677-47A6468DC4F5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71C71E9D-1266-4DDA-AA8B-F8CBB78407AA}" type="pres">
      <dgm:prSet presAssocID="{6266942D-CB62-4D7A-8677-47A6468DC4F5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BA73F409-0DE0-4671-BC28-F7CEA0C132DA}" type="pres">
      <dgm:prSet presAssocID="{6266942D-CB62-4D7A-8677-47A6468DC4F5}" presName="BalanceSpacing" presStyleCnt="0"/>
      <dgm:spPr/>
    </dgm:pt>
    <dgm:pt modelId="{E908F8DE-1D6A-4F68-AF94-EB22355AE8F2}" type="pres">
      <dgm:prSet presAssocID="{6266942D-CB62-4D7A-8677-47A6468DC4F5}" presName="BalanceSpacing1" presStyleCnt="0"/>
      <dgm:spPr/>
    </dgm:pt>
    <dgm:pt modelId="{09864218-D146-4B32-8851-8CEE92927F3F}" type="pres">
      <dgm:prSet presAssocID="{4BCB5088-60D6-4781-AD39-BDA5BF604F76}" presName="Accent1Text" presStyleLbl="node1" presStyleIdx="1" presStyleCnt="8"/>
      <dgm:spPr/>
    </dgm:pt>
    <dgm:pt modelId="{4B2BC1F2-7620-4C46-90F5-7C494395ECF0}" type="pres">
      <dgm:prSet presAssocID="{4BCB5088-60D6-4781-AD39-BDA5BF604F76}" presName="spaceBetweenRectangles" presStyleCnt="0"/>
      <dgm:spPr/>
    </dgm:pt>
    <dgm:pt modelId="{3B8131D3-8CB3-499E-B446-8CAFC9482F97}" type="pres">
      <dgm:prSet presAssocID="{3A5CBC8A-F008-4837-94D6-E2D1349F7638}" presName="composite" presStyleCnt="0"/>
      <dgm:spPr/>
    </dgm:pt>
    <dgm:pt modelId="{6F00FEA7-F8D8-4677-AF1A-0D170A040AB5}" type="pres">
      <dgm:prSet presAssocID="{3A5CBC8A-F008-4837-94D6-E2D1349F7638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B3126D26-C0B9-4AD6-9582-8AF2C7CCB1E3}" type="pres">
      <dgm:prSet presAssocID="{3A5CBC8A-F008-4837-94D6-E2D1349F7638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6AECBFB7-3975-4CE7-90BF-821690787760}" type="pres">
      <dgm:prSet presAssocID="{3A5CBC8A-F008-4837-94D6-E2D1349F7638}" presName="BalanceSpacing" presStyleCnt="0"/>
      <dgm:spPr/>
    </dgm:pt>
    <dgm:pt modelId="{684EFC88-2D52-4368-8729-40AADF62F7CA}" type="pres">
      <dgm:prSet presAssocID="{3A5CBC8A-F008-4837-94D6-E2D1349F7638}" presName="BalanceSpacing1" presStyleCnt="0"/>
      <dgm:spPr/>
    </dgm:pt>
    <dgm:pt modelId="{7A4BAB23-511B-4CEA-877A-BE125316C31E}" type="pres">
      <dgm:prSet presAssocID="{BDDBCE58-2BD7-4AB9-BC34-01FBA4D00CB3}" presName="Accent1Text" presStyleLbl="node1" presStyleIdx="3" presStyleCnt="8"/>
      <dgm:spPr/>
    </dgm:pt>
    <dgm:pt modelId="{1D79B4AE-EC8F-4FF4-8DA5-D3DA7B5F3DAF}" type="pres">
      <dgm:prSet presAssocID="{BDDBCE58-2BD7-4AB9-BC34-01FBA4D00CB3}" presName="spaceBetweenRectangles" presStyleCnt="0"/>
      <dgm:spPr/>
    </dgm:pt>
    <dgm:pt modelId="{75CCFE23-CAA5-416A-A8C8-486DA792141A}" type="pres">
      <dgm:prSet presAssocID="{F8C81363-05ED-4976-B45A-D7CA25252EFE}" presName="composite" presStyleCnt="0"/>
      <dgm:spPr/>
    </dgm:pt>
    <dgm:pt modelId="{717A22F4-81B8-400C-8D66-052BBD69C32F}" type="pres">
      <dgm:prSet presAssocID="{F8C81363-05ED-4976-B45A-D7CA25252EFE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4C750300-0CE4-4A3C-811C-EFF14BCAC9D8}" type="pres">
      <dgm:prSet presAssocID="{F8C81363-05ED-4976-B45A-D7CA25252EFE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C8C93BAC-B2BE-4BD6-964E-465EA5B42C05}" type="pres">
      <dgm:prSet presAssocID="{F8C81363-05ED-4976-B45A-D7CA25252EFE}" presName="BalanceSpacing" presStyleCnt="0"/>
      <dgm:spPr/>
    </dgm:pt>
    <dgm:pt modelId="{7E38444A-AB1E-4519-89B3-3C3D7F9780C9}" type="pres">
      <dgm:prSet presAssocID="{F8C81363-05ED-4976-B45A-D7CA25252EFE}" presName="BalanceSpacing1" presStyleCnt="0"/>
      <dgm:spPr/>
    </dgm:pt>
    <dgm:pt modelId="{17028E88-9018-4741-B015-390D834C9B48}" type="pres">
      <dgm:prSet presAssocID="{9AFEA302-BF69-45DB-BCC1-644FC79DAD19}" presName="Accent1Text" presStyleLbl="node1" presStyleIdx="5" presStyleCnt="8"/>
      <dgm:spPr/>
    </dgm:pt>
    <dgm:pt modelId="{E49C5044-17FE-4929-BD39-7169BA930059}" type="pres">
      <dgm:prSet presAssocID="{9AFEA302-BF69-45DB-BCC1-644FC79DAD19}" presName="spaceBetweenRectangles" presStyleCnt="0"/>
      <dgm:spPr/>
    </dgm:pt>
    <dgm:pt modelId="{A44FBEED-044E-4584-AC33-CADB8ED1A715}" type="pres">
      <dgm:prSet presAssocID="{BF4AD489-745E-414C-8FC5-F3E9CFCF628D}" presName="composite" presStyleCnt="0"/>
      <dgm:spPr/>
    </dgm:pt>
    <dgm:pt modelId="{48457684-1E4F-44C8-A79F-56D70B38A4E1}" type="pres">
      <dgm:prSet presAssocID="{BF4AD489-745E-414C-8FC5-F3E9CFCF628D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E93633B6-5215-48BD-99AB-A34AFF300114}" type="pres">
      <dgm:prSet presAssocID="{BF4AD489-745E-414C-8FC5-F3E9CFCF628D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4E21C95D-D138-41C6-8177-F4C927565B3A}" type="pres">
      <dgm:prSet presAssocID="{BF4AD489-745E-414C-8FC5-F3E9CFCF628D}" presName="BalanceSpacing" presStyleCnt="0"/>
      <dgm:spPr/>
    </dgm:pt>
    <dgm:pt modelId="{7F3FC717-599E-4A33-873E-D6BD4CE56437}" type="pres">
      <dgm:prSet presAssocID="{BF4AD489-745E-414C-8FC5-F3E9CFCF628D}" presName="BalanceSpacing1" presStyleCnt="0"/>
      <dgm:spPr/>
    </dgm:pt>
    <dgm:pt modelId="{0F6CA423-4A60-4F96-B705-66BB86471493}" type="pres">
      <dgm:prSet presAssocID="{D41B9DDE-4D4D-4AE7-95DA-223D2E4F6AB7}" presName="Accent1Text" presStyleLbl="node1" presStyleIdx="7" presStyleCnt="8"/>
      <dgm:spPr/>
    </dgm:pt>
  </dgm:ptLst>
  <dgm:cxnLst>
    <dgm:cxn modelId="{3614EF00-860A-43C6-B94E-4BE7A0EA640D}" type="presOf" srcId="{BDDBCE58-2BD7-4AB9-BC34-01FBA4D00CB3}" destId="{7A4BAB23-511B-4CEA-877A-BE125316C31E}" srcOrd="0" destOrd="0" presId="urn:microsoft.com/office/officeart/2008/layout/AlternatingHexagons"/>
    <dgm:cxn modelId="{28C61221-30E8-4A53-A598-AF203278AB7B}" type="presOf" srcId="{8D06A211-EA86-4E72-9C56-868646569D2D}" destId="{E93633B6-5215-48BD-99AB-A34AFF300114}" srcOrd="0" destOrd="0" presId="urn:microsoft.com/office/officeart/2008/layout/AlternatingHexagons"/>
    <dgm:cxn modelId="{C2F8E433-7501-4F8D-BC76-16B709AABE42}" type="presOf" srcId="{9AFEA302-BF69-45DB-BCC1-644FC79DAD19}" destId="{17028E88-9018-4741-B015-390D834C9B48}" srcOrd="0" destOrd="0" presId="urn:microsoft.com/office/officeart/2008/layout/AlternatingHexagons"/>
    <dgm:cxn modelId="{D4A78235-F805-4774-9BD4-58C1F4319C2B}" type="presOf" srcId="{F8C81363-05ED-4976-B45A-D7CA25252EFE}" destId="{717A22F4-81B8-400C-8D66-052BBD69C32F}" srcOrd="0" destOrd="0" presId="urn:microsoft.com/office/officeart/2008/layout/AlternatingHexagons"/>
    <dgm:cxn modelId="{ED0A3D3E-17DE-4B36-A924-3AFA6FD92293}" srcId="{F8C81363-05ED-4976-B45A-D7CA25252EFE}" destId="{F82E9B5A-FF20-46A2-8081-D68E2A0B33CF}" srcOrd="0" destOrd="0" parTransId="{97175436-0D04-49A0-93DC-02719BE7FBF3}" sibTransId="{26DB889D-69FA-4E6F-9402-A62E68D96AEE}"/>
    <dgm:cxn modelId="{74D8615F-1C7F-482F-9C70-BCBF5B510B14}" srcId="{7F008C56-5A11-46B5-97D3-AB7F85A097F4}" destId="{3A5CBC8A-F008-4837-94D6-E2D1349F7638}" srcOrd="1" destOrd="0" parTransId="{A1F756AD-5B16-49D2-B7F9-AF70DB898000}" sibTransId="{BDDBCE58-2BD7-4AB9-BC34-01FBA4D00CB3}"/>
    <dgm:cxn modelId="{52086042-5BC0-4336-96DC-79EAAFCC75F8}" srcId="{7F008C56-5A11-46B5-97D3-AB7F85A097F4}" destId="{BF4AD489-745E-414C-8FC5-F3E9CFCF628D}" srcOrd="3" destOrd="0" parTransId="{A0C16F12-EF7F-4DB4-A5D6-0005A1D88B15}" sibTransId="{D41B9DDE-4D4D-4AE7-95DA-223D2E4F6AB7}"/>
    <dgm:cxn modelId="{0985BE47-B175-4C2E-83BC-C831A9C9FB9F}" type="presOf" srcId="{D41B9DDE-4D4D-4AE7-95DA-223D2E4F6AB7}" destId="{0F6CA423-4A60-4F96-B705-66BB86471493}" srcOrd="0" destOrd="0" presId="urn:microsoft.com/office/officeart/2008/layout/AlternatingHexagons"/>
    <dgm:cxn modelId="{A3A8FC4D-733C-468E-BA92-9F3CA976BF97}" srcId="{BF4AD489-745E-414C-8FC5-F3E9CFCF628D}" destId="{8D06A211-EA86-4E72-9C56-868646569D2D}" srcOrd="0" destOrd="0" parTransId="{062AE6F7-4377-4196-A851-BDE3F7D30189}" sibTransId="{365D67C7-01CC-45EF-89FA-82250DCB7F32}"/>
    <dgm:cxn modelId="{D064056F-E80B-428B-9396-A21AF2CF0164}" srcId="{7F008C56-5A11-46B5-97D3-AB7F85A097F4}" destId="{F8C81363-05ED-4976-B45A-D7CA25252EFE}" srcOrd="2" destOrd="0" parTransId="{10933757-FCD0-46BF-A749-35E2118E60E8}" sibTransId="{9AFEA302-BF69-45DB-BCC1-644FC79DAD19}"/>
    <dgm:cxn modelId="{2170BF57-5506-4ED5-A6EA-B9B4A6ABA224}" type="presOf" srcId="{3A5CBC8A-F008-4837-94D6-E2D1349F7638}" destId="{6F00FEA7-F8D8-4677-AF1A-0D170A040AB5}" srcOrd="0" destOrd="0" presId="urn:microsoft.com/office/officeart/2008/layout/AlternatingHexagons"/>
    <dgm:cxn modelId="{0223077D-57E2-4150-BE01-12B3A9AE5AA4}" type="presOf" srcId="{4BCB5088-60D6-4781-AD39-BDA5BF604F76}" destId="{09864218-D146-4B32-8851-8CEE92927F3F}" srcOrd="0" destOrd="0" presId="urn:microsoft.com/office/officeart/2008/layout/AlternatingHexagons"/>
    <dgm:cxn modelId="{C2730991-6C1F-4175-A20C-A39DB93F253A}" type="presOf" srcId="{7F008C56-5A11-46B5-97D3-AB7F85A097F4}" destId="{F6B31476-1346-4E63-97A7-E119AF4FE162}" srcOrd="0" destOrd="0" presId="urn:microsoft.com/office/officeart/2008/layout/AlternatingHexagons"/>
    <dgm:cxn modelId="{6541869C-766C-42B7-952F-6EDD36F5C749}" srcId="{6266942D-CB62-4D7A-8677-47A6468DC4F5}" destId="{C4D409B4-D0B7-400E-A7C4-6C00B06215AE}" srcOrd="0" destOrd="0" parTransId="{D43E3670-7A3E-4E39-96F3-E9CA1700C991}" sibTransId="{967034A2-F1CA-4EFF-832E-1E09351A0BAB}"/>
    <dgm:cxn modelId="{A7EC96A8-CBF6-4FB8-B46A-1AD7A20A9688}" type="presOf" srcId="{BF4AD489-745E-414C-8FC5-F3E9CFCF628D}" destId="{48457684-1E4F-44C8-A79F-56D70B38A4E1}" srcOrd="0" destOrd="0" presId="urn:microsoft.com/office/officeart/2008/layout/AlternatingHexagons"/>
    <dgm:cxn modelId="{105BE2C9-4AA3-44F3-8060-6D353A1BCB0A}" srcId="{7F008C56-5A11-46B5-97D3-AB7F85A097F4}" destId="{6266942D-CB62-4D7A-8677-47A6468DC4F5}" srcOrd="0" destOrd="0" parTransId="{30256E6D-862E-4CC9-970C-3BD2E14A3FB2}" sibTransId="{4BCB5088-60D6-4781-AD39-BDA5BF604F76}"/>
    <dgm:cxn modelId="{EA9561EF-7F7C-415B-9B79-575BE00EC8CD}" type="presOf" srcId="{C4D409B4-D0B7-400E-A7C4-6C00B06215AE}" destId="{71C71E9D-1266-4DDA-AA8B-F8CBB78407AA}" srcOrd="0" destOrd="0" presId="urn:microsoft.com/office/officeart/2008/layout/AlternatingHexagons"/>
    <dgm:cxn modelId="{0E2CC9FC-CB66-4B5A-A496-A7D07B14A913}" type="presOf" srcId="{F82E9B5A-FF20-46A2-8081-D68E2A0B33CF}" destId="{4C750300-0CE4-4A3C-811C-EFF14BCAC9D8}" srcOrd="0" destOrd="0" presId="urn:microsoft.com/office/officeart/2008/layout/AlternatingHexagons"/>
    <dgm:cxn modelId="{F5777BFD-744C-4028-BCFA-5F5E9B0E281E}" type="presOf" srcId="{6266942D-CB62-4D7A-8677-47A6468DC4F5}" destId="{4F6F7E48-9479-4668-8761-03113442885C}" srcOrd="0" destOrd="0" presId="urn:microsoft.com/office/officeart/2008/layout/AlternatingHexagons"/>
    <dgm:cxn modelId="{A75B5A3F-AF4C-4E2A-9D1D-C06C3FBC4C1E}" type="presParOf" srcId="{F6B31476-1346-4E63-97A7-E119AF4FE162}" destId="{CB2500F0-1482-46F3-822E-AF3172478FBF}" srcOrd="0" destOrd="0" presId="urn:microsoft.com/office/officeart/2008/layout/AlternatingHexagons"/>
    <dgm:cxn modelId="{DE2D78D2-CBBA-42F0-B61A-2210DF1CF127}" type="presParOf" srcId="{CB2500F0-1482-46F3-822E-AF3172478FBF}" destId="{4F6F7E48-9479-4668-8761-03113442885C}" srcOrd="0" destOrd="0" presId="urn:microsoft.com/office/officeart/2008/layout/AlternatingHexagons"/>
    <dgm:cxn modelId="{13D58B53-9952-46CC-BE32-E31248663E73}" type="presParOf" srcId="{CB2500F0-1482-46F3-822E-AF3172478FBF}" destId="{71C71E9D-1266-4DDA-AA8B-F8CBB78407AA}" srcOrd="1" destOrd="0" presId="urn:microsoft.com/office/officeart/2008/layout/AlternatingHexagons"/>
    <dgm:cxn modelId="{FBB04238-983A-4E6B-AC74-FE27E210B0B0}" type="presParOf" srcId="{CB2500F0-1482-46F3-822E-AF3172478FBF}" destId="{BA73F409-0DE0-4671-BC28-F7CEA0C132DA}" srcOrd="2" destOrd="0" presId="urn:microsoft.com/office/officeart/2008/layout/AlternatingHexagons"/>
    <dgm:cxn modelId="{EE6A55A3-7350-495B-B72D-31A72983F714}" type="presParOf" srcId="{CB2500F0-1482-46F3-822E-AF3172478FBF}" destId="{E908F8DE-1D6A-4F68-AF94-EB22355AE8F2}" srcOrd="3" destOrd="0" presId="urn:microsoft.com/office/officeart/2008/layout/AlternatingHexagons"/>
    <dgm:cxn modelId="{907FA4F2-67CA-46A9-A52B-C875BD11B4ED}" type="presParOf" srcId="{CB2500F0-1482-46F3-822E-AF3172478FBF}" destId="{09864218-D146-4B32-8851-8CEE92927F3F}" srcOrd="4" destOrd="0" presId="urn:microsoft.com/office/officeart/2008/layout/AlternatingHexagons"/>
    <dgm:cxn modelId="{04DFDB5F-1EBD-41FE-BFE0-A2FEF1383692}" type="presParOf" srcId="{F6B31476-1346-4E63-97A7-E119AF4FE162}" destId="{4B2BC1F2-7620-4C46-90F5-7C494395ECF0}" srcOrd="1" destOrd="0" presId="urn:microsoft.com/office/officeart/2008/layout/AlternatingHexagons"/>
    <dgm:cxn modelId="{473D37EA-A97F-4106-97AC-4DA4ACE0C17F}" type="presParOf" srcId="{F6B31476-1346-4E63-97A7-E119AF4FE162}" destId="{3B8131D3-8CB3-499E-B446-8CAFC9482F97}" srcOrd="2" destOrd="0" presId="urn:microsoft.com/office/officeart/2008/layout/AlternatingHexagons"/>
    <dgm:cxn modelId="{D3F60177-9BFD-4B4A-A2A1-A7368734C4EC}" type="presParOf" srcId="{3B8131D3-8CB3-499E-B446-8CAFC9482F97}" destId="{6F00FEA7-F8D8-4677-AF1A-0D170A040AB5}" srcOrd="0" destOrd="0" presId="urn:microsoft.com/office/officeart/2008/layout/AlternatingHexagons"/>
    <dgm:cxn modelId="{4F32C79C-2486-4DFE-9D3F-A7F6F8D63EEE}" type="presParOf" srcId="{3B8131D3-8CB3-499E-B446-8CAFC9482F97}" destId="{B3126D26-C0B9-4AD6-9582-8AF2C7CCB1E3}" srcOrd="1" destOrd="0" presId="urn:microsoft.com/office/officeart/2008/layout/AlternatingHexagons"/>
    <dgm:cxn modelId="{CE395C1C-7277-49D3-93C7-161BB6014953}" type="presParOf" srcId="{3B8131D3-8CB3-499E-B446-8CAFC9482F97}" destId="{6AECBFB7-3975-4CE7-90BF-821690787760}" srcOrd="2" destOrd="0" presId="urn:microsoft.com/office/officeart/2008/layout/AlternatingHexagons"/>
    <dgm:cxn modelId="{A91A48A7-AC0B-4F73-A1AB-9EDACA5D1370}" type="presParOf" srcId="{3B8131D3-8CB3-499E-B446-8CAFC9482F97}" destId="{684EFC88-2D52-4368-8729-40AADF62F7CA}" srcOrd="3" destOrd="0" presId="urn:microsoft.com/office/officeart/2008/layout/AlternatingHexagons"/>
    <dgm:cxn modelId="{DA83A511-14EA-430C-9BDB-7B654913B50F}" type="presParOf" srcId="{3B8131D3-8CB3-499E-B446-8CAFC9482F97}" destId="{7A4BAB23-511B-4CEA-877A-BE125316C31E}" srcOrd="4" destOrd="0" presId="urn:microsoft.com/office/officeart/2008/layout/AlternatingHexagons"/>
    <dgm:cxn modelId="{DBF7C210-0DC7-4436-8876-B4CF1729A9BC}" type="presParOf" srcId="{F6B31476-1346-4E63-97A7-E119AF4FE162}" destId="{1D79B4AE-EC8F-4FF4-8DA5-D3DA7B5F3DAF}" srcOrd="3" destOrd="0" presId="urn:microsoft.com/office/officeart/2008/layout/AlternatingHexagons"/>
    <dgm:cxn modelId="{0BC13B7F-F287-4971-AA50-2430F3DD8806}" type="presParOf" srcId="{F6B31476-1346-4E63-97A7-E119AF4FE162}" destId="{75CCFE23-CAA5-416A-A8C8-486DA792141A}" srcOrd="4" destOrd="0" presId="urn:microsoft.com/office/officeart/2008/layout/AlternatingHexagons"/>
    <dgm:cxn modelId="{CB30183F-208E-49FF-AEA0-2759CD3F5579}" type="presParOf" srcId="{75CCFE23-CAA5-416A-A8C8-486DA792141A}" destId="{717A22F4-81B8-400C-8D66-052BBD69C32F}" srcOrd="0" destOrd="0" presId="urn:microsoft.com/office/officeart/2008/layout/AlternatingHexagons"/>
    <dgm:cxn modelId="{95EDA018-2B54-4899-A846-544FF0522FE1}" type="presParOf" srcId="{75CCFE23-CAA5-416A-A8C8-486DA792141A}" destId="{4C750300-0CE4-4A3C-811C-EFF14BCAC9D8}" srcOrd="1" destOrd="0" presId="urn:microsoft.com/office/officeart/2008/layout/AlternatingHexagons"/>
    <dgm:cxn modelId="{1C918DC6-402D-4D48-96BF-210184607A2C}" type="presParOf" srcId="{75CCFE23-CAA5-416A-A8C8-486DA792141A}" destId="{C8C93BAC-B2BE-4BD6-964E-465EA5B42C05}" srcOrd="2" destOrd="0" presId="urn:microsoft.com/office/officeart/2008/layout/AlternatingHexagons"/>
    <dgm:cxn modelId="{DF636411-FCA5-4038-B6EA-E45240251F3B}" type="presParOf" srcId="{75CCFE23-CAA5-416A-A8C8-486DA792141A}" destId="{7E38444A-AB1E-4519-89B3-3C3D7F9780C9}" srcOrd="3" destOrd="0" presId="urn:microsoft.com/office/officeart/2008/layout/AlternatingHexagons"/>
    <dgm:cxn modelId="{EAA7B1FC-4985-4756-83FC-451AF69483CE}" type="presParOf" srcId="{75CCFE23-CAA5-416A-A8C8-486DA792141A}" destId="{17028E88-9018-4741-B015-390D834C9B48}" srcOrd="4" destOrd="0" presId="urn:microsoft.com/office/officeart/2008/layout/AlternatingHexagons"/>
    <dgm:cxn modelId="{4253B01F-056A-4F4A-B5F2-8CD477CBC626}" type="presParOf" srcId="{F6B31476-1346-4E63-97A7-E119AF4FE162}" destId="{E49C5044-17FE-4929-BD39-7169BA930059}" srcOrd="5" destOrd="0" presId="urn:microsoft.com/office/officeart/2008/layout/AlternatingHexagons"/>
    <dgm:cxn modelId="{5565002C-31BA-43E4-81DA-FE683247D15B}" type="presParOf" srcId="{F6B31476-1346-4E63-97A7-E119AF4FE162}" destId="{A44FBEED-044E-4584-AC33-CADB8ED1A715}" srcOrd="6" destOrd="0" presId="urn:microsoft.com/office/officeart/2008/layout/AlternatingHexagons"/>
    <dgm:cxn modelId="{A7EA9773-D9F9-4D9F-875D-D487F2FDD628}" type="presParOf" srcId="{A44FBEED-044E-4584-AC33-CADB8ED1A715}" destId="{48457684-1E4F-44C8-A79F-56D70B38A4E1}" srcOrd="0" destOrd="0" presId="urn:microsoft.com/office/officeart/2008/layout/AlternatingHexagons"/>
    <dgm:cxn modelId="{DD4DDD9D-BDAD-4C6F-B19B-6C0BF52873DC}" type="presParOf" srcId="{A44FBEED-044E-4584-AC33-CADB8ED1A715}" destId="{E93633B6-5215-48BD-99AB-A34AFF300114}" srcOrd="1" destOrd="0" presId="urn:microsoft.com/office/officeart/2008/layout/AlternatingHexagons"/>
    <dgm:cxn modelId="{7BA11984-81EA-45ED-B86A-39D2B92341ED}" type="presParOf" srcId="{A44FBEED-044E-4584-AC33-CADB8ED1A715}" destId="{4E21C95D-D138-41C6-8177-F4C927565B3A}" srcOrd="2" destOrd="0" presId="urn:microsoft.com/office/officeart/2008/layout/AlternatingHexagons"/>
    <dgm:cxn modelId="{57E23E63-2105-4440-A118-EC242CAB54F1}" type="presParOf" srcId="{A44FBEED-044E-4584-AC33-CADB8ED1A715}" destId="{7F3FC717-599E-4A33-873E-D6BD4CE56437}" srcOrd="3" destOrd="0" presId="urn:microsoft.com/office/officeart/2008/layout/AlternatingHexagons"/>
    <dgm:cxn modelId="{E9787A1F-9489-486F-8253-E10886532DD3}" type="presParOf" srcId="{A44FBEED-044E-4584-AC33-CADB8ED1A715}" destId="{0F6CA423-4A60-4F96-B705-66BB86471493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F7E48-9479-4668-8761-03113442885C}">
      <dsp:nvSpPr>
        <dsp:cNvPr id="0" name=""/>
        <dsp:cNvSpPr/>
      </dsp:nvSpPr>
      <dsp:spPr>
        <a:xfrm rot="5400000">
          <a:off x="2781162" y="93095"/>
          <a:ext cx="1395780" cy="12143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Lowercasing</a:t>
          </a:r>
          <a:endParaRPr lang="en-IN" sz="1100" kern="1200" dirty="0"/>
        </a:p>
      </dsp:txBody>
      <dsp:txXfrm rot="-5400000">
        <a:off x="3061121" y="219878"/>
        <a:ext cx="835862" cy="960762"/>
      </dsp:txXfrm>
    </dsp:sp>
    <dsp:sp modelId="{71C71E9D-1266-4DDA-AA8B-F8CBB78407AA}">
      <dsp:nvSpPr>
        <dsp:cNvPr id="0" name=""/>
        <dsp:cNvSpPr/>
      </dsp:nvSpPr>
      <dsp:spPr>
        <a:xfrm>
          <a:off x="4123065" y="281526"/>
          <a:ext cx="1557690" cy="837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Removing Punctuations</a:t>
          </a:r>
          <a:endParaRPr lang="en-IN" sz="1000" kern="1200" dirty="0"/>
        </a:p>
      </dsp:txBody>
      <dsp:txXfrm>
        <a:off x="4123065" y="281526"/>
        <a:ext cx="1557690" cy="837468"/>
      </dsp:txXfrm>
    </dsp:sp>
    <dsp:sp modelId="{09864218-D146-4B32-8851-8CEE92927F3F}">
      <dsp:nvSpPr>
        <dsp:cNvPr id="0" name=""/>
        <dsp:cNvSpPr/>
      </dsp:nvSpPr>
      <dsp:spPr>
        <a:xfrm rot="5400000">
          <a:off x="1469687" y="93095"/>
          <a:ext cx="1395780" cy="12143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 dirty="0"/>
        </a:p>
      </dsp:txBody>
      <dsp:txXfrm rot="-5400000">
        <a:off x="1749646" y="219878"/>
        <a:ext cx="835862" cy="960762"/>
      </dsp:txXfrm>
    </dsp:sp>
    <dsp:sp modelId="{6F00FEA7-F8D8-4677-AF1A-0D170A040AB5}">
      <dsp:nvSpPr>
        <dsp:cNvPr id="0" name=""/>
        <dsp:cNvSpPr/>
      </dsp:nvSpPr>
      <dsp:spPr>
        <a:xfrm rot="5400000">
          <a:off x="2122912" y="1277834"/>
          <a:ext cx="1395780" cy="12143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Tokenization</a:t>
          </a:r>
          <a:endParaRPr lang="en-IN" sz="1100" kern="1200" dirty="0"/>
        </a:p>
      </dsp:txBody>
      <dsp:txXfrm rot="-5400000">
        <a:off x="2402871" y="1404617"/>
        <a:ext cx="835862" cy="960762"/>
      </dsp:txXfrm>
    </dsp:sp>
    <dsp:sp modelId="{B3126D26-C0B9-4AD6-9582-8AF2C7CCB1E3}">
      <dsp:nvSpPr>
        <dsp:cNvPr id="0" name=""/>
        <dsp:cNvSpPr/>
      </dsp:nvSpPr>
      <dsp:spPr>
        <a:xfrm>
          <a:off x="655947" y="1466264"/>
          <a:ext cx="1507442" cy="837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4BAB23-511B-4CEA-877A-BE125316C31E}">
      <dsp:nvSpPr>
        <dsp:cNvPr id="0" name=""/>
        <dsp:cNvSpPr/>
      </dsp:nvSpPr>
      <dsp:spPr>
        <a:xfrm rot="5400000">
          <a:off x="3434387" y="1277834"/>
          <a:ext cx="1395780" cy="12143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 rot="-5400000">
        <a:off x="3714346" y="1404617"/>
        <a:ext cx="835862" cy="960762"/>
      </dsp:txXfrm>
    </dsp:sp>
    <dsp:sp modelId="{717A22F4-81B8-400C-8D66-052BBD69C32F}">
      <dsp:nvSpPr>
        <dsp:cNvPr id="0" name=""/>
        <dsp:cNvSpPr/>
      </dsp:nvSpPr>
      <dsp:spPr>
        <a:xfrm rot="5400000">
          <a:off x="2781162" y="2462572"/>
          <a:ext cx="1395780" cy="12143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Stop word removal</a:t>
          </a:r>
          <a:endParaRPr lang="en-IN" sz="1100" kern="1200" dirty="0"/>
        </a:p>
      </dsp:txBody>
      <dsp:txXfrm rot="-5400000">
        <a:off x="3061121" y="2589355"/>
        <a:ext cx="835862" cy="960762"/>
      </dsp:txXfrm>
    </dsp:sp>
    <dsp:sp modelId="{4C750300-0CE4-4A3C-811C-EFF14BCAC9D8}">
      <dsp:nvSpPr>
        <dsp:cNvPr id="0" name=""/>
        <dsp:cNvSpPr/>
      </dsp:nvSpPr>
      <dsp:spPr>
        <a:xfrm>
          <a:off x="4123065" y="2651002"/>
          <a:ext cx="1557690" cy="837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Lemmatization/Stemming</a:t>
          </a:r>
          <a:endParaRPr lang="en-IN" sz="1000" kern="1200" dirty="0"/>
        </a:p>
      </dsp:txBody>
      <dsp:txXfrm>
        <a:off x="4123065" y="2651002"/>
        <a:ext cx="1557690" cy="837468"/>
      </dsp:txXfrm>
    </dsp:sp>
    <dsp:sp modelId="{17028E88-9018-4741-B015-390D834C9B48}">
      <dsp:nvSpPr>
        <dsp:cNvPr id="0" name=""/>
        <dsp:cNvSpPr/>
      </dsp:nvSpPr>
      <dsp:spPr>
        <a:xfrm rot="5400000">
          <a:off x="1469687" y="2462572"/>
          <a:ext cx="1395780" cy="12143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 rot="-5400000">
        <a:off x="1749646" y="2589355"/>
        <a:ext cx="835862" cy="960762"/>
      </dsp:txXfrm>
    </dsp:sp>
    <dsp:sp modelId="{48457684-1E4F-44C8-A79F-56D70B38A4E1}">
      <dsp:nvSpPr>
        <dsp:cNvPr id="0" name=""/>
        <dsp:cNvSpPr/>
      </dsp:nvSpPr>
      <dsp:spPr>
        <a:xfrm rot="5400000">
          <a:off x="2122912" y="3647310"/>
          <a:ext cx="1395780" cy="12143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Handling missing values</a:t>
          </a:r>
          <a:endParaRPr lang="en-IN" sz="1100" kern="1200" dirty="0"/>
        </a:p>
      </dsp:txBody>
      <dsp:txXfrm rot="-5400000">
        <a:off x="2402871" y="3774093"/>
        <a:ext cx="835862" cy="960762"/>
      </dsp:txXfrm>
    </dsp:sp>
    <dsp:sp modelId="{E93633B6-5215-48BD-99AB-A34AFF300114}">
      <dsp:nvSpPr>
        <dsp:cNvPr id="0" name=""/>
        <dsp:cNvSpPr/>
      </dsp:nvSpPr>
      <dsp:spPr>
        <a:xfrm>
          <a:off x="655947" y="3835740"/>
          <a:ext cx="1507442" cy="837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Adding any custom keywords</a:t>
          </a:r>
          <a:endParaRPr lang="en-IN" sz="1000" kern="1200" dirty="0"/>
        </a:p>
      </dsp:txBody>
      <dsp:txXfrm>
        <a:off x="655947" y="3835740"/>
        <a:ext cx="1507442" cy="837468"/>
      </dsp:txXfrm>
    </dsp:sp>
    <dsp:sp modelId="{0F6CA423-4A60-4F96-B705-66BB86471493}">
      <dsp:nvSpPr>
        <dsp:cNvPr id="0" name=""/>
        <dsp:cNvSpPr/>
      </dsp:nvSpPr>
      <dsp:spPr>
        <a:xfrm rot="5400000">
          <a:off x="3434387" y="3647310"/>
          <a:ext cx="1395780" cy="12143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 rot="-5400000">
        <a:off x="3714346" y="3774093"/>
        <a:ext cx="835862" cy="960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9/21/2025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9/21/2025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9/21/2025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9/21/2025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9/21/2025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9/21/2025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9/21/2025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9/21/2025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9/21/2025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9/21/2025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9/21/2025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9/21/2025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9/21/2025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9/21/2025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027A8780-A970-FB88-A1D7-AE04FD78384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948880" y="2805640"/>
            <a:ext cx="58951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IN" sz="2800" b="1" dirty="0"/>
              <a:t>News Summarization &amp; Bias Detection</a:t>
            </a:r>
            <a:endParaRPr kumimoji="0" lang="en-US" altLang="en-US" sz="28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F2990F-9C27-13A4-C0C5-272AA270F33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269128" y="3276598"/>
            <a:ext cx="52546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Leveraging NLP to Analyze Media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4F74DE-C06E-7B5C-6C16-88CB3D58BEED}"/>
              </a:ext>
            </a:extLst>
          </p:cNvPr>
          <p:cNvSpPr txBox="1"/>
          <p:nvPr/>
        </p:nvSpPr>
        <p:spPr>
          <a:xfrm>
            <a:off x="8542684" y="5949280"/>
            <a:ext cx="61283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Presented By: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Ayurda Dhar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Baiyari Debbarma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Bhagyashree </a:t>
            </a:r>
            <a:r>
              <a:rPr kumimoji="0" lang="en-I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Kapate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AutoShape 6" descr="Image result for a news is bias or not images">
            <a:extLst>
              <a:ext uri="{FF2B5EF4-FFF2-40B4-BE49-F238E27FC236}">
                <a16:creationId xmlns:a16="http://schemas.microsoft.com/office/drawing/2014/main" id="{BEE8492C-7923-3BCD-4169-24A62872B5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4412" y="3428999"/>
            <a:ext cx="2448271" cy="244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8" descr="Image result for a news is bias or not images">
            <a:extLst>
              <a:ext uri="{FF2B5EF4-FFF2-40B4-BE49-F238E27FC236}">
                <a16:creationId xmlns:a16="http://schemas.microsoft.com/office/drawing/2014/main" id="{60137A1A-973A-AEAB-CDF7-0C10D8A9F0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4413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10" descr="Image result for a news is bias or not images">
            <a:extLst>
              <a:ext uri="{FF2B5EF4-FFF2-40B4-BE49-F238E27FC236}">
                <a16:creationId xmlns:a16="http://schemas.microsoft.com/office/drawing/2014/main" id="{3D79E1EF-79C6-4E4B-4AAA-2FE70369D6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2" y="3276599"/>
            <a:ext cx="3032719" cy="303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&amp; Objectives</a:t>
            </a:r>
            <a:endParaRPr lang="en-US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B50B06-C887-B6EB-6EF8-2208D5AEE8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8883" y="1947774"/>
            <a:ext cx="756168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Problem: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Modern news is overwhelming; readers struggle to process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bias in media is challenging.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Solution: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NLP-powered Bias Detection Pipeline to: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Summarize articles quickly.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 potential bias via sentiment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Objectives: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 a large news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summarization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and fine-tune a bias detection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performance quantitatively and qualitatively.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Picture 3" descr="Image result for text biasness images">
            <a:extLst>
              <a:ext uri="{FF2B5EF4-FFF2-40B4-BE49-F238E27FC236}">
                <a16:creationId xmlns:a16="http://schemas.microsoft.com/office/drawing/2014/main" id="{50C594AB-550A-F5A2-8629-AA87FD87C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269" y="3140968"/>
            <a:ext cx="4201390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/>
          <a:lstStyle/>
          <a:p>
            <a:r>
              <a:rPr lang="en-IN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IN" u="sng" dirty="0"/>
              <a:t>:</a:t>
            </a:r>
            <a:endParaRPr lang="en-US" u="sn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85292B-96D0-EA1C-77B5-8C97AC6407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7828" y="1340768"/>
            <a:ext cx="878227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Kaggle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News Corpus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120,000+ articles across 4 categories (World, Sports, Business, Sci/Tech)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 Steps: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Lowercasing and punctuation removal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Tokenization and cleaning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Code snippet(output): Tokenized 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DFBD0D-813C-35FF-D167-87AE02EA2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340" y="2348880"/>
            <a:ext cx="5472608" cy="351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595609" cy="44653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1)Ensures Accurate Sentence Extraction.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2)Reduces Irrelevant Information.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3)Improves Model Understanding.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4)Supports Consistency Across Dataset.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5)Enhances Evaluation Metrics.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 &amp; Preprocessed Text → Ready for Summarization &amp; Bias Detection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9A495B9-CDCB-BAC9-827D-B4FE7A93114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00609005"/>
              </p:ext>
            </p:extLst>
          </p:nvPr>
        </p:nvGraphicFramePr>
        <p:xfrm>
          <a:off x="6399133" y="1195474"/>
          <a:ext cx="6336704" cy="4954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News Summarization Method</a:t>
            </a:r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CE3B7-1D49-7D95-0277-4571A3EE6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3852" y="1052736"/>
            <a:ext cx="5078677" cy="52565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Goal:</a:t>
            </a:r>
            <a:r>
              <a:rPr lang="en-US" dirty="0"/>
              <a:t> Condense long articles into concise, informative summaries.</a:t>
            </a:r>
          </a:p>
          <a:p>
            <a:r>
              <a:rPr lang="en-US" b="1" dirty="0"/>
              <a:t>Approach:</a:t>
            </a:r>
            <a:r>
              <a:rPr lang="en-US" dirty="0"/>
              <a:t> Extractive summarization using word frequency:</a:t>
            </a:r>
          </a:p>
          <a:p>
            <a:pPr lvl="1"/>
            <a:r>
              <a:rPr lang="en-US" dirty="0"/>
              <a:t>Split text into sentences</a:t>
            </a:r>
          </a:p>
          <a:p>
            <a:pPr lvl="1"/>
            <a:r>
              <a:rPr lang="en-US" dirty="0"/>
              <a:t>Score sentences by word importance</a:t>
            </a:r>
          </a:p>
          <a:p>
            <a:pPr lvl="1"/>
            <a:r>
              <a:rPr lang="en-US" dirty="0"/>
              <a:t>Select top sentences for the summary</a:t>
            </a:r>
          </a:p>
          <a:p>
            <a:pPr marL="0" indent="0">
              <a:buNone/>
            </a:pPr>
            <a:r>
              <a:rPr lang="en-US" dirty="0"/>
              <a:t>. </a:t>
            </a:r>
            <a:r>
              <a:rPr lang="en-US" b="1" dirty="0"/>
              <a:t>Extractive Summarization</a:t>
            </a:r>
            <a:r>
              <a:rPr lang="en-US" dirty="0"/>
              <a:t>: This is the key characteristic. The method extracts complete, unaltered sentences from the original text. It doesn't write new sentences. It works like a highlighter, picking out what it determines to be the most important sentences and piecing them together to form the summary.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Code snippet: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9C8EE80-F970-1A1D-F3CF-6E5012B10C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528" y="1412776"/>
            <a:ext cx="5794531" cy="3960440"/>
          </a:xfr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25860" y="260648"/>
            <a:ext cx="8938472" cy="864095"/>
          </a:xfrm>
        </p:spPr>
        <p:txBody>
          <a:bodyPr>
            <a:normAutofit/>
          </a:bodyPr>
          <a:lstStyle/>
          <a:p>
            <a:r>
              <a:rPr lang="en-IN" sz="3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Detection Method</a:t>
            </a:r>
            <a:endParaRPr lang="en-US" sz="36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06E63-A8AA-3A68-ECD5-94887910DD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7828" y="1268760"/>
            <a:ext cx="5256584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Classify article sentiment as a proxy for bias.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Sentiment Analysis with NLTK’s VADER</a:t>
            </a:r>
            <a:r>
              <a:rPr lang="en-US" altLang="en-US" sz="1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Lexicon-based approach: scores from -1 (negative) to +1 (positive)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Categories: Positive Bias, Negative Bias, Neutral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Fine-Tuning:</a:t>
            </a:r>
            <a:r>
              <a:rPr lang="en-US" altLang="en-US" sz="14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Updating VADER's Lexicon, the idea is to add new words or adjust the sentiment scores of existing words to better fit the context of news and finance.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Added domain-specific words (e.g., “bullish,” “plummet”)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accuracy for news-specific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Snippet: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5BF5CF-CFEB-C41D-2CB6-5852289C6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89" y="692696"/>
            <a:ext cx="6048671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A3B075-C9B2-607C-C014-27599D601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69" y="620688"/>
            <a:ext cx="5616625" cy="40543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D4CB38-F3F6-EB78-94A0-14BDFB836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645" y="2132856"/>
            <a:ext cx="5616625" cy="405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844" y="764704"/>
            <a:ext cx="4062942" cy="451071"/>
          </a:xfrm>
        </p:spPr>
        <p:txBody>
          <a:bodyPr>
            <a:noAutofit/>
          </a:bodyPr>
          <a:lstStyle/>
          <a:p>
            <a:r>
              <a:rPr lang="en-IN" sz="3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Evaluation</a:t>
            </a:r>
            <a:endParaRPr lang="en-US" sz="36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3945828-4C2D-1FE0-E914-489BD4114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2244" y="188640"/>
            <a:ext cx="4059335" cy="30117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9AEE8A-24EC-E078-9984-3F6694D17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588" y="1708429"/>
            <a:ext cx="4260793" cy="3674781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8C29D2AC-8327-3B8A-C470-7BECBD9C2AA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73832" y="1191040"/>
            <a:ext cx="381642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utput table with article text, bias label, and sentiment score.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Model ac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curacy and performance improvements.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C58EF8-11D8-543D-C05B-6B8428C0C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2" y="3191023"/>
            <a:ext cx="6529831" cy="342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22715"/>
          </a:xfrm>
        </p:spPr>
        <p:txBody>
          <a:bodyPr>
            <a:normAutofit fontScale="90000"/>
          </a:bodyPr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</a:t>
            </a:r>
            <a:r>
              <a:rPr lang="en-IN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  <a:br>
              <a:rPr lang="en-IN" b="1" dirty="0"/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Summary: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and evaluated models for summarization and topic classification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Fine-tuned bias detection model using sentiment analysis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classification model achieved 89% accuracy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Abstractive summarization using Transformer models (e.g., BART)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bias detection with dedicated news bias datasets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as a web application via API (Flask or similar)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186</TotalTime>
  <Words>496</Words>
  <Application>Microsoft Office PowerPoint</Application>
  <PresentationFormat>Custom</PresentationFormat>
  <Paragraphs>75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Tech 16x9</vt:lpstr>
      <vt:lpstr>News Summarization &amp; Bias Detection</vt:lpstr>
      <vt:lpstr>Introduction &amp; Objectives</vt:lpstr>
      <vt:lpstr>Dataset:</vt:lpstr>
      <vt:lpstr>Data Collection and Preprocessing</vt:lpstr>
      <vt:lpstr> News Summarization Method </vt:lpstr>
      <vt:lpstr>Bias Detection Method</vt:lpstr>
      <vt:lpstr>PowerPoint Presentation</vt:lpstr>
      <vt:lpstr>Results &amp; Evaluation</vt:lpstr>
      <vt:lpstr>Conclusion &amp; Future Work: Project Summary: Built and evaluated models for summarization and topic classification Fine-tuned bias detection model using sentiment analysis Topic classification model achieved 89% accuracy Future Work: Abstractive summarization using Transformer models (e.g., BART) Advanced bias detection with dedicated news bias datasets Deployment as a web application via API (Flask or similar)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baiyari debbarma</dc:creator>
  <cp:lastModifiedBy>baiyari debbarma</cp:lastModifiedBy>
  <cp:revision>1</cp:revision>
  <dcterms:created xsi:type="dcterms:W3CDTF">2025-09-20T23:36:33Z</dcterms:created>
  <dcterms:modified xsi:type="dcterms:W3CDTF">2025-09-21T02:43:32Z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