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79" r:id="rId3"/>
    <p:sldId id="280" r:id="rId4"/>
    <p:sldId id="281" r:id="rId5"/>
    <p:sldId id="295" r:id="rId6"/>
    <p:sldId id="287" r:id="rId7"/>
    <p:sldId id="29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8" r:id="rId16"/>
    <p:sldId id="286" r:id="rId17"/>
    <p:sldId id="297" r:id="rId18"/>
    <p:sldId id="285" r:id="rId19"/>
    <p:sldId id="270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226"/>
    <a:srgbClr val="041A54"/>
    <a:srgbClr val="1A9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48" autoAdjust="0"/>
  </p:normalViewPr>
  <p:slideViewPr>
    <p:cSldViewPr snapToGrid="0">
      <p:cViewPr varScale="1">
        <p:scale>
          <a:sx n="78" d="100"/>
          <a:sy n="78" d="100"/>
        </p:scale>
        <p:origin x="1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3E9EB-202F-48F0-9987-F81C7625711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316A0-AFA4-4B8D-8C11-A769A9307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76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01c98b27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0401c98b27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712b9184c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10712b9184c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712b9184c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10712b9184c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712b9184c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0712b9184c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712b9184c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0712b9184c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47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401c98b27_2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0401c98b27_2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838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712b9184c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0712b9184c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975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401c98b27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0401c98b27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0878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3316A0-AFA4-4B8D-8C11-A769A93072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48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01c98b27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0401c98b27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01c98b27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0401c98b27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401c98b27_2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0401c98b27_2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712b9184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0712b9184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79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712b9184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0712b9184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712b9184c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10712b9184c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712b9184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0712b9184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712b9184c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0712b9184c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4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0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32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9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空白" type="blank">
  <p:cSld name="1_空白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29" y="-297"/>
            <a:ext cx="12193057" cy="6858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56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标题幻灯片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94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标题和内容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04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节标题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84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两栏内容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3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比较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58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仅标题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9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16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>
  <p:cSld name="空白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21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内容与标题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99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图片与标题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9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标题和竖排文字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457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垂直排列标题与&#10;文本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0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4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9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6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8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52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7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1330-E611-4FCA-88A8-D8DF7C7DE19E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4CCC-8765-4586-98EE-DD430ED45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632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/>
          <p:nvPr/>
        </p:nvSpPr>
        <p:spPr>
          <a:xfrm>
            <a:off x="0" y="1828800"/>
            <a:ext cx="12192000" cy="32004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1032000" y="2127167"/>
            <a:ext cx="10128000" cy="111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6667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College Information System</a:t>
            </a:r>
            <a:endParaRPr sz="66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26"/>
          <p:cNvCxnSpPr/>
          <p:nvPr/>
        </p:nvCxnSpPr>
        <p:spPr>
          <a:xfrm>
            <a:off x="1419226" y="3429000"/>
            <a:ext cx="9353551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oval" w="lg" len="lg"/>
            <a:tailEnd type="oval" w="lg" len="lg"/>
          </a:ln>
        </p:spPr>
      </p:cxnSp>
      <p:sp>
        <p:nvSpPr>
          <p:cNvPr id="134" name="Google Shape;134;p26"/>
          <p:cNvSpPr txBox="1"/>
          <p:nvPr/>
        </p:nvSpPr>
        <p:spPr>
          <a:xfrm>
            <a:off x="2647951" y="3612444"/>
            <a:ext cx="6896000" cy="113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Baiyu Li 001569441    </a:t>
            </a: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Floyed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Pinto 001346150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Leiqi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Wei 001561748    </a:t>
            </a: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Yanping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Fu 001569536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Yiqing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Wang  001563190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785599" cy="4376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785599" cy="435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785599" cy="435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324871" cy="534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729B8A-AEDE-4CB8-A3FE-C4AF1F3F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22" y="1351721"/>
            <a:ext cx="9317037" cy="524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6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/>
          <p:nvPr/>
        </p:nvSpPr>
        <p:spPr>
          <a:xfrm>
            <a:off x="4495800" y="1085852"/>
            <a:ext cx="3200400" cy="2838449"/>
          </a:xfrm>
          <a:custGeom>
            <a:avLst/>
            <a:gdLst/>
            <a:ahLst/>
            <a:cxnLst/>
            <a:rect l="l" t="t" r="r" b="b"/>
            <a:pathLst>
              <a:path w="3200400" h="2838450" extrusionOk="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097319"/>
                  <a:pt x="2973716" y="2541492"/>
                  <a:pt x="2618076" y="2834992"/>
                </a:cubicBezTo>
                <a:lnTo>
                  <a:pt x="2613452" y="2838450"/>
                </a:lnTo>
                <a:lnTo>
                  <a:pt x="586949" y="2838450"/>
                </a:lnTo>
                <a:lnTo>
                  <a:pt x="582325" y="2834992"/>
                </a:lnTo>
                <a:cubicBezTo>
                  <a:pt x="226685" y="2541492"/>
                  <a:pt x="0" y="2097319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19866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9866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33"/>
          <p:cNvCxnSpPr/>
          <p:nvPr/>
        </p:nvCxnSpPr>
        <p:spPr>
          <a:xfrm>
            <a:off x="2413939" y="3920844"/>
            <a:ext cx="7364124" cy="34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33"/>
          <p:cNvSpPr txBox="1"/>
          <p:nvPr/>
        </p:nvSpPr>
        <p:spPr>
          <a:xfrm>
            <a:off x="1695451" y="3920843"/>
            <a:ext cx="8801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60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&amp; ERD</a:t>
            </a:r>
            <a:endParaRPr sz="4400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1458F-4E81-4928-94EE-7221637E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89" y="1108580"/>
            <a:ext cx="6189034" cy="55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55EFD32-BDA3-4278-95A3-1F4B1C20AC00}"/>
              </a:ext>
            </a:extLst>
          </p:cNvPr>
          <p:cNvSpPr txBox="1"/>
          <p:nvPr/>
        </p:nvSpPr>
        <p:spPr>
          <a:xfrm>
            <a:off x="390747" y="2083452"/>
            <a:ext cx="48936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</a:rPr>
              <a:t>Sqlite</a:t>
            </a:r>
            <a:r>
              <a:rPr lang="en-US" altLang="zh-CN" sz="2400" dirty="0">
                <a:solidFill>
                  <a:schemeClr val="bg1"/>
                </a:solidFill>
              </a:rPr>
              <a:t> provide local data storage for this application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Why choose </a:t>
            </a:r>
            <a:r>
              <a:rPr lang="en-US" altLang="zh-CN" sz="2400" dirty="0" err="1">
                <a:solidFill>
                  <a:schemeClr val="bg1"/>
                </a:solidFill>
              </a:rPr>
              <a:t>Sqlite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Easy to 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No need to install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</a:rPr>
              <a:t>Light weight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ERD </a:t>
            </a:r>
            <a:r>
              <a:rPr lang="en-US" altLang="zh-CN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/>
          <p:nvPr/>
        </p:nvSpPr>
        <p:spPr>
          <a:xfrm>
            <a:off x="4495800" y="1085852"/>
            <a:ext cx="3200400" cy="2838449"/>
          </a:xfrm>
          <a:custGeom>
            <a:avLst/>
            <a:gdLst/>
            <a:ahLst/>
            <a:cxnLst/>
            <a:rect l="l" t="t" r="r" b="b"/>
            <a:pathLst>
              <a:path w="3200400" h="2838450" extrusionOk="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097319"/>
                  <a:pt x="2973716" y="2541492"/>
                  <a:pt x="2618076" y="2834992"/>
                </a:cubicBezTo>
                <a:lnTo>
                  <a:pt x="2613452" y="2838450"/>
                </a:lnTo>
                <a:lnTo>
                  <a:pt x="586949" y="2838450"/>
                </a:lnTo>
                <a:lnTo>
                  <a:pt x="582325" y="2834992"/>
                </a:lnTo>
                <a:cubicBezTo>
                  <a:pt x="226685" y="2541492"/>
                  <a:pt x="0" y="2097319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19866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9866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32"/>
          <p:cNvCxnSpPr/>
          <p:nvPr/>
        </p:nvCxnSpPr>
        <p:spPr>
          <a:xfrm>
            <a:off x="2413939" y="3920844"/>
            <a:ext cx="7364124" cy="34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p32"/>
          <p:cNvSpPr txBox="1"/>
          <p:nvPr/>
        </p:nvSpPr>
        <p:spPr>
          <a:xfrm>
            <a:off x="1695451" y="3920843"/>
            <a:ext cx="8801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Knowledge Involved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53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9180"/>
            <a:ext cx="12192000" cy="76944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95450" y="339179"/>
            <a:ext cx="880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Design Patterns &amp; Libraries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685801" y="5160747"/>
            <a:ext cx="3159252" cy="2858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Roboto condensed"/>
                <a:cs typeface="Roboto condensed"/>
              </a:rPr>
              <a:t>Factory Method Design Pattern</a:t>
            </a:r>
            <a:endParaRPr lang="ko-KR" altLang="en-US" sz="2800" b="1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8346210" y="1940466"/>
            <a:ext cx="1125781" cy="585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Roboto condensed"/>
                <a:cs typeface="Roboto condensed"/>
              </a:rPr>
              <a:t>MVC</a:t>
            </a:r>
            <a:endParaRPr lang="ko-KR" altLang="en-US" sz="3200" b="1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16" name="Freeform 7"/>
          <p:cNvSpPr>
            <a:spLocks/>
          </p:cNvSpPr>
          <p:nvPr/>
        </p:nvSpPr>
        <p:spPr bwMode="auto">
          <a:xfrm rot="18900000">
            <a:off x="5470798" y="1856973"/>
            <a:ext cx="1746988" cy="1746988"/>
          </a:xfrm>
          <a:custGeom>
            <a:avLst/>
            <a:gdLst>
              <a:gd name="T0" fmla="*/ 720 w 720"/>
              <a:gd name="T1" fmla="*/ 275 h 720"/>
              <a:gd name="T2" fmla="*/ 643 w 720"/>
              <a:gd name="T3" fmla="*/ 352 h 720"/>
              <a:gd name="T4" fmla="*/ 643 w 720"/>
              <a:gd name="T5" fmla="*/ 352 h 720"/>
              <a:gd name="T6" fmla="*/ 603 w 720"/>
              <a:gd name="T7" fmla="*/ 336 h 720"/>
              <a:gd name="T8" fmla="*/ 569 w 720"/>
              <a:gd name="T9" fmla="*/ 313 h 720"/>
              <a:gd name="T10" fmla="*/ 543 w 720"/>
              <a:gd name="T11" fmla="*/ 356 h 720"/>
              <a:gd name="T12" fmla="*/ 542 w 720"/>
              <a:gd name="T13" fmla="*/ 365 h 720"/>
              <a:gd name="T14" fmla="*/ 542 w 720"/>
              <a:gd name="T15" fmla="*/ 542 h 720"/>
              <a:gd name="T16" fmla="*/ 542 w 720"/>
              <a:gd name="T17" fmla="*/ 542 h 720"/>
              <a:gd name="T18" fmla="*/ 356 w 720"/>
              <a:gd name="T19" fmla="*/ 542 h 720"/>
              <a:gd name="T20" fmla="*/ 345 w 720"/>
              <a:gd name="T21" fmla="*/ 543 h 720"/>
              <a:gd name="T22" fmla="*/ 296 w 720"/>
              <a:gd name="T23" fmla="*/ 572 h 720"/>
              <a:gd name="T24" fmla="*/ 314 w 720"/>
              <a:gd name="T25" fmla="*/ 610 h 720"/>
              <a:gd name="T26" fmla="*/ 320 w 720"/>
              <a:gd name="T27" fmla="*/ 617 h 720"/>
              <a:gd name="T28" fmla="*/ 335 w 720"/>
              <a:gd name="T29" fmla="*/ 652 h 720"/>
              <a:gd name="T30" fmla="*/ 266 w 720"/>
              <a:gd name="T31" fmla="*/ 720 h 720"/>
              <a:gd name="T32" fmla="*/ 198 w 720"/>
              <a:gd name="T33" fmla="*/ 652 h 720"/>
              <a:gd name="T34" fmla="*/ 198 w 720"/>
              <a:gd name="T35" fmla="*/ 652 h 720"/>
              <a:gd name="T36" fmla="*/ 212 w 720"/>
              <a:gd name="T37" fmla="*/ 617 h 720"/>
              <a:gd name="T38" fmla="*/ 219 w 720"/>
              <a:gd name="T39" fmla="*/ 610 h 720"/>
              <a:gd name="T40" fmla="*/ 237 w 720"/>
              <a:gd name="T41" fmla="*/ 572 h 720"/>
              <a:gd name="T42" fmla="*/ 187 w 720"/>
              <a:gd name="T43" fmla="*/ 543 h 720"/>
              <a:gd name="T44" fmla="*/ 177 w 720"/>
              <a:gd name="T45" fmla="*/ 542 h 720"/>
              <a:gd name="T46" fmla="*/ 0 w 720"/>
              <a:gd name="T47" fmla="*/ 542 h 720"/>
              <a:gd name="T48" fmla="*/ 0 w 720"/>
              <a:gd name="T49" fmla="*/ 365 h 720"/>
              <a:gd name="T50" fmla="*/ 1 w 720"/>
              <a:gd name="T51" fmla="*/ 358 h 720"/>
              <a:gd name="T52" fmla="*/ 19 w 720"/>
              <a:gd name="T53" fmla="*/ 321 h 720"/>
              <a:gd name="T54" fmla="*/ 40 w 720"/>
              <a:gd name="T55" fmla="*/ 335 h 720"/>
              <a:gd name="T56" fmla="*/ 47 w 720"/>
              <a:gd name="T57" fmla="*/ 342 h 720"/>
              <a:gd name="T58" fmla="*/ 92 w 720"/>
              <a:gd name="T59" fmla="*/ 360 h 720"/>
              <a:gd name="T60" fmla="*/ 93 w 720"/>
              <a:gd name="T61" fmla="*/ 360 h 720"/>
              <a:gd name="T62" fmla="*/ 178 w 720"/>
              <a:gd name="T63" fmla="*/ 275 h 720"/>
              <a:gd name="T64" fmla="*/ 93 w 720"/>
              <a:gd name="T65" fmla="*/ 190 h 720"/>
              <a:gd name="T66" fmla="*/ 92 w 720"/>
              <a:gd name="T67" fmla="*/ 190 h 720"/>
              <a:gd name="T68" fmla="*/ 47 w 720"/>
              <a:gd name="T69" fmla="*/ 209 h 720"/>
              <a:gd name="T70" fmla="*/ 40 w 720"/>
              <a:gd name="T71" fmla="*/ 215 h 720"/>
              <a:gd name="T72" fmla="*/ 19 w 720"/>
              <a:gd name="T73" fmla="*/ 230 h 720"/>
              <a:gd name="T74" fmla="*/ 1 w 720"/>
              <a:gd name="T75" fmla="*/ 193 h 720"/>
              <a:gd name="T76" fmla="*/ 0 w 720"/>
              <a:gd name="T77" fmla="*/ 186 h 720"/>
              <a:gd name="T78" fmla="*/ 0 w 720"/>
              <a:gd name="T79" fmla="*/ 0 h 720"/>
              <a:gd name="T80" fmla="*/ 177 w 720"/>
              <a:gd name="T81" fmla="*/ 0 h 720"/>
              <a:gd name="T82" fmla="*/ 186 w 720"/>
              <a:gd name="T83" fmla="*/ 1 h 720"/>
              <a:gd name="T84" fmla="*/ 206 w 720"/>
              <a:gd name="T85" fmla="*/ 61 h 720"/>
              <a:gd name="T86" fmla="*/ 190 w 720"/>
              <a:gd name="T87" fmla="*/ 102 h 720"/>
              <a:gd name="T88" fmla="*/ 266 w 720"/>
              <a:gd name="T89" fmla="*/ 179 h 720"/>
              <a:gd name="T90" fmla="*/ 343 w 720"/>
              <a:gd name="T91" fmla="*/ 102 h 720"/>
              <a:gd name="T92" fmla="*/ 327 w 720"/>
              <a:gd name="T93" fmla="*/ 61 h 720"/>
              <a:gd name="T94" fmla="*/ 347 w 720"/>
              <a:gd name="T95" fmla="*/ 1 h 720"/>
              <a:gd name="T96" fmla="*/ 356 w 720"/>
              <a:gd name="T97" fmla="*/ 0 h 720"/>
              <a:gd name="T98" fmla="*/ 542 w 720"/>
              <a:gd name="T99" fmla="*/ 0 h 720"/>
              <a:gd name="T100" fmla="*/ 542 w 720"/>
              <a:gd name="T101" fmla="*/ 186 h 720"/>
              <a:gd name="T102" fmla="*/ 543 w 720"/>
              <a:gd name="T103" fmla="*/ 194 h 720"/>
              <a:gd name="T104" fmla="*/ 569 w 720"/>
              <a:gd name="T105" fmla="*/ 238 h 720"/>
              <a:gd name="T106" fmla="*/ 603 w 720"/>
              <a:gd name="T107" fmla="*/ 215 h 720"/>
              <a:gd name="T108" fmla="*/ 642 w 720"/>
              <a:gd name="T109" fmla="*/ 199 h 720"/>
              <a:gd name="T110" fmla="*/ 643 w 720"/>
              <a:gd name="T111" fmla="*/ 199 h 720"/>
              <a:gd name="T112" fmla="*/ 720 w 720"/>
              <a:gd name="T113" fmla="*/ 275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275"/>
                </a:moveTo>
                <a:cubicBezTo>
                  <a:pt x="720" y="318"/>
                  <a:pt x="686" y="352"/>
                  <a:pt x="643" y="352"/>
                </a:cubicBezTo>
                <a:cubicBezTo>
                  <a:pt x="643" y="352"/>
                  <a:pt x="643" y="352"/>
                  <a:pt x="643" y="352"/>
                </a:cubicBezTo>
                <a:cubicBezTo>
                  <a:pt x="639" y="352"/>
                  <a:pt x="621" y="351"/>
                  <a:pt x="603" y="336"/>
                </a:cubicBezTo>
                <a:cubicBezTo>
                  <a:pt x="592" y="327"/>
                  <a:pt x="580" y="313"/>
                  <a:pt x="569" y="313"/>
                </a:cubicBezTo>
                <a:cubicBezTo>
                  <a:pt x="559" y="313"/>
                  <a:pt x="550" y="323"/>
                  <a:pt x="543" y="356"/>
                </a:cubicBezTo>
                <a:cubicBezTo>
                  <a:pt x="542" y="359"/>
                  <a:pt x="542" y="362"/>
                  <a:pt x="542" y="365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542" y="542"/>
                  <a:pt x="542" y="542"/>
                  <a:pt x="542" y="542"/>
                </a:cubicBezTo>
                <a:cubicBezTo>
                  <a:pt x="356" y="542"/>
                  <a:pt x="356" y="542"/>
                  <a:pt x="356" y="542"/>
                </a:cubicBezTo>
                <a:cubicBezTo>
                  <a:pt x="352" y="542"/>
                  <a:pt x="349" y="543"/>
                  <a:pt x="345" y="543"/>
                </a:cubicBezTo>
                <a:cubicBezTo>
                  <a:pt x="315" y="550"/>
                  <a:pt x="300" y="559"/>
                  <a:pt x="296" y="572"/>
                </a:cubicBezTo>
                <a:cubicBezTo>
                  <a:pt x="292" y="586"/>
                  <a:pt x="304" y="599"/>
                  <a:pt x="314" y="610"/>
                </a:cubicBezTo>
                <a:cubicBezTo>
                  <a:pt x="316" y="613"/>
                  <a:pt x="318" y="615"/>
                  <a:pt x="320" y="617"/>
                </a:cubicBezTo>
                <a:cubicBezTo>
                  <a:pt x="335" y="634"/>
                  <a:pt x="335" y="651"/>
                  <a:pt x="335" y="652"/>
                </a:cubicBezTo>
                <a:cubicBezTo>
                  <a:pt x="335" y="690"/>
                  <a:pt x="304" y="720"/>
                  <a:pt x="266" y="720"/>
                </a:cubicBezTo>
                <a:cubicBezTo>
                  <a:pt x="229" y="720"/>
                  <a:pt x="198" y="690"/>
                  <a:pt x="198" y="652"/>
                </a:cubicBezTo>
                <a:cubicBezTo>
                  <a:pt x="198" y="652"/>
                  <a:pt x="198" y="652"/>
                  <a:pt x="198" y="652"/>
                </a:cubicBezTo>
                <a:cubicBezTo>
                  <a:pt x="198" y="651"/>
                  <a:pt x="197" y="634"/>
                  <a:pt x="212" y="617"/>
                </a:cubicBezTo>
                <a:cubicBezTo>
                  <a:pt x="214" y="615"/>
                  <a:pt x="216" y="613"/>
                  <a:pt x="219" y="610"/>
                </a:cubicBezTo>
                <a:cubicBezTo>
                  <a:pt x="229" y="599"/>
                  <a:pt x="241" y="586"/>
                  <a:pt x="237" y="572"/>
                </a:cubicBezTo>
                <a:cubicBezTo>
                  <a:pt x="233" y="559"/>
                  <a:pt x="217" y="550"/>
                  <a:pt x="187" y="543"/>
                </a:cubicBezTo>
                <a:cubicBezTo>
                  <a:pt x="184" y="543"/>
                  <a:pt x="180" y="542"/>
                  <a:pt x="177" y="542"/>
                </a:cubicBezTo>
                <a:cubicBezTo>
                  <a:pt x="0" y="542"/>
                  <a:pt x="0" y="542"/>
                  <a:pt x="0" y="542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63"/>
                  <a:pt x="0" y="360"/>
                  <a:pt x="1" y="358"/>
                </a:cubicBezTo>
                <a:cubicBezTo>
                  <a:pt x="8" y="324"/>
                  <a:pt x="17" y="321"/>
                  <a:pt x="19" y="321"/>
                </a:cubicBezTo>
                <a:cubicBezTo>
                  <a:pt x="24" y="321"/>
                  <a:pt x="33" y="329"/>
                  <a:pt x="40" y="335"/>
                </a:cubicBezTo>
                <a:cubicBezTo>
                  <a:pt x="42" y="338"/>
                  <a:pt x="45" y="340"/>
                  <a:pt x="47" y="342"/>
                </a:cubicBezTo>
                <a:cubicBezTo>
                  <a:pt x="67" y="359"/>
                  <a:pt x="87" y="360"/>
                  <a:pt x="92" y="360"/>
                </a:cubicBezTo>
                <a:cubicBezTo>
                  <a:pt x="93" y="360"/>
                  <a:pt x="93" y="360"/>
                  <a:pt x="93" y="360"/>
                </a:cubicBezTo>
                <a:cubicBezTo>
                  <a:pt x="140" y="360"/>
                  <a:pt x="178" y="322"/>
                  <a:pt x="178" y="275"/>
                </a:cubicBezTo>
                <a:cubicBezTo>
                  <a:pt x="178" y="229"/>
                  <a:pt x="140" y="190"/>
                  <a:pt x="93" y="190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87" y="190"/>
                  <a:pt x="67" y="192"/>
                  <a:pt x="47" y="209"/>
                </a:cubicBezTo>
                <a:cubicBezTo>
                  <a:pt x="45" y="211"/>
                  <a:pt x="42" y="213"/>
                  <a:pt x="40" y="215"/>
                </a:cubicBezTo>
                <a:cubicBezTo>
                  <a:pt x="33" y="222"/>
                  <a:pt x="24" y="230"/>
                  <a:pt x="19" y="230"/>
                </a:cubicBezTo>
                <a:cubicBezTo>
                  <a:pt x="17" y="230"/>
                  <a:pt x="8" y="227"/>
                  <a:pt x="1" y="193"/>
                </a:cubicBezTo>
                <a:cubicBezTo>
                  <a:pt x="0" y="190"/>
                  <a:pt x="0" y="188"/>
                  <a:pt x="0" y="186"/>
                </a:cubicBezTo>
                <a:cubicBezTo>
                  <a:pt x="0" y="0"/>
                  <a:pt x="0" y="0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0" y="0"/>
                  <a:pt x="183" y="1"/>
                  <a:pt x="186" y="1"/>
                </a:cubicBezTo>
                <a:cubicBezTo>
                  <a:pt x="257" y="18"/>
                  <a:pt x="223" y="42"/>
                  <a:pt x="206" y="61"/>
                </a:cubicBezTo>
                <a:cubicBezTo>
                  <a:pt x="189" y="82"/>
                  <a:pt x="190" y="102"/>
                  <a:pt x="190" y="102"/>
                </a:cubicBezTo>
                <a:cubicBezTo>
                  <a:pt x="190" y="144"/>
                  <a:pt x="224" y="179"/>
                  <a:pt x="266" y="179"/>
                </a:cubicBezTo>
                <a:cubicBezTo>
                  <a:pt x="309" y="179"/>
                  <a:pt x="343" y="144"/>
                  <a:pt x="343" y="102"/>
                </a:cubicBezTo>
                <a:cubicBezTo>
                  <a:pt x="343" y="102"/>
                  <a:pt x="344" y="82"/>
                  <a:pt x="327" y="61"/>
                </a:cubicBezTo>
                <a:cubicBezTo>
                  <a:pt x="310" y="42"/>
                  <a:pt x="276" y="18"/>
                  <a:pt x="347" y="1"/>
                </a:cubicBezTo>
                <a:cubicBezTo>
                  <a:pt x="350" y="1"/>
                  <a:pt x="353" y="0"/>
                  <a:pt x="356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42" y="186"/>
                  <a:pt x="542" y="186"/>
                  <a:pt x="542" y="186"/>
                </a:cubicBezTo>
                <a:cubicBezTo>
                  <a:pt x="542" y="189"/>
                  <a:pt x="542" y="192"/>
                  <a:pt x="543" y="194"/>
                </a:cubicBezTo>
                <a:cubicBezTo>
                  <a:pt x="550" y="228"/>
                  <a:pt x="559" y="238"/>
                  <a:pt x="569" y="238"/>
                </a:cubicBezTo>
                <a:cubicBezTo>
                  <a:pt x="580" y="238"/>
                  <a:pt x="592" y="224"/>
                  <a:pt x="603" y="215"/>
                </a:cubicBezTo>
                <a:cubicBezTo>
                  <a:pt x="620" y="200"/>
                  <a:pt x="638" y="199"/>
                  <a:pt x="642" y="199"/>
                </a:cubicBezTo>
                <a:cubicBezTo>
                  <a:pt x="643" y="199"/>
                  <a:pt x="643" y="199"/>
                  <a:pt x="643" y="199"/>
                </a:cubicBezTo>
                <a:cubicBezTo>
                  <a:pt x="686" y="199"/>
                  <a:pt x="720" y="233"/>
                  <a:pt x="720" y="275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grpSp>
        <p:nvGrpSpPr>
          <p:cNvPr id="17" name="Group 506"/>
          <p:cNvGrpSpPr>
            <a:grpSpLocks/>
          </p:cNvGrpSpPr>
          <p:nvPr/>
        </p:nvGrpSpPr>
        <p:grpSpPr bwMode="auto">
          <a:xfrm>
            <a:off x="6075589" y="2526061"/>
            <a:ext cx="485854" cy="566128"/>
            <a:chOff x="0" y="0"/>
            <a:chExt cx="495" cy="574"/>
          </a:xfrm>
          <a:noFill/>
        </p:grpSpPr>
        <p:sp>
          <p:nvSpPr>
            <p:cNvPr id="18" name="AutoShape 504"/>
            <p:cNvSpPr>
              <a:spLocks/>
            </p:cNvSpPr>
            <p:nvPr/>
          </p:nvSpPr>
          <p:spPr bwMode="auto">
            <a:xfrm>
              <a:off x="0" y="0"/>
              <a:ext cx="495" cy="57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1600" h="21600">
                  <a:moveTo>
                    <a:pt x="19055" y="2989"/>
                  </a:moveTo>
                  <a:lnTo>
                    <a:pt x="19055" y="1827"/>
                  </a:lnTo>
                  <a:cubicBezTo>
                    <a:pt x="19055" y="683"/>
                    <a:pt x="18218" y="0"/>
                    <a:pt x="16814" y="0"/>
                  </a:cubicBezTo>
                  <a:cubicBezTo>
                    <a:pt x="15411" y="0"/>
                    <a:pt x="14573" y="683"/>
                    <a:pt x="14573" y="1827"/>
                  </a:cubicBezTo>
                  <a:lnTo>
                    <a:pt x="14573" y="2989"/>
                  </a:lnTo>
                  <a:lnTo>
                    <a:pt x="13055" y="2989"/>
                  </a:lnTo>
                  <a:lnTo>
                    <a:pt x="13055" y="1827"/>
                  </a:lnTo>
                  <a:cubicBezTo>
                    <a:pt x="13055" y="683"/>
                    <a:pt x="12217" y="0"/>
                    <a:pt x="10814" y="0"/>
                  </a:cubicBezTo>
                  <a:cubicBezTo>
                    <a:pt x="9411" y="0"/>
                    <a:pt x="8573" y="683"/>
                    <a:pt x="8573" y="1827"/>
                  </a:cubicBezTo>
                  <a:lnTo>
                    <a:pt x="8573" y="2989"/>
                  </a:lnTo>
                  <a:lnTo>
                    <a:pt x="7055" y="2989"/>
                  </a:lnTo>
                  <a:lnTo>
                    <a:pt x="7055" y="1827"/>
                  </a:lnTo>
                  <a:cubicBezTo>
                    <a:pt x="7055" y="683"/>
                    <a:pt x="6217" y="0"/>
                    <a:pt x="4814" y="0"/>
                  </a:cubicBezTo>
                  <a:cubicBezTo>
                    <a:pt x="3410" y="0"/>
                    <a:pt x="2573" y="683"/>
                    <a:pt x="2573" y="1827"/>
                  </a:cubicBezTo>
                  <a:lnTo>
                    <a:pt x="2573" y="2989"/>
                  </a:lnTo>
                  <a:lnTo>
                    <a:pt x="0" y="298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989"/>
                  </a:lnTo>
                  <a:lnTo>
                    <a:pt x="19055" y="2989"/>
                  </a:lnTo>
                  <a:close/>
                  <a:moveTo>
                    <a:pt x="15773" y="1827"/>
                  </a:moveTo>
                  <a:cubicBezTo>
                    <a:pt x="15773" y="1263"/>
                    <a:pt x="16074" y="1034"/>
                    <a:pt x="16814" y="1034"/>
                  </a:cubicBezTo>
                  <a:cubicBezTo>
                    <a:pt x="17555" y="1034"/>
                    <a:pt x="17855" y="1263"/>
                    <a:pt x="17855" y="1827"/>
                  </a:cubicBezTo>
                  <a:lnTo>
                    <a:pt x="17855" y="4935"/>
                  </a:lnTo>
                  <a:cubicBezTo>
                    <a:pt x="17855" y="5499"/>
                    <a:pt x="17555" y="5728"/>
                    <a:pt x="16814" y="5728"/>
                  </a:cubicBezTo>
                  <a:cubicBezTo>
                    <a:pt x="16074" y="5728"/>
                    <a:pt x="15773" y="5499"/>
                    <a:pt x="15773" y="4935"/>
                  </a:cubicBezTo>
                  <a:lnTo>
                    <a:pt x="15773" y="1827"/>
                  </a:lnTo>
                  <a:close/>
                  <a:moveTo>
                    <a:pt x="9774" y="1827"/>
                  </a:moveTo>
                  <a:cubicBezTo>
                    <a:pt x="9774" y="1263"/>
                    <a:pt x="10074" y="1034"/>
                    <a:pt x="10814" y="1034"/>
                  </a:cubicBezTo>
                  <a:cubicBezTo>
                    <a:pt x="11555" y="1034"/>
                    <a:pt x="11855" y="1263"/>
                    <a:pt x="11855" y="1827"/>
                  </a:cubicBezTo>
                  <a:lnTo>
                    <a:pt x="11855" y="4935"/>
                  </a:lnTo>
                  <a:cubicBezTo>
                    <a:pt x="11855" y="5499"/>
                    <a:pt x="11555" y="5728"/>
                    <a:pt x="10814" y="5728"/>
                  </a:cubicBezTo>
                  <a:cubicBezTo>
                    <a:pt x="10074" y="5728"/>
                    <a:pt x="9774" y="5499"/>
                    <a:pt x="9774" y="4935"/>
                  </a:cubicBezTo>
                  <a:lnTo>
                    <a:pt x="9774" y="1827"/>
                  </a:lnTo>
                  <a:close/>
                  <a:moveTo>
                    <a:pt x="3774" y="1827"/>
                  </a:moveTo>
                  <a:cubicBezTo>
                    <a:pt x="3774" y="1263"/>
                    <a:pt x="4074" y="1034"/>
                    <a:pt x="4814" y="1034"/>
                  </a:cubicBezTo>
                  <a:cubicBezTo>
                    <a:pt x="5555" y="1034"/>
                    <a:pt x="5855" y="1263"/>
                    <a:pt x="5855" y="1827"/>
                  </a:cubicBezTo>
                  <a:lnTo>
                    <a:pt x="5855" y="4935"/>
                  </a:lnTo>
                  <a:cubicBezTo>
                    <a:pt x="5855" y="5499"/>
                    <a:pt x="5555" y="5728"/>
                    <a:pt x="4814" y="5728"/>
                  </a:cubicBezTo>
                  <a:cubicBezTo>
                    <a:pt x="4074" y="5728"/>
                    <a:pt x="3774" y="5499"/>
                    <a:pt x="3774" y="4935"/>
                  </a:cubicBezTo>
                  <a:lnTo>
                    <a:pt x="3774" y="1827"/>
                  </a:lnTo>
                  <a:close/>
                  <a:moveTo>
                    <a:pt x="19801" y="20049"/>
                  </a:moveTo>
                  <a:lnTo>
                    <a:pt x="1801" y="20049"/>
                  </a:lnTo>
                  <a:lnTo>
                    <a:pt x="1801" y="7125"/>
                  </a:lnTo>
                  <a:lnTo>
                    <a:pt x="19801" y="7125"/>
                  </a:lnTo>
                  <a:lnTo>
                    <a:pt x="19801" y="20049"/>
                  </a:lnTo>
                  <a:close/>
                  <a:moveTo>
                    <a:pt x="19801" y="20049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  <p:sp>
          <p:nvSpPr>
            <p:cNvPr id="19" name="AutoShape 505"/>
            <p:cNvSpPr>
              <a:spLocks/>
            </p:cNvSpPr>
            <p:nvPr/>
          </p:nvSpPr>
          <p:spPr bwMode="auto">
            <a:xfrm>
              <a:off x="96" y="248"/>
              <a:ext cx="308" cy="226"/>
            </a:xfrm>
            <a:custGeom>
              <a:avLst/>
              <a:gdLst>
                <a:gd name="T0" fmla="*/ 0 w 21432"/>
                <a:gd name="T1" fmla="*/ 0 h 21485"/>
                <a:gd name="T2" fmla="*/ 0 w 21432"/>
                <a:gd name="T3" fmla="*/ 0 h 21485"/>
                <a:gd name="T4" fmla="*/ 0 w 21432"/>
                <a:gd name="T5" fmla="*/ 0 h 21485"/>
                <a:gd name="T6" fmla="*/ 0 w 21432"/>
                <a:gd name="T7" fmla="*/ 0 h 21485"/>
                <a:gd name="T8" fmla="*/ 0 w 21432"/>
                <a:gd name="T9" fmla="*/ 0 h 21485"/>
                <a:gd name="T10" fmla="*/ 0 w 21432"/>
                <a:gd name="T11" fmla="*/ 0 h 21485"/>
                <a:gd name="T12" fmla="*/ 0 w 21432"/>
                <a:gd name="T13" fmla="*/ 0 h 21485"/>
                <a:gd name="T14" fmla="*/ 0 w 21432"/>
                <a:gd name="T15" fmla="*/ 0 h 21485"/>
                <a:gd name="T16" fmla="*/ 0 w 21432"/>
                <a:gd name="T17" fmla="*/ 0 h 21485"/>
                <a:gd name="T18" fmla="*/ 0 w 21432"/>
                <a:gd name="T19" fmla="*/ 0 h 21485"/>
                <a:gd name="T20" fmla="*/ 0 w 21432"/>
                <a:gd name="T21" fmla="*/ 0 h 21485"/>
                <a:gd name="T22" fmla="*/ 0 w 21432"/>
                <a:gd name="T23" fmla="*/ 0 h 21485"/>
                <a:gd name="T24" fmla="*/ 0 w 21432"/>
                <a:gd name="T25" fmla="*/ 0 h 21485"/>
                <a:gd name="T26" fmla="*/ 0 w 21432"/>
                <a:gd name="T27" fmla="*/ 0 h 21485"/>
                <a:gd name="T28" fmla="*/ 0 w 21432"/>
                <a:gd name="T29" fmla="*/ 0 h 21485"/>
                <a:gd name="T30" fmla="*/ 0 w 21432"/>
                <a:gd name="T31" fmla="*/ 0 h 2148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432" h="21485">
                  <a:moveTo>
                    <a:pt x="5697" y="20658"/>
                  </a:moveTo>
                  <a:cubicBezTo>
                    <a:pt x="6029" y="21113"/>
                    <a:pt x="6687" y="21485"/>
                    <a:pt x="7159" y="21485"/>
                  </a:cubicBezTo>
                  <a:lnTo>
                    <a:pt x="8158" y="21485"/>
                  </a:lnTo>
                  <a:cubicBezTo>
                    <a:pt x="8628" y="21485"/>
                    <a:pt x="9287" y="21114"/>
                    <a:pt x="9620" y="20658"/>
                  </a:cubicBezTo>
                  <a:lnTo>
                    <a:pt x="21184" y="4870"/>
                  </a:lnTo>
                  <a:cubicBezTo>
                    <a:pt x="21517" y="4416"/>
                    <a:pt x="21516" y="3674"/>
                    <a:pt x="21181" y="3221"/>
                  </a:cubicBezTo>
                  <a:lnTo>
                    <a:pt x="19049" y="338"/>
                  </a:lnTo>
                  <a:cubicBezTo>
                    <a:pt x="18714" y="-115"/>
                    <a:pt x="18168" y="-113"/>
                    <a:pt x="17836" y="342"/>
                  </a:cubicBezTo>
                  <a:lnTo>
                    <a:pt x="8299" y="13362"/>
                  </a:lnTo>
                  <a:cubicBezTo>
                    <a:pt x="7966" y="13816"/>
                    <a:pt x="7421" y="13817"/>
                    <a:pt x="7087" y="13362"/>
                  </a:cubicBezTo>
                  <a:lnTo>
                    <a:pt x="3607" y="8633"/>
                  </a:lnTo>
                  <a:cubicBezTo>
                    <a:pt x="3273" y="8179"/>
                    <a:pt x="2728" y="8179"/>
                    <a:pt x="2394" y="8635"/>
                  </a:cubicBezTo>
                  <a:lnTo>
                    <a:pt x="251" y="11554"/>
                  </a:lnTo>
                  <a:cubicBezTo>
                    <a:pt x="-82" y="12008"/>
                    <a:pt x="-83" y="12751"/>
                    <a:pt x="249" y="13206"/>
                  </a:cubicBezTo>
                  <a:lnTo>
                    <a:pt x="5697" y="20658"/>
                  </a:lnTo>
                  <a:close/>
                  <a:moveTo>
                    <a:pt x="5697" y="20658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</p:grpSp>
      <p:sp>
        <p:nvSpPr>
          <p:cNvPr id="20" name="Freeform 6"/>
          <p:cNvSpPr>
            <a:spLocks/>
          </p:cNvSpPr>
          <p:nvPr/>
        </p:nvSpPr>
        <p:spPr bwMode="auto">
          <a:xfrm rot="18900000">
            <a:off x="6122127" y="3122005"/>
            <a:ext cx="1750101" cy="1746988"/>
          </a:xfrm>
          <a:custGeom>
            <a:avLst/>
            <a:gdLst>
              <a:gd name="T0" fmla="*/ 720 w 721"/>
              <a:gd name="T1" fmla="*/ 356 h 720"/>
              <a:gd name="T2" fmla="*/ 721 w 721"/>
              <a:gd name="T3" fmla="*/ 542 h 720"/>
              <a:gd name="T4" fmla="*/ 535 w 721"/>
              <a:gd name="T5" fmla="*/ 542 h 720"/>
              <a:gd name="T6" fmla="*/ 526 w 721"/>
              <a:gd name="T7" fmla="*/ 543 h 720"/>
              <a:gd name="T8" fmla="*/ 506 w 721"/>
              <a:gd name="T9" fmla="*/ 603 h 720"/>
              <a:gd name="T10" fmla="*/ 522 w 721"/>
              <a:gd name="T11" fmla="*/ 643 h 720"/>
              <a:gd name="T12" fmla="*/ 445 w 721"/>
              <a:gd name="T13" fmla="*/ 720 h 720"/>
              <a:gd name="T14" fmla="*/ 369 w 721"/>
              <a:gd name="T15" fmla="*/ 643 h 720"/>
              <a:gd name="T16" fmla="*/ 385 w 721"/>
              <a:gd name="T17" fmla="*/ 603 h 720"/>
              <a:gd name="T18" fmla="*/ 365 w 721"/>
              <a:gd name="T19" fmla="*/ 543 h 720"/>
              <a:gd name="T20" fmla="*/ 356 w 721"/>
              <a:gd name="T21" fmla="*/ 542 h 720"/>
              <a:gd name="T22" fmla="*/ 179 w 721"/>
              <a:gd name="T23" fmla="*/ 542 h 720"/>
              <a:gd name="T24" fmla="*/ 179 w 721"/>
              <a:gd name="T25" fmla="*/ 356 h 720"/>
              <a:gd name="T26" fmla="*/ 177 w 721"/>
              <a:gd name="T27" fmla="*/ 346 h 720"/>
              <a:gd name="T28" fmla="*/ 143 w 721"/>
              <a:gd name="T29" fmla="*/ 296 h 720"/>
              <a:gd name="T30" fmla="*/ 110 w 721"/>
              <a:gd name="T31" fmla="*/ 314 h 720"/>
              <a:gd name="T32" fmla="*/ 104 w 721"/>
              <a:gd name="T33" fmla="*/ 321 h 720"/>
              <a:gd name="T34" fmla="*/ 69 w 721"/>
              <a:gd name="T35" fmla="*/ 335 h 720"/>
              <a:gd name="T36" fmla="*/ 68 w 721"/>
              <a:gd name="T37" fmla="*/ 335 h 720"/>
              <a:gd name="T38" fmla="*/ 0 w 721"/>
              <a:gd name="T39" fmla="*/ 267 h 720"/>
              <a:gd name="T40" fmla="*/ 68 w 721"/>
              <a:gd name="T41" fmla="*/ 198 h 720"/>
              <a:gd name="T42" fmla="*/ 69 w 721"/>
              <a:gd name="T43" fmla="*/ 198 h 720"/>
              <a:gd name="T44" fmla="*/ 82 w 721"/>
              <a:gd name="T45" fmla="*/ 200 h 720"/>
              <a:gd name="T46" fmla="*/ 104 w 721"/>
              <a:gd name="T47" fmla="*/ 213 h 720"/>
              <a:gd name="T48" fmla="*/ 110 w 721"/>
              <a:gd name="T49" fmla="*/ 219 h 720"/>
              <a:gd name="T50" fmla="*/ 143 w 721"/>
              <a:gd name="T51" fmla="*/ 238 h 720"/>
              <a:gd name="T52" fmla="*/ 177 w 721"/>
              <a:gd name="T53" fmla="*/ 188 h 720"/>
              <a:gd name="T54" fmla="*/ 179 w 721"/>
              <a:gd name="T55" fmla="*/ 177 h 720"/>
              <a:gd name="T56" fmla="*/ 179 w 721"/>
              <a:gd name="T57" fmla="*/ 0 h 720"/>
              <a:gd name="T58" fmla="*/ 179 w 721"/>
              <a:gd name="T59" fmla="*/ 0 h 720"/>
              <a:gd name="T60" fmla="*/ 179 w 721"/>
              <a:gd name="T61" fmla="*/ 0 h 720"/>
              <a:gd name="T62" fmla="*/ 356 w 721"/>
              <a:gd name="T63" fmla="*/ 0 h 720"/>
              <a:gd name="T64" fmla="*/ 363 w 721"/>
              <a:gd name="T65" fmla="*/ 1 h 720"/>
              <a:gd name="T66" fmla="*/ 400 w 721"/>
              <a:gd name="T67" fmla="*/ 18 h 720"/>
              <a:gd name="T68" fmla="*/ 386 w 721"/>
              <a:gd name="T69" fmla="*/ 40 h 720"/>
              <a:gd name="T70" fmla="*/ 379 w 721"/>
              <a:gd name="T71" fmla="*/ 47 h 720"/>
              <a:gd name="T72" fmla="*/ 360 w 721"/>
              <a:gd name="T73" fmla="*/ 93 h 720"/>
              <a:gd name="T74" fmla="*/ 445 w 721"/>
              <a:gd name="T75" fmla="*/ 178 h 720"/>
              <a:gd name="T76" fmla="*/ 530 w 721"/>
              <a:gd name="T77" fmla="*/ 93 h 720"/>
              <a:gd name="T78" fmla="*/ 512 w 721"/>
              <a:gd name="T79" fmla="*/ 47 h 720"/>
              <a:gd name="T80" fmla="*/ 505 w 721"/>
              <a:gd name="T81" fmla="*/ 40 h 720"/>
              <a:gd name="T82" fmla="*/ 491 w 721"/>
              <a:gd name="T83" fmla="*/ 18 h 720"/>
              <a:gd name="T84" fmla="*/ 528 w 721"/>
              <a:gd name="T85" fmla="*/ 1 h 720"/>
              <a:gd name="T86" fmla="*/ 535 w 721"/>
              <a:gd name="T87" fmla="*/ 0 h 720"/>
              <a:gd name="T88" fmla="*/ 721 w 721"/>
              <a:gd name="T89" fmla="*/ 0 h 720"/>
              <a:gd name="T90" fmla="*/ 720 w 721"/>
              <a:gd name="T91" fmla="*/ 177 h 720"/>
              <a:gd name="T92" fmla="*/ 719 w 721"/>
              <a:gd name="T93" fmla="*/ 186 h 720"/>
              <a:gd name="T94" fmla="*/ 693 w 721"/>
              <a:gd name="T95" fmla="*/ 229 h 720"/>
              <a:gd name="T96" fmla="*/ 659 w 721"/>
              <a:gd name="T97" fmla="*/ 206 h 720"/>
              <a:gd name="T98" fmla="*/ 620 w 721"/>
              <a:gd name="T99" fmla="*/ 190 h 720"/>
              <a:gd name="T100" fmla="*/ 619 w 721"/>
              <a:gd name="T101" fmla="*/ 190 h 720"/>
              <a:gd name="T102" fmla="*/ 542 w 721"/>
              <a:gd name="T103" fmla="*/ 267 h 720"/>
              <a:gd name="T104" fmla="*/ 619 w 721"/>
              <a:gd name="T105" fmla="*/ 343 h 720"/>
              <a:gd name="T106" fmla="*/ 620 w 721"/>
              <a:gd name="T107" fmla="*/ 343 h 720"/>
              <a:gd name="T108" fmla="*/ 659 w 721"/>
              <a:gd name="T109" fmla="*/ 327 h 720"/>
              <a:gd name="T110" fmla="*/ 693 w 721"/>
              <a:gd name="T111" fmla="*/ 304 h 720"/>
              <a:gd name="T112" fmla="*/ 719 w 721"/>
              <a:gd name="T113" fmla="*/ 348 h 720"/>
              <a:gd name="T114" fmla="*/ 720 w 721"/>
              <a:gd name="T115" fmla="*/ 356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1" h="720">
                <a:moveTo>
                  <a:pt x="720" y="356"/>
                </a:moveTo>
                <a:cubicBezTo>
                  <a:pt x="721" y="542"/>
                  <a:pt x="721" y="542"/>
                  <a:pt x="721" y="542"/>
                </a:cubicBezTo>
                <a:cubicBezTo>
                  <a:pt x="535" y="542"/>
                  <a:pt x="535" y="542"/>
                  <a:pt x="535" y="542"/>
                </a:cubicBezTo>
                <a:cubicBezTo>
                  <a:pt x="532" y="542"/>
                  <a:pt x="529" y="542"/>
                  <a:pt x="526" y="543"/>
                </a:cubicBezTo>
                <a:cubicBezTo>
                  <a:pt x="455" y="559"/>
                  <a:pt x="489" y="583"/>
                  <a:pt x="506" y="603"/>
                </a:cubicBezTo>
                <a:cubicBezTo>
                  <a:pt x="523" y="623"/>
                  <a:pt x="522" y="643"/>
                  <a:pt x="522" y="643"/>
                </a:cubicBezTo>
                <a:cubicBezTo>
                  <a:pt x="522" y="686"/>
                  <a:pt x="488" y="720"/>
                  <a:pt x="445" y="720"/>
                </a:cubicBezTo>
                <a:cubicBezTo>
                  <a:pt x="403" y="720"/>
                  <a:pt x="369" y="686"/>
                  <a:pt x="369" y="643"/>
                </a:cubicBezTo>
                <a:cubicBezTo>
                  <a:pt x="369" y="643"/>
                  <a:pt x="368" y="623"/>
                  <a:pt x="385" y="603"/>
                </a:cubicBezTo>
                <a:cubicBezTo>
                  <a:pt x="402" y="583"/>
                  <a:pt x="436" y="559"/>
                  <a:pt x="365" y="543"/>
                </a:cubicBezTo>
                <a:cubicBezTo>
                  <a:pt x="362" y="542"/>
                  <a:pt x="359" y="542"/>
                  <a:pt x="356" y="542"/>
                </a:cubicBezTo>
                <a:cubicBezTo>
                  <a:pt x="179" y="542"/>
                  <a:pt x="179" y="542"/>
                  <a:pt x="179" y="542"/>
                </a:cubicBezTo>
                <a:cubicBezTo>
                  <a:pt x="179" y="356"/>
                  <a:pt x="179" y="356"/>
                  <a:pt x="179" y="356"/>
                </a:cubicBezTo>
                <a:cubicBezTo>
                  <a:pt x="179" y="353"/>
                  <a:pt x="178" y="349"/>
                  <a:pt x="177" y="346"/>
                </a:cubicBezTo>
                <a:cubicBezTo>
                  <a:pt x="172" y="322"/>
                  <a:pt x="163" y="296"/>
                  <a:pt x="143" y="296"/>
                </a:cubicBezTo>
                <a:cubicBezTo>
                  <a:pt x="131" y="296"/>
                  <a:pt x="120" y="305"/>
                  <a:pt x="110" y="314"/>
                </a:cubicBezTo>
                <a:cubicBezTo>
                  <a:pt x="108" y="317"/>
                  <a:pt x="106" y="319"/>
                  <a:pt x="104" y="321"/>
                </a:cubicBezTo>
                <a:cubicBezTo>
                  <a:pt x="88" y="334"/>
                  <a:pt x="72" y="335"/>
                  <a:pt x="69" y="335"/>
                </a:cubicBezTo>
                <a:cubicBezTo>
                  <a:pt x="68" y="335"/>
                  <a:pt x="68" y="335"/>
                  <a:pt x="68" y="335"/>
                </a:cubicBezTo>
                <a:cubicBezTo>
                  <a:pt x="31" y="335"/>
                  <a:pt x="0" y="304"/>
                  <a:pt x="0" y="267"/>
                </a:cubicBezTo>
                <a:cubicBezTo>
                  <a:pt x="0" y="229"/>
                  <a:pt x="31" y="198"/>
                  <a:pt x="68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71" y="198"/>
                  <a:pt x="75" y="199"/>
                  <a:pt x="82" y="200"/>
                </a:cubicBezTo>
                <a:cubicBezTo>
                  <a:pt x="88" y="202"/>
                  <a:pt x="96" y="206"/>
                  <a:pt x="104" y="213"/>
                </a:cubicBezTo>
                <a:cubicBezTo>
                  <a:pt x="106" y="215"/>
                  <a:pt x="108" y="217"/>
                  <a:pt x="110" y="219"/>
                </a:cubicBezTo>
                <a:cubicBezTo>
                  <a:pt x="120" y="228"/>
                  <a:pt x="131" y="238"/>
                  <a:pt x="143" y="238"/>
                </a:cubicBezTo>
                <a:cubicBezTo>
                  <a:pt x="163" y="238"/>
                  <a:pt x="172" y="211"/>
                  <a:pt x="177" y="188"/>
                </a:cubicBezTo>
                <a:cubicBezTo>
                  <a:pt x="178" y="184"/>
                  <a:pt x="179" y="181"/>
                  <a:pt x="179" y="177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356" y="0"/>
                  <a:pt x="356" y="0"/>
                  <a:pt x="356" y="0"/>
                </a:cubicBezTo>
                <a:cubicBezTo>
                  <a:pt x="358" y="0"/>
                  <a:pt x="360" y="0"/>
                  <a:pt x="363" y="1"/>
                </a:cubicBezTo>
                <a:cubicBezTo>
                  <a:pt x="394" y="8"/>
                  <a:pt x="399" y="16"/>
                  <a:pt x="400" y="18"/>
                </a:cubicBezTo>
                <a:cubicBezTo>
                  <a:pt x="401" y="23"/>
                  <a:pt x="392" y="33"/>
                  <a:pt x="386" y="40"/>
                </a:cubicBezTo>
                <a:cubicBezTo>
                  <a:pt x="383" y="42"/>
                  <a:pt x="381" y="45"/>
                  <a:pt x="379" y="47"/>
                </a:cubicBezTo>
                <a:cubicBezTo>
                  <a:pt x="360" y="69"/>
                  <a:pt x="360" y="90"/>
                  <a:pt x="360" y="93"/>
                </a:cubicBezTo>
                <a:cubicBezTo>
                  <a:pt x="360" y="140"/>
                  <a:pt x="399" y="178"/>
                  <a:pt x="445" y="178"/>
                </a:cubicBezTo>
                <a:cubicBezTo>
                  <a:pt x="492" y="178"/>
                  <a:pt x="530" y="140"/>
                  <a:pt x="530" y="93"/>
                </a:cubicBezTo>
                <a:cubicBezTo>
                  <a:pt x="530" y="90"/>
                  <a:pt x="531" y="68"/>
                  <a:pt x="512" y="47"/>
                </a:cubicBezTo>
                <a:cubicBezTo>
                  <a:pt x="510" y="45"/>
                  <a:pt x="508" y="42"/>
                  <a:pt x="505" y="40"/>
                </a:cubicBezTo>
                <a:cubicBezTo>
                  <a:pt x="499" y="33"/>
                  <a:pt x="490" y="23"/>
                  <a:pt x="491" y="18"/>
                </a:cubicBezTo>
                <a:cubicBezTo>
                  <a:pt x="492" y="16"/>
                  <a:pt x="497" y="8"/>
                  <a:pt x="528" y="1"/>
                </a:cubicBezTo>
                <a:cubicBezTo>
                  <a:pt x="530" y="0"/>
                  <a:pt x="533" y="0"/>
                  <a:pt x="535" y="0"/>
                </a:cubicBezTo>
                <a:cubicBezTo>
                  <a:pt x="721" y="0"/>
                  <a:pt x="721" y="0"/>
                  <a:pt x="721" y="0"/>
                </a:cubicBezTo>
                <a:cubicBezTo>
                  <a:pt x="720" y="177"/>
                  <a:pt x="720" y="177"/>
                  <a:pt x="720" y="177"/>
                </a:cubicBezTo>
                <a:cubicBezTo>
                  <a:pt x="720" y="180"/>
                  <a:pt x="720" y="183"/>
                  <a:pt x="719" y="186"/>
                </a:cubicBezTo>
                <a:cubicBezTo>
                  <a:pt x="712" y="219"/>
                  <a:pt x="703" y="229"/>
                  <a:pt x="693" y="229"/>
                </a:cubicBezTo>
                <a:cubicBezTo>
                  <a:pt x="682" y="229"/>
                  <a:pt x="670" y="215"/>
                  <a:pt x="659" y="206"/>
                </a:cubicBezTo>
                <a:cubicBezTo>
                  <a:pt x="642" y="191"/>
                  <a:pt x="624" y="190"/>
                  <a:pt x="620" y="190"/>
                </a:cubicBezTo>
                <a:cubicBezTo>
                  <a:pt x="619" y="190"/>
                  <a:pt x="619" y="190"/>
                  <a:pt x="619" y="190"/>
                </a:cubicBezTo>
                <a:cubicBezTo>
                  <a:pt x="576" y="190"/>
                  <a:pt x="542" y="224"/>
                  <a:pt x="542" y="267"/>
                </a:cubicBezTo>
                <a:cubicBezTo>
                  <a:pt x="542" y="309"/>
                  <a:pt x="576" y="343"/>
                  <a:pt x="619" y="343"/>
                </a:cubicBezTo>
                <a:cubicBezTo>
                  <a:pt x="619" y="343"/>
                  <a:pt x="619" y="343"/>
                  <a:pt x="620" y="343"/>
                </a:cubicBezTo>
                <a:cubicBezTo>
                  <a:pt x="623" y="343"/>
                  <a:pt x="641" y="342"/>
                  <a:pt x="659" y="327"/>
                </a:cubicBezTo>
                <a:cubicBezTo>
                  <a:pt x="670" y="318"/>
                  <a:pt x="682" y="304"/>
                  <a:pt x="693" y="304"/>
                </a:cubicBezTo>
                <a:cubicBezTo>
                  <a:pt x="703" y="304"/>
                  <a:pt x="712" y="314"/>
                  <a:pt x="719" y="348"/>
                </a:cubicBezTo>
                <a:cubicBezTo>
                  <a:pt x="720" y="350"/>
                  <a:pt x="720" y="353"/>
                  <a:pt x="720" y="356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grpSp>
        <p:nvGrpSpPr>
          <p:cNvPr id="21" name="Group 675"/>
          <p:cNvGrpSpPr>
            <a:grpSpLocks/>
          </p:cNvGrpSpPr>
          <p:nvPr/>
        </p:nvGrpSpPr>
        <p:grpSpPr bwMode="auto">
          <a:xfrm>
            <a:off x="6787305" y="3674555"/>
            <a:ext cx="362492" cy="627388"/>
            <a:chOff x="0" y="0"/>
            <a:chExt cx="332" cy="579"/>
          </a:xfrm>
          <a:noFill/>
        </p:grpSpPr>
        <p:sp>
          <p:nvSpPr>
            <p:cNvPr id="22" name="AutoShape 673"/>
            <p:cNvSpPr>
              <a:spLocks/>
            </p:cNvSpPr>
            <p:nvPr/>
          </p:nvSpPr>
          <p:spPr bwMode="auto">
            <a:xfrm>
              <a:off x="72" y="440"/>
              <a:ext cx="146" cy="139"/>
            </a:xfrm>
            <a:custGeom>
              <a:avLst/>
              <a:gdLst>
                <a:gd name="T0" fmla="*/ 0 w 21558"/>
                <a:gd name="T1" fmla="*/ 0 h 21579"/>
                <a:gd name="T2" fmla="*/ 0 w 21558"/>
                <a:gd name="T3" fmla="*/ 0 h 21579"/>
                <a:gd name="T4" fmla="*/ 0 w 21558"/>
                <a:gd name="T5" fmla="*/ 0 h 21579"/>
                <a:gd name="T6" fmla="*/ 0 w 21558"/>
                <a:gd name="T7" fmla="*/ 0 h 21579"/>
                <a:gd name="T8" fmla="*/ 0 w 21558"/>
                <a:gd name="T9" fmla="*/ 0 h 21579"/>
                <a:gd name="T10" fmla="*/ 0 w 21558"/>
                <a:gd name="T11" fmla="*/ 0 h 21579"/>
                <a:gd name="T12" fmla="*/ 0 w 21558"/>
                <a:gd name="T13" fmla="*/ 0 h 21579"/>
                <a:gd name="T14" fmla="*/ 0 w 21558"/>
                <a:gd name="T15" fmla="*/ 0 h 21579"/>
                <a:gd name="T16" fmla="*/ 0 w 21558"/>
                <a:gd name="T17" fmla="*/ 0 h 21579"/>
                <a:gd name="T18" fmla="*/ 0 w 21558"/>
                <a:gd name="T19" fmla="*/ 0 h 21579"/>
                <a:gd name="T20" fmla="*/ 0 w 21558"/>
                <a:gd name="T21" fmla="*/ 0 h 215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558" h="21579">
                  <a:moveTo>
                    <a:pt x="10672" y="0"/>
                  </a:moveTo>
                  <a:cubicBezTo>
                    <a:pt x="7687" y="-11"/>
                    <a:pt x="5001" y="939"/>
                    <a:pt x="3015" y="2897"/>
                  </a:cubicBezTo>
                  <a:cubicBezTo>
                    <a:pt x="988" y="4854"/>
                    <a:pt x="-20" y="7648"/>
                    <a:pt x="0" y="10734"/>
                  </a:cubicBezTo>
                  <a:cubicBezTo>
                    <a:pt x="-21" y="13826"/>
                    <a:pt x="988" y="16619"/>
                    <a:pt x="3001" y="18615"/>
                  </a:cubicBezTo>
                  <a:cubicBezTo>
                    <a:pt x="4966" y="20603"/>
                    <a:pt x="7635" y="21579"/>
                    <a:pt x="10598" y="21579"/>
                  </a:cubicBezTo>
                  <a:cubicBezTo>
                    <a:pt x="10623" y="21579"/>
                    <a:pt x="10645" y="21579"/>
                    <a:pt x="10671" y="21577"/>
                  </a:cubicBezTo>
                  <a:cubicBezTo>
                    <a:pt x="13785" y="21589"/>
                    <a:pt x="16552" y="20640"/>
                    <a:pt x="18558" y="18609"/>
                  </a:cubicBezTo>
                  <a:cubicBezTo>
                    <a:pt x="20570" y="16619"/>
                    <a:pt x="21579" y="13826"/>
                    <a:pt x="21558" y="10734"/>
                  </a:cubicBezTo>
                  <a:cubicBezTo>
                    <a:pt x="21579" y="7647"/>
                    <a:pt x="20570" y="4854"/>
                    <a:pt x="18543" y="2897"/>
                  </a:cubicBezTo>
                  <a:cubicBezTo>
                    <a:pt x="16529" y="918"/>
                    <a:pt x="13778" y="-11"/>
                    <a:pt x="10672" y="0"/>
                  </a:cubicBezTo>
                  <a:close/>
                  <a:moveTo>
                    <a:pt x="10672" y="0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  <p:sp>
          <p:nvSpPr>
            <p:cNvPr id="23" name="AutoShape 674"/>
            <p:cNvSpPr>
              <a:spLocks/>
            </p:cNvSpPr>
            <p:nvPr/>
          </p:nvSpPr>
          <p:spPr bwMode="auto">
            <a:xfrm>
              <a:off x="0" y="0"/>
              <a:ext cx="332" cy="403"/>
            </a:xfrm>
            <a:custGeom>
              <a:avLst/>
              <a:gdLst>
                <a:gd name="T0" fmla="*/ 0 w 21588"/>
                <a:gd name="T1" fmla="*/ 0 h 21598"/>
                <a:gd name="T2" fmla="*/ 0 w 21588"/>
                <a:gd name="T3" fmla="*/ 0 h 21598"/>
                <a:gd name="T4" fmla="*/ 0 w 21588"/>
                <a:gd name="T5" fmla="*/ 0 h 21598"/>
                <a:gd name="T6" fmla="*/ 0 w 21588"/>
                <a:gd name="T7" fmla="*/ 0 h 21598"/>
                <a:gd name="T8" fmla="*/ 0 w 21588"/>
                <a:gd name="T9" fmla="*/ 0 h 21598"/>
                <a:gd name="T10" fmla="*/ 0 w 21588"/>
                <a:gd name="T11" fmla="*/ 0 h 21598"/>
                <a:gd name="T12" fmla="*/ 0 w 21588"/>
                <a:gd name="T13" fmla="*/ 0 h 21598"/>
                <a:gd name="T14" fmla="*/ 0 w 21588"/>
                <a:gd name="T15" fmla="*/ 0 h 21598"/>
                <a:gd name="T16" fmla="*/ 0 w 21588"/>
                <a:gd name="T17" fmla="*/ 0 h 21598"/>
                <a:gd name="T18" fmla="*/ 0 w 21588"/>
                <a:gd name="T19" fmla="*/ 0 h 21598"/>
                <a:gd name="T20" fmla="*/ 0 w 21588"/>
                <a:gd name="T21" fmla="*/ 0 h 21598"/>
                <a:gd name="T22" fmla="*/ 0 w 21588"/>
                <a:gd name="T23" fmla="*/ 0 h 21598"/>
                <a:gd name="T24" fmla="*/ 0 w 21588"/>
                <a:gd name="T25" fmla="*/ 0 h 21598"/>
                <a:gd name="T26" fmla="*/ 0 w 21588"/>
                <a:gd name="T27" fmla="*/ 0 h 21598"/>
                <a:gd name="T28" fmla="*/ 0 w 21588"/>
                <a:gd name="T29" fmla="*/ 0 h 21598"/>
                <a:gd name="T30" fmla="*/ 0 w 21588"/>
                <a:gd name="T31" fmla="*/ 0 h 21598"/>
                <a:gd name="T32" fmla="*/ 0 w 21588"/>
                <a:gd name="T33" fmla="*/ 0 h 21598"/>
                <a:gd name="T34" fmla="*/ 0 w 21588"/>
                <a:gd name="T35" fmla="*/ 0 h 21598"/>
                <a:gd name="T36" fmla="*/ 0 w 21588"/>
                <a:gd name="T37" fmla="*/ 0 h 21598"/>
                <a:gd name="T38" fmla="*/ 0 w 21588"/>
                <a:gd name="T39" fmla="*/ 0 h 21598"/>
                <a:gd name="T40" fmla="*/ 0 w 21588"/>
                <a:gd name="T41" fmla="*/ 0 h 21598"/>
                <a:gd name="T42" fmla="*/ 0 w 21588"/>
                <a:gd name="T43" fmla="*/ 0 h 21598"/>
                <a:gd name="T44" fmla="*/ 0 w 21588"/>
                <a:gd name="T45" fmla="*/ 0 h 21598"/>
                <a:gd name="T46" fmla="*/ 0 w 21588"/>
                <a:gd name="T47" fmla="*/ 0 h 21598"/>
                <a:gd name="T48" fmla="*/ 0 w 21588"/>
                <a:gd name="T49" fmla="*/ 0 h 21598"/>
                <a:gd name="T50" fmla="*/ 0 w 21588"/>
                <a:gd name="T51" fmla="*/ 0 h 21598"/>
                <a:gd name="T52" fmla="*/ 0 w 21588"/>
                <a:gd name="T53" fmla="*/ 0 h 21598"/>
                <a:gd name="T54" fmla="*/ 0 w 21588"/>
                <a:gd name="T55" fmla="*/ 0 h 21598"/>
                <a:gd name="T56" fmla="*/ 0 w 21588"/>
                <a:gd name="T57" fmla="*/ 0 h 21598"/>
                <a:gd name="T58" fmla="*/ 0 w 21588"/>
                <a:gd name="T59" fmla="*/ 0 h 21598"/>
                <a:gd name="T60" fmla="*/ 0 w 21588"/>
                <a:gd name="T61" fmla="*/ 0 h 21598"/>
                <a:gd name="T62" fmla="*/ 0 w 21588"/>
                <a:gd name="T63" fmla="*/ 0 h 2159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588" h="21598">
                  <a:moveTo>
                    <a:pt x="18735" y="1984"/>
                  </a:moveTo>
                  <a:cubicBezTo>
                    <a:pt x="16837" y="637"/>
                    <a:pt x="14244" y="-2"/>
                    <a:pt x="11088" y="0"/>
                  </a:cubicBezTo>
                  <a:cubicBezTo>
                    <a:pt x="8763" y="0"/>
                    <a:pt x="6747" y="232"/>
                    <a:pt x="5037" y="716"/>
                  </a:cubicBezTo>
                  <a:cubicBezTo>
                    <a:pt x="3380" y="1186"/>
                    <a:pt x="1899" y="1786"/>
                    <a:pt x="606" y="2518"/>
                  </a:cubicBezTo>
                  <a:lnTo>
                    <a:pt x="0" y="2860"/>
                  </a:lnTo>
                  <a:lnTo>
                    <a:pt x="3190" y="7921"/>
                  </a:lnTo>
                  <a:lnTo>
                    <a:pt x="3960" y="7481"/>
                  </a:lnTo>
                  <a:cubicBezTo>
                    <a:pt x="4344" y="7262"/>
                    <a:pt x="4790" y="7044"/>
                    <a:pt x="5297" y="6828"/>
                  </a:cubicBezTo>
                  <a:cubicBezTo>
                    <a:pt x="5796" y="6615"/>
                    <a:pt x="6319" y="6428"/>
                    <a:pt x="6868" y="6263"/>
                  </a:cubicBezTo>
                  <a:cubicBezTo>
                    <a:pt x="7410" y="6104"/>
                    <a:pt x="7951" y="5978"/>
                    <a:pt x="8490" y="5890"/>
                  </a:cubicBezTo>
                  <a:cubicBezTo>
                    <a:pt x="9020" y="5805"/>
                    <a:pt x="9518" y="5766"/>
                    <a:pt x="9973" y="5766"/>
                  </a:cubicBezTo>
                  <a:cubicBezTo>
                    <a:pt x="11485" y="5760"/>
                    <a:pt x="12366" y="6045"/>
                    <a:pt x="12729" y="6385"/>
                  </a:cubicBezTo>
                  <a:cubicBezTo>
                    <a:pt x="13194" y="6804"/>
                    <a:pt x="13449" y="7349"/>
                    <a:pt x="13455" y="8160"/>
                  </a:cubicBezTo>
                  <a:cubicBezTo>
                    <a:pt x="13451" y="8771"/>
                    <a:pt x="13281" y="9244"/>
                    <a:pt x="12963" y="9641"/>
                  </a:cubicBezTo>
                  <a:cubicBezTo>
                    <a:pt x="12584" y="10110"/>
                    <a:pt x="12107" y="10570"/>
                    <a:pt x="11516" y="11017"/>
                  </a:cubicBezTo>
                  <a:cubicBezTo>
                    <a:pt x="10896" y="11491"/>
                    <a:pt x="10225" y="11985"/>
                    <a:pt x="9504" y="12502"/>
                  </a:cubicBezTo>
                  <a:cubicBezTo>
                    <a:pt x="8719" y="13064"/>
                    <a:pt x="8024" y="13727"/>
                    <a:pt x="7421" y="14481"/>
                  </a:cubicBezTo>
                  <a:cubicBezTo>
                    <a:pt x="6799" y="15259"/>
                    <a:pt x="6323" y="16166"/>
                    <a:pt x="5983" y="17198"/>
                  </a:cubicBezTo>
                  <a:cubicBezTo>
                    <a:pt x="5743" y="17916"/>
                    <a:pt x="5631" y="18717"/>
                    <a:pt x="5631" y="19598"/>
                  </a:cubicBezTo>
                  <a:cubicBezTo>
                    <a:pt x="5631" y="20038"/>
                    <a:pt x="5661" y="20498"/>
                    <a:pt x="5715" y="20980"/>
                  </a:cubicBezTo>
                  <a:lnTo>
                    <a:pt x="5787" y="21598"/>
                  </a:lnTo>
                  <a:lnTo>
                    <a:pt x="6539" y="21598"/>
                  </a:lnTo>
                  <a:lnTo>
                    <a:pt x="12734" y="21598"/>
                  </a:lnTo>
                  <a:lnTo>
                    <a:pt x="12734" y="20915"/>
                  </a:lnTo>
                  <a:cubicBezTo>
                    <a:pt x="12734" y="19869"/>
                    <a:pt x="12947" y="19058"/>
                    <a:pt x="13319" y="18472"/>
                  </a:cubicBezTo>
                  <a:cubicBezTo>
                    <a:pt x="13735" y="17807"/>
                    <a:pt x="14237" y="17231"/>
                    <a:pt x="14824" y="16730"/>
                  </a:cubicBezTo>
                  <a:cubicBezTo>
                    <a:pt x="15436" y="16213"/>
                    <a:pt x="16115" y="15723"/>
                    <a:pt x="16856" y="15263"/>
                  </a:cubicBezTo>
                  <a:cubicBezTo>
                    <a:pt x="17679" y="14754"/>
                    <a:pt x="18434" y="14165"/>
                    <a:pt x="19117" y="13500"/>
                  </a:cubicBezTo>
                  <a:cubicBezTo>
                    <a:pt x="19827" y="12811"/>
                    <a:pt x="20413" y="11985"/>
                    <a:pt x="20876" y="11034"/>
                  </a:cubicBezTo>
                  <a:cubicBezTo>
                    <a:pt x="21363" y="10029"/>
                    <a:pt x="21588" y="8820"/>
                    <a:pt x="21588" y="7401"/>
                  </a:cubicBezTo>
                  <a:cubicBezTo>
                    <a:pt x="21600" y="5195"/>
                    <a:pt x="20632" y="3318"/>
                    <a:pt x="18735" y="1984"/>
                  </a:cubicBezTo>
                  <a:close/>
                  <a:moveTo>
                    <a:pt x="18735" y="1984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</p:grpSp>
      <p:sp>
        <p:nvSpPr>
          <p:cNvPr id="24" name="Freeform 5"/>
          <p:cNvSpPr>
            <a:spLocks/>
          </p:cNvSpPr>
          <p:nvPr/>
        </p:nvSpPr>
        <p:spPr bwMode="auto">
          <a:xfrm rot="18900000">
            <a:off x="4859751" y="3775992"/>
            <a:ext cx="1746988" cy="1746988"/>
          </a:xfrm>
          <a:custGeom>
            <a:avLst/>
            <a:gdLst>
              <a:gd name="T0" fmla="*/ 720 w 720"/>
              <a:gd name="T1" fmla="*/ 534 h 720"/>
              <a:gd name="T2" fmla="*/ 720 w 720"/>
              <a:gd name="T3" fmla="*/ 720 h 720"/>
              <a:gd name="T4" fmla="*/ 720 w 720"/>
              <a:gd name="T5" fmla="*/ 720 h 720"/>
              <a:gd name="T6" fmla="*/ 543 w 720"/>
              <a:gd name="T7" fmla="*/ 720 h 720"/>
              <a:gd name="T8" fmla="*/ 534 w 720"/>
              <a:gd name="T9" fmla="*/ 719 h 720"/>
              <a:gd name="T10" fmla="*/ 513 w 720"/>
              <a:gd name="T11" fmla="*/ 659 h 720"/>
              <a:gd name="T12" fmla="*/ 530 w 720"/>
              <a:gd name="T13" fmla="*/ 618 h 720"/>
              <a:gd name="T14" fmla="*/ 453 w 720"/>
              <a:gd name="T15" fmla="*/ 541 h 720"/>
              <a:gd name="T16" fmla="*/ 376 w 720"/>
              <a:gd name="T17" fmla="*/ 618 h 720"/>
              <a:gd name="T18" fmla="*/ 393 w 720"/>
              <a:gd name="T19" fmla="*/ 659 h 720"/>
              <a:gd name="T20" fmla="*/ 372 w 720"/>
              <a:gd name="T21" fmla="*/ 719 h 720"/>
              <a:gd name="T22" fmla="*/ 363 w 720"/>
              <a:gd name="T23" fmla="*/ 720 h 720"/>
              <a:gd name="T24" fmla="*/ 178 w 720"/>
              <a:gd name="T25" fmla="*/ 720 h 720"/>
              <a:gd name="T26" fmla="*/ 178 w 720"/>
              <a:gd name="T27" fmla="*/ 534 h 720"/>
              <a:gd name="T28" fmla="*/ 177 w 720"/>
              <a:gd name="T29" fmla="*/ 526 h 720"/>
              <a:gd name="T30" fmla="*/ 150 w 720"/>
              <a:gd name="T31" fmla="*/ 482 h 720"/>
              <a:gd name="T32" fmla="*/ 117 w 720"/>
              <a:gd name="T33" fmla="*/ 505 h 720"/>
              <a:gd name="T34" fmla="*/ 77 w 720"/>
              <a:gd name="T35" fmla="*/ 521 h 720"/>
              <a:gd name="T36" fmla="*/ 76 w 720"/>
              <a:gd name="T37" fmla="*/ 521 h 720"/>
              <a:gd name="T38" fmla="*/ 0 w 720"/>
              <a:gd name="T39" fmla="*/ 445 h 720"/>
              <a:gd name="T40" fmla="*/ 76 w 720"/>
              <a:gd name="T41" fmla="*/ 368 h 720"/>
              <a:gd name="T42" fmla="*/ 77 w 720"/>
              <a:gd name="T43" fmla="*/ 368 h 720"/>
              <a:gd name="T44" fmla="*/ 117 w 720"/>
              <a:gd name="T45" fmla="*/ 384 h 720"/>
              <a:gd name="T46" fmla="*/ 150 w 720"/>
              <a:gd name="T47" fmla="*/ 407 h 720"/>
              <a:gd name="T48" fmla="*/ 177 w 720"/>
              <a:gd name="T49" fmla="*/ 364 h 720"/>
              <a:gd name="T50" fmla="*/ 178 w 720"/>
              <a:gd name="T51" fmla="*/ 355 h 720"/>
              <a:gd name="T52" fmla="*/ 178 w 720"/>
              <a:gd name="T53" fmla="*/ 178 h 720"/>
              <a:gd name="T54" fmla="*/ 363 w 720"/>
              <a:gd name="T55" fmla="*/ 178 h 720"/>
              <a:gd name="T56" fmla="*/ 374 w 720"/>
              <a:gd name="T57" fmla="*/ 177 h 720"/>
              <a:gd name="T58" fmla="*/ 423 w 720"/>
              <a:gd name="T59" fmla="*/ 148 h 720"/>
              <a:gd name="T60" fmla="*/ 405 w 720"/>
              <a:gd name="T61" fmla="*/ 110 h 720"/>
              <a:gd name="T62" fmla="*/ 399 w 720"/>
              <a:gd name="T63" fmla="*/ 103 h 720"/>
              <a:gd name="T64" fmla="*/ 385 w 720"/>
              <a:gd name="T65" fmla="*/ 68 h 720"/>
              <a:gd name="T66" fmla="*/ 453 w 720"/>
              <a:gd name="T67" fmla="*/ 0 h 720"/>
              <a:gd name="T68" fmla="*/ 521 w 720"/>
              <a:gd name="T69" fmla="*/ 68 h 720"/>
              <a:gd name="T70" fmla="*/ 521 w 720"/>
              <a:gd name="T71" fmla="*/ 68 h 720"/>
              <a:gd name="T72" fmla="*/ 507 w 720"/>
              <a:gd name="T73" fmla="*/ 103 h 720"/>
              <a:gd name="T74" fmla="*/ 501 w 720"/>
              <a:gd name="T75" fmla="*/ 110 h 720"/>
              <a:gd name="T76" fmla="*/ 483 w 720"/>
              <a:gd name="T77" fmla="*/ 148 h 720"/>
              <a:gd name="T78" fmla="*/ 532 w 720"/>
              <a:gd name="T79" fmla="*/ 177 h 720"/>
              <a:gd name="T80" fmla="*/ 543 w 720"/>
              <a:gd name="T81" fmla="*/ 178 h 720"/>
              <a:gd name="T82" fmla="*/ 720 w 720"/>
              <a:gd name="T83" fmla="*/ 178 h 720"/>
              <a:gd name="T84" fmla="*/ 720 w 720"/>
              <a:gd name="T85" fmla="*/ 355 h 720"/>
              <a:gd name="T86" fmla="*/ 719 w 720"/>
              <a:gd name="T87" fmla="*/ 362 h 720"/>
              <a:gd name="T88" fmla="*/ 701 w 720"/>
              <a:gd name="T89" fmla="*/ 399 h 720"/>
              <a:gd name="T90" fmla="*/ 680 w 720"/>
              <a:gd name="T91" fmla="*/ 385 h 720"/>
              <a:gd name="T92" fmla="*/ 672 w 720"/>
              <a:gd name="T93" fmla="*/ 378 h 720"/>
              <a:gd name="T94" fmla="*/ 627 w 720"/>
              <a:gd name="T95" fmla="*/ 360 h 720"/>
              <a:gd name="T96" fmla="*/ 626 w 720"/>
              <a:gd name="T97" fmla="*/ 360 h 720"/>
              <a:gd name="T98" fmla="*/ 541 w 720"/>
              <a:gd name="T99" fmla="*/ 445 h 720"/>
              <a:gd name="T100" fmla="*/ 626 w 720"/>
              <a:gd name="T101" fmla="*/ 530 h 720"/>
              <a:gd name="T102" fmla="*/ 627 w 720"/>
              <a:gd name="T103" fmla="*/ 530 h 720"/>
              <a:gd name="T104" fmla="*/ 673 w 720"/>
              <a:gd name="T105" fmla="*/ 511 h 720"/>
              <a:gd name="T106" fmla="*/ 680 w 720"/>
              <a:gd name="T107" fmla="*/ 505 h 720"/>
              <a:gd name="T108" fmla="*/ 701 w 720"/>
              <a:gd name="T109" fmla="*/ 490 h 720"/>
              <a:gd name="T110" fmla="*/ 719 w 720"/>
              <a:gd name="T111" fmla="*/ 527 h 720"/>
              <a:gd name="T112" fmla="*/ 720 w 720"/>
              <a:gd name="T113" fmla="*/ 534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20" h="720">
                <a:moveTo>
                  <a:pt x="720" y="534"/>
                </a:moveTo>
                <a:cubicBezTo>
                  <a:pt x="720" y="720"/>
                  <a:pt x="720" y="720"/>
                  <a:pt x="720" y="720"/>
                </a:cubicBezTo>
                <a:cubicBezTo>
                  <a:pt x="720" y="720"/>
                  <a:pt x="720" y="720"/>
                  <a:pt x="720" y="720"/>
                </a:cubicBezTo>
                <a:cubicBezTo>
                  <a:pt x="543" y="720"/>
                  <a:pt x="543" y="720"/>
                  <a:pt x="543" y="720"/>
                </a:cubicBezTo>
                <a:cubicBezTo>
                  <a:pt x="540" y="720"/>
                  <a:pt x="537" y="719"/>
                  <a:pt x="534" y="719"/>
                </a:cubicBezTo>
                <a:cubicBezTo>
                  <a:pt x="463" y="702"/>
                  <a:pt x="496" y="678"/>
                  <a:pt x="513" y="659"/>
                </a:cubicBezTo>
                <a:cubicBezTo>
                  <a:pt x="531" y="639"/>
                  <a:pt x="530" y="618"/>
                  <a:pt x="530" y="618"/>
                </a:cubicBezTo>
                <a:cubicBezTo>
                  <a:pt x="530" y="576"/>
                  <a:pt x="495" y="541"/>
                  <a:pt x="453" y="541"/>
                </a:cubicBezTo>
                <a:cubicBezTo>
                  <a:pt x="411" y="541"/>
                  <a:pt x="376" y="576"/>
                  <a:pt x="376" y="618"/>
                </a:cubicBezTo>
                <a:cubicBezTo>
                  <a:pt x="376" y="618"/>
                  <a:pt x="375" y="639"/>
                  <a:pt x="393" y="659"/>
                </a:cubicBezTo>
                <a:cubicBezTo>
                  <a:pt x="410" y="678"/>
                  <a:pt x="444" y="702"/>
                  <a:pt x="372" y="719"/>
                </a:cubicBezTo>
                <a:cubicBezTo>
                  <a:pt x="369" y="719"/>
                  <a:pt x="366" y="720"/>
                  <a:pt x="363" y="720"/>
                </a:cubicBezTo>
                <a:cubicBezTo>
                  <a:pt x="178" y="720"/>
                  <a:pt x="178" y="720"/>
                  <a:pt x="178" y="720"/>
                </a:cubicBezTo>
                <a:cubicBezTo>
                  <a:pt x="178" y="534"/>
                  <a:pt x="178" y="534"/>
                  <a:pt x="178" y="534"/>
                </a:cubicBezTo>
                <a:cubicBezTo>
                  <a:pt x="178" y="531"/>
                  <a:pt x="178" y="528"/>
                  <a:pt x="177" y="526"/>
                </a:cubicBezTo>
                <a:cubicBezTo>
                  <a:pt x="169" y="492"/>
                  <a:pt x="160" y="482"/>
                  <a:pt x="150" y="482"/>
                </a:cubicBezTo>
                <a:cubicBezTo>
                  <a:pt x="139" y="482"/>
                  <a:pt x="127" y="496"/>
                  <a:pt x="117" y="505"/>
                </a:cubicBezTo>
                <a:cubicBezTo>
                  <a:pt x="99" y="520"/>
                  <a:pt x="81" y="521"/>
                  <a:pt x="77" y="521"/>
                </a:cubicBezTo>
                <a:cubicBezTo>
                  <a:pt x="77" y="521"/>
                  <a:pt x="76" y="521"/>
                  <a:pt x="76" y="521"/>
                </a:cubicBezTo>
                <a:cubicBezTo>
                  <a:pt x="34" y="521"/>
                  <a:pt x="0" y="487"/>
                  <a:pt x="0" y="445"/>
                </a:cubicBezTo>
                <a:cubicBezTo>
                  <a:pt x="0" y="402"/>
                  <a:pt x="34" y="368"/>
                  <a:pt x="76" y="368"/>
                </a:cubicBezTo>
                <a:cubicBezTo>
                  <a:pt x="76" y="368"/>
                  <a:pt x="76" y="368"/>
                  <a:pt x="77" y="368"/>
                </a:cubicBezTo>
                <a:cubicBezTo>
                  <a:pt x="81" y="368"/>
                  <a:pt x="99" y="369"/>
                  <a:pt x="117" y="384"/>
                </a:cubicBezTo>
                <a:cubicBezTo>
                  <a:pt x="127" y="393"/>
                  <a:pt x="139" y="407"/>
                  <a:pt x="150" y="407"/>
                </a:cubicBezTo>
                <a:cubicBezTo>
                  <a:pt x="160" y="407"/>
                  <a:pt x="169" y="397"/>
                  <a:pt x="177" y="364"/>
                </a:cubicBezTo>
                <a:cubicBezTo>
                  <a:pt x="178" y="361"/>
                  <a:pt x="178" y="358"/>
                  <a:pt x="178" y="355"/>
                </a:cubicBezTo>
                <a:cubicBezTo>
                  <a:pt x="178" y="178"/>
                  <a:pt x="178" y="178"/>
                  <a:pt x="178" y="178"/>
                </a:cubicBezTo>
                <a:cubicBezTo>
                  <a:pt x="363" y="178"/>
                  <a:pt x="363" y="178"/>
                  <a:pt x="363" y="178"/>
                </a:cubicBezTo>
                <a:cubicBezTo>
                  <a:pt x="367" y="178"/>
                  <a:pt x="371" y="177"/>
                  <a:pt x="374" y="177"/>
                </a:cubicBezTo>
                <a:cubicBezTo>
                  <a:pt x="404" y="170"/>
                  <a:pt x="419" y="161"/>
                  <a:pt x="423" y="148"/>
                </a:cubicBezTo>
                <a:cubicBezTo>
                  <a:pt x="428" y="134"/>
                  <a:pt x="416" y="121"/>
                  <a:pt x="405" y="110"/>
                </a:cubicBezTo>
                <a:cubicBezTo>
                  <a:pt x="403" y="107"/>
                  <a:pt x="401" y="105"/>
                  <a:pt x="399" y="103"/>
                </a:cubicBezTo>
                <a:cubicBezTo>
                  <a:pt x="384" y="86"/>
                  <a:pt x="385" y="69"/>
                  <a:pt x="385" y="68"/>
                </a:cubicBezTo>
                <a:cubicBezTo>
                  <a:pt x="385" y="30"/>
                  <a:pt x="415" y="0"/>
                  <a:pt x="453" y="0"/>
                </a:cubicBezTo>
                <a:cubicBezTo>
                  <a:pt x="491" y="0"/>
                  <a:pt x="521" y="30"/>
                  <a:pt x="521" y="68"/>
                </a:cubicBezTo>
                <a:cubicBezTo>
                  <a:pt x="521" y="68"/>
                  <a:pt x="521" y="68"/>
                  <a:pt x="521" y="68"/>
                </a:cubicBezTo>
                <a:cubicBezTo>
                  <a:pt x="521" y="69"/>
                  <a:pt x="522" y="86"/>
                  <a:pt x="507" y="103"/>
                </a:cubicBezTo>
                <a:cubicBezTo>
                  <a:pt x="505" y="105"/>
                  <a:pt x="503" y="107"/>
                  <a:pt x="501" y="110"/>
                </a:cubicBezTo>
                <a:cubicBezTo>
                  <a:pt x="490" y="121"/>
                  <a:pt x="479" y="134"/>
                  <a:pt x="483" y="148"/>
                </a:cubicBezTo>
                <a:cubicBezTo>
                  <a:pt x="487" y="161"/>
                  <a:pt x="502" y="170"/>
                  <a:pt x="532" y="177"/>
                </a:cubicBezTo>
                <a:cubicBezTo>
                  <a:pt x="536" y="177"/>
                  <a:pt x="539" y="178"/>
                  <a:pt x="543" y="178"/>
                </a:cubicBezTo>
                <a:cubicBezTo>
                  <a:pt x="720" y="178"/>
                  <a:pt x="720" y="178"/>
                  <a:pt x="720" y="178"/>
                </a:cubicBezTo>
                <a:cubicBezTo>
                  <a:pt x="720" y="355"/>
                  <a:pt x="720" y="355"/>
                  <a:pt x="720" y="355"/>
                </a:cubicBezTo>
                <a:cubicBezTo>
                  <a:pt x="720" y="357"/>
                  <a:pt x="720" y="360"/>
                  <a:pt x="719" y="362"/>
                </a:cubicBezTo>
                <a:cubicBezTo>
                  <a:pt x="711" y="396"/>
                  <a:pt x="703" y="399"/>
                  <a:pt x="701" y="399"/>
                </a:cubicBezTo>
                <a:cubicBezTo>
                  <a:pt x="695" y="399"/>
                  <a:pt x="687" y="391"/>
                  <a:pt x="680" y="385"/>
                </a:cubicBezTo>
                <a:cubicBezTo>
                  <a:pt x="677" y="382"/>
                  <a:pt x="675" y="380"/>
                  <a:pt x="672" y="378"/>
                </a:cubicBezTo>
                <a:cubicBezTo>
                  <a:pt x="653" y="361"/>
                  <a:pt x="633" y="360"/>
                  <a:pt x="627" y="360"/>
                </a:cubicBezTo>
                <a:cubicBezTo>
                  <a:pt x="626" y="360"/>
                  <a:pt x="626" y="360"/>
                  <a:pt x="626" y="360"/>
                </a:cubicBezTo>
                <a:cubicBezTo>
                  <a:pt x="580" y="360"/>
                  <a:pt x="541" y="398"/>
                  <a:pt x="541" y="445"/>
                </a:cubicBezTo>
                <a:cubicBezTo>
                  <a:pt x="541" y="491"/>
                  <a:pt x="580" y="530"/>
                  <a:pt x="626" y="530"/>
                </a:cubicBezTo>
                <a:cubicBezTo>
                  <a:pt x="627" y="530"/>
                  <a:pt x="627" y="530"/>
                  <a:pt x="627" y="530"/>
                </a:cubicBezTo>
                <a:cubicBezTo>
                  <a:pt x="633" y="530"/>
                  <a:pt x="653" y="528"/>
                  <a:pt x="673" y="511"/>
                </a:cubicBezTo>
                <a:cubicBezTo>
                  <a:pt x="675" y="509"/>
                  <a:pt x="677" y="507"/>
                  <a:pt x="680" y="505"/>
                </a:cubicBezTo>
                <a:cubicBezTo>
                  <a:pt x="687" y="498"/>
                  <a:pt x="695" y="490"/>
                  <a:pt x="701" y="490"/>
                </a:cubicBezTo>
                <a:cubicBezTo>
                  <a:pt x="703" y="490"/>
                  <a:pt x="711" y="493"/>
                  <a:pt x="719" y="527"/>
                </a:cubicBezTo>
                <a:cubicBezTo>
                  <a:pt x="720" y="530"/>
                  <a:pt x="720" y="532"/>
                  <a:pt x="720" y="534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grpSp>
        <p:nvGrpSpPr>
          <p:cNvPr id="25" name="Group 336"/>
          <p:cNvGrpSpPr>
            <a:grpSpLocks/>
          </p:cNvGrpSpPr>
          <p:nvPr/>
        </p:nvGrpSpPr>
        <p:grpSpPr bwMode="auto">
          <a:xfrm>
            <a:off x="5407485" y="4324281"/>
            <a:ext cx="622740" cy="622740"/>
            <a:chOff x="0" y="0"/>
            <a:chExt cx="573" cy="574"/>
          </a:xfrm>
          <a:noFill/>
        </p:grpSpPr>
        <p:sp>
          <p:nvSpPr>
            <p:cNvPr id="26" name="AutoShape 334"/>
            <p:cNvSpPr>
              <a:spLocks/>
            </p:cNvSpPr>
            <p:nvPr/>
          </p:nvSpPr>
          <p:spPr bwMode="auto">
            <a:xfrm>
              <a:off x="0" y="104"/>
              <a:ext cx="470" cy="4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1600" h="21600">
                  <a:moveTo>
                    <a:pt x="16781" y="0"/>
                  </a:moveTo>
                  <a:lnTo>
                    <a:pt x="2322" y="14460"/>
                  </a:lnTo>
                  <a:lnTo>
                    <a:pt x="2320" y="14460"/>
                  </a:lnTo>
                  <a:lnTo>
                    <a:pt x="2320" y="14462"/>
                  </a:lnTo>
                  <a:lnTo>
                    <a:pt x="2319" y="14462"/>
                  </a:lnTo>
                  <a:lnTo>
                    <a:pt x="2320" y="14462"/>
                  </a:lnTo>
                  <a:lnTo>
                    <a:pt x="0" y="21600"/>
                  </a:lnTo>
                  <a:lnTo>
                    <a:pt x="7138" y="19281"/>
                  </a:lnTo>
                  <a:lnTo>
                    <a:pt x="7138" y="19282"/>
                  </a:lnTo>
                  <a:lnTo>
                    <a:pt x="7139" y="19281"/>
                  </a:lnTo>
                  <a:lnTo>
                    <a:pt x="7140" y="19281"/>
                  </a:lnTo>
                  <a:lnTo>
                    <a:pt x="7140" y="19280"/>
                  </a:lnTo>
                  <a:lnTo>
                    <a:pt x="21600" y="4819"/>
                  </a:lnTo>
                  <a:lnTo>
                    <a:pt x="16781" y="0"/>
                  </a:lnTo>
                  <a:close/>
                  <a:moveTo>
                    <a:pt x="5635" y="15236"/>
                  </a:moveTo>
                  <a:lnTo>
                    <a:pt x="4841" y="14442"/>
                  </a:lnTo>
                  <a:lnTo>
                    <a:pt x="16794" y="2489"/>
                  </a:lnTo>
                  <a:lnTo>
                    <a:pt x="17588" y="3282"/>
                  </a:lnTo>
                  <a:lnTo>
                    <a:pt x="5635" y="15236"/>
                  </a:lnTo>
                  <a:close/>
                  <a:moveTo>
                    <a:pt x="5635" y="15236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  <p:sp>
          <p:nvSpPr>
            <p:cNvPr id="27" name="AutoShape 335"/>
            <p:cNvSpPr>
              <a:spLocks/>
            </p:cNvSpPr>
            <p:nvPr/>
          </p:nvSpPr>
          <p:spPr bwMode="auto">
            <a:xfrm>
              <a:off x="400" y="0"/>
              <a:ext cx="173" cy="1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8577"/>
                  </a:moveTo>
                  <a:lnTo>
                    <a:pt x="8574" y="0"/>
                  </a:lnTo>
                  <a:lnTo>
                    <a:pt x="21600" y="13023"/>
                  </a:lnTo>
                  <a:lnTo>
                    <a:pt x="13026" y="21600"/>
                  </a:lnTo>
                  <a:lnTo>
                    <a:pt x="0" y="8577"/>
                  </a:lnTo>
                  <a:close/>
                  <a:moveTo>
                    <a:pt x="0" y="8577"/>
                  </a:moveTo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 sz="3200" dirty="0"/>
            </a:p>
          </p:txBody>
        </p:sp>
      </p:grpSp>
      <p:sp>
        <p:nvSpPr>
          <p:cNvPr id="28" name="Freeform 8"/>
          <p:cNvSpPr>
            <a:spLocks/>
          </p:cNvSpPr>
          <p:nvPr/>
        </p:nvSpPr>
        <p:spPr bwMode="auto">
          <a:xfrm rot="18900000">
            <a:off x="4206866" y="2510957"/>
            <a:ext cx="1746988" cy="1746988"/>
          </a:xfrm>
          <a:custGeom>
            <a:avLst/>
            <a:gdLst>
              <a:gd name="T0" fmla="*/ 720 w 720"/>
              <a:gd name="T1" fmla="*/ 453 h 720"/>
              <a:gd name="T2" fmla="*/ 652 w 720"/>
              <a:gd name="T3" fmla="*/ 522 h 720"/>
              <a:gd name="T4" fmla="*/ 652 w 720"/>
              <a:gd name="T5" fmla="*/ 522 h 720"/>
              <a:gd name="T6" fmla="*/ 639 w 720"/>
              <a:gd name="T7" fmla="*/ 520 h 720"/>
              <a:gd name="T8" fmla="*/ 617 w 720"/>
              <a:gd name="T9" fmla="*/ 507 h 720"/>
              <a:gd name="T10" fmla="*/ 610 w 720"/>
              <a:gd name="T11" fmla="*/ 501 h 720"/>
              <a:gd name="T12" fmla="*/ 578 w 720"/>
              <a:gd name="T13" fmla="*/ 482 h 720"/>
              <a:gd name="T14" fmla="*/ 543 w 720"/>
              <a:gd name="T15" fmla="*/ 532 h 720"/>
              <a:gd name="T16" fmla="*/ 542 w 720"/>
              <a:gd name="T17" fmla="*/ 543 h 720"/>
              <a:gd name="T18" fmla="*/ 542 w 720"/>
              <a:gd name="T19" fmla="*/ 720 h 720"/>
              <a:gd name="T20" fmla="*/ 542 w 720"/>
              <a:gd name="T21" fmla="*/ 720 h 720"/>
              <a:gd name="T22" fmla="*/ 542 w 720"/>
              <a:gd name="T23" fmla="*/ 720 h 720"/>
              <a:gd name="T24" fmla="*/ 365 w 720"/>
              <a:gd name="T25" fmla="*/ 720 h 720"/>
              <a:gd name="T26" fmla="*/ 358 w 720"/>
              <a:gd name="T27" fmla="*/ 719 h 720"/>
              <a:gd name="T28" fmla="*/ 321 w 720"/>
              <a:gd name="T29" fmla="*/ 702 h 720"/>
              <a:gd name="T30" fmla="*/ 335 w 720"/>
              <a:gd name="T31" fmla="*/ 680 h 720"/>
              <a:gd name="T32" fmla="*/ 342 w 720"/>
              <a:gd name="T33" fmla="*/ 673 h 720"/>
              <a:gd name="T34" fmla="*/ 360 w 720"/>
              <a:gd name="T35" fmla="*/ 627 h 720"/>
              <a:gd name="T36" fmla="*/ 275 w 720"/>
              <a:gd name="T37" fmla="*/ 542 h 720"/>
              <a:gd name="T38" fmla="*/ 190 w 720"/>
              <a:gd name="T39" fmla="*/ 627 h 720"/>
              <a:gd name="T40" fmla="*/ 208 w 720"/>
              <a:gd name="T41" fmla="*/ 673 h 720"/>
              <a:gd name="T42" fmla="*/ 215 w 720"/>
              <a:gd name="T43" fmla="*/ 680 h 720"/>
              <a:gd name="T44" fmla="*/ 229 w 720"/>
              <a:gd name="T45" fmla="*/ 702 h 720"/>
              <a:gd name="T46" fmla="*/ 192 w 720"/>
              <a:gd name="T47" fmla="*/ 719 h 720"/>
              <a:gd name="T48" fmla="*/ 185 w 720"/>
              <a:gd name="T49" fmla="*/ 720 h 720"/>
              <a:gd name="T50" fmla="*/ 0 w 720"/>
              <a:gd name="T51" fmla="*/ 720 h 720"/>
              <a:gd name="T52" fmla="*/ 0 w 720"/>
              <a:gd name="T53" fmla="*/ 543 h 720"/>
              <a:gd name="T54" fmla="*/ 1 w 720"/>
              <a:gd name="T55" fmla="*/ 534 h 720"/>
              <a:gd name="T56" fmla="*/ 28 w 720"/>
              <a:gd name="T57" fmla="*/ 491 h 720"/>
              <a:gd name="T58" fmla="*/ 61 w 720"/>
              <a:gd name="T59" fmla="*/ 514 h 720"/>
              <a:gd name="T60" fmla="*/ 101 w 720"/>
              <a:gd name="T61" fmla="*/ 530 h 720"/>
              <a:gd name="T62" fmla="*/ 102 w 720"/>
              <a:gd name="T63" fmla="*/ 530 h 720"/>
              <a:gd name="T64" fmla="*/ 178 w 720"/>
              <a:gd name="T65" fmla="*/ 453 h 720"/>
              <a:gd name="T66" fmla="*/ 102 w 720"/>
              <a:gd name="T67" fmla="*/ 377 h 720"/>
              <a:gd name="T68" fmla="*/ 101 w 720"/>
              <a:gd name="T69" fmla="*/ 377 h 720"/>
              <a:gd name="T70" fmla="*/ 61 w 720"/>
              <a:gd name="T71" fmla="*/ 393 h 720"/>
              <a:gd name="T72" fmla="*/ 28 w 720"/>
              <a:gd name="T73" fmla="*/ 416 h 720"/>
              <a:gd name="T74" fmla="*/ 1 w 720"/>
              <a:gd name="T75" fmla="*/ 373 h 720"/>
              <a:gd name="T76" fmla="*/ 0 w 720"/>
              <a:gd name="T77" fmla="*/ 364 h 720"/>
              <a:gd name="T78" fmla="*/ 0 w 720"/>
              <a:gd name="T79" fmla="*/ 178 h 720"/>
              <a:gd name="T80" fmla="*/ 185 w 720"/>
              <a:gd name="T81" fmla="*/ 178 h 720"/>
              <a:gd name="T82" fmla="*/ 194 w 720"/>
              <a:gd name="T83" fmla="*/ 177 h 720"/>
              <a:gd name="T84" fmla="*/ 215 w 720"/>
              <a:gd name="T85" fmla="*/ 117 h 720"/>
              <a:gd name="T86" fmla="*/ 198 w 720"/>
              <a:gd name="T87" fmla="*/ 77 h 720"/>
              <a:gd name="T88" fmla="*/ 275 w 720"/>
              <a:gd name="T89" fmla="*/ 0 h 720"/>
              <a:gd name="T90" fmla="*/ 352 w 720"/>
              <a:gd name="T91" fmla="*/ 77 h 720"/>
              <a:gd name="T92" fmla="*/ 335 w 720"/>
              <a:gd name="T93" fmla="*/ 117 h 720"/>
              <a:gd name="T94" fmla="*/ 356 w 720"/>
              <a:gd name="T95" fmla="*/ 177 h 720"/>
              <a:gd name="T96" fmla="*/ 365 w 720"/>
              <a:gd name="T97" fmla="*/ 178 h 720"/>
              <a:gd name="T98" fmla="*/ 542 w 720"/>
              <a:gd name="T99" fmla="*/ 178 h 720"/>
              <a:gd name="T100" fmla="*/ 542 w 720"/>
              <a:gd name="T101" fmla="*/ 364 h 720"/>
              <a:gd name="T102" fmla="*/ 543 w 720"/>
              <a:gd name="T103" fmla="*/ 374 h 720"/>
              <a:gd name="T104" fmla="*/ 578 w 720"/>
              <a:gd name="T105" fmla="*/ 424 h 720"/>
              <a:gd name="T106" fmla="*/ 610 w 720"/>
              <a:gd name="T107" fmla="*/ 406 h 720"/>
              <a:gd name="T108" fmla="*/ 617 w 720"/>
              <a:gd name="T109" fmla="*/ 399 h 720"/>
              <a:gd name="T110" fmla="*/ 651 w 720"/>
              <a:gd name="T111" fmla="*/ 385 h 720"/>
              <a:gd name="T112" fmla="*/ 652 w 720"/>
              <a:gd name="T113" fmla="*/ 385 h 720"/>
              <a:gd name="T114" fmla="*/ 720 w 720"/>
              <a:gd name="T115" fmla="*/ 453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20" h="720">
                <a:moveTo>
                  <a:pt x="720" y="453"/>
                </a:moveTo>
                <a:cubicBezTo>
                  <a:pt x="720" y="491"/>
                  <a:pt x="690" y="522"/>
                  <a:pt x="652" y="522"/>
                </a:cubicBezTo>
                <a:cubicBezTo>
                  <a:pt x="652" y="522"/>
                  <a:pt x="652" y="522"/>
                  <a:pt x="652" y="522"/>
                </a:cubicBezTo>
                <a:cubicBezTo>
                  <a:pt x="650" y="522"/>
                  <a:pt x="645" y="522"/>
                  <a:pt x="639" y="520"/>
                </a:cubicBezTo>
                <a:cubicBezTo>
                  <a:pt x="633" y="518"/>
                  <a:pt x="625" y="514"/>
                  <a:pt x="617" y="507"/>
                </a:cubicBezTo>
                <a:cubicBezTo>
                  <a:pt x="615" y="505"/>
                  <a:pt x="612" y="503"/>
                  <a:pt x="610" y="501"/>
                </a:cubicBezTo>
                <a:cubicBezTo>
                  <a:pt x="600" y="492"/>
                  <a:pt x="590" y="482"/>
                  <a:pt x="578" y="482"/>
                </a:cubicBezTo>
                <a:cubicBezTo>
                  <a:pt x="557" y="482"/>
                  <a:pt x="549" y="509"/>
                  <a:pt x="543" y="532"/>
                </a:cubicBezTo>
                <a:cubicBezTo>
                  <a:pt x="542" y="536"/>
                  <a:pt x="542" y="539"/>
                  <a:pt x="542" y="543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542" y="720"/>
                  <a:pt x="542" y="720"/>
                  <a:pt x="542" y="720"/>
                </a:cubicBezTo>
                <a:cubicBezTo>
                  <a:pt x="365" y="720"/>
                  <a:pt x="365" y="720"/>
                  <a:pt x="365" y="720"/>
                </a:cubicBezTo>
                <a:cubicBezTo>
                  <a:pt x="362" y="720"/>
                  <a:pt x="360" y="720"/>
                  <a:pt x="358" y="719"/>
                </a:cubicBezTo>
                <a:cubicBezTo>
                  <a:pt x="326" y="712"/>
                  <a:pt x="322" y="704"/>
                  <a:pt x="321" y="702"/>
                </a:cubicBezTo>
                <a:cubicBezTo>
                  <a:pt x="319" y="697"/>
                  <a:pt x="328" y="687"/>
                  <a:pt x="335" y="680"/>
                </a:cubicBezTo>
                <a:cubicBezTo>
                  <a:pt x="337" y="678"/>
                  <a:pt x="340" y="675"/>
                  <a:pt x="342" y="673"/>
                </a:cubicBezTo>
                <a:cubicBezTo>
                  <a:pt x="360" y="652"/>
                  <a:pt x="360" y="630"/>
                  <a:pt x="360" y="627"/>
                </a:cubicBezTo>
                <a:cubicBezTo>
                  <a:pt x="360" y="580"/>
                  <a:pt x="322" y="542"/>
                  <a:pt x="275" y="542"/>
                </a:cubicBezTo>
                <a:cubicBezTo>
                  <a:pt x="228" y="542"/>
                  <a:pt x="190" y="580"/>
                  <a:pt x="190" y="627"/>
                </a:cubicBezTo>
                <a:cubicBezTo>
                  <a:pt x="190" y="630"/>
                  <a:pt x="190" y="652"/>
                  <a:pt x="208" y="673"/>
                </a:cubicBezTo>
                <a:cubicBezTo>
                  <a:pt x="210" y="675"/>
                  <a:pt x="213" y="678"/>
                  <a:pt x="215" y="680"/>
                </a:cubicBezTo>
                <a:cubicBezTo>
                  <a:pt x="222" y="687"/>
                  <a:pt x="231" y="697"/>
                  <a:pt x="229" y="702"/>
                </a:cubicBezTo>
                <a:cubicBezTo>
                  <a:pt x="229" y="704"/>
                  <a:pt x="224" y="712"/>
                  <a:pt x="192" y="719"/>
                </a:cubicBezTo>
                <a:cubicBezTo>
                  <a:pt x="190" y="720"/>
                  <a:pt x="188" y="720"/>
                  <a:pt x="185" y="720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543"/>
                  <a:pt x="0" y="543"/>
                  <a:pt x="0" y="543"/>
                </a:cubicBezTo>
                <a:cubicBezTo>
                  <a:pt x="0" y="540"/>
                  <a:pt x="0" y="537"/>
                  <a:pt x="1" y="534"/>
                </a:cubicBezTo>
                <a:cubicBezTo>
                  <a:pt x="9" y="501"/>
                  <a:pt x="18" y="491"/>
                  <a:pt x="28" y="491"/>
                </a:cubicBezTo>
                <a:cubicBezTo>
                  <a:pt x="39" y="491"/>
                  <a:pt x="51" y="505"/>
                  <a:pt x="61" y="514"/>
                </a:cubicBezTo>
                <a:cubicBezTo>
                  <a:pt x="79" y="529"/>
                  <a:pt x="97" y="530"/>
                  <a:pt x="101" y="530"/>
                </a:cubicBezTo>
                <a:cubicBezTo>
                  <a:pt x="101" y="530"/>
                  <a:pt x="102" y="530"/>
                  <a:pt x="102" y="530"/>
                </a:cubicBezTo>
                <a:cubicBezTo>
                  <a:pt x="144" y="530"/>
                  <a:pt x="178" y="496"/>
                  <a:pt x="178" y="453"/>
                </a:cubicBezTo>
                <a:cubicBezTo>
                  <a:pt x="178" y="411"/>
                  <a:pt x="144" y="377"/>
                  <a:pt x="102" y="377"/>
                </a:cubicBezTo>
                <a:cubicBezTo>
                  <a:pt x="102" y="377"/>
                  <a:pt x="101" y="377"/>
                  <a:pt x="101" y="377"/>
                </a:cubicBezTo>
                <a:cubicBezTo>
                  <a:pt x="97" y="377"/>
                  <a:pt x="79" y="378"/>
                  <a:pt x="61" y="393"/>
                </a:cubicBezTo>
                <a:cubicBezTo>
                  <a:pt x="51" y="402"/>
                  <a:pt x="39" y="416"/>
                  <a:pt x="28" y="416"/>
                </a:cubicBezTo>
                <a:cubicBezTo>
                  <a:pt x="18" y="416"/>
                  <a:pt x="9" y="406"/>
                  <a:pt x="1" y="373"/>
                </a:cubicBezTo>
                <a:cubicBezTo>
                  <a:pt x="0" y="370"/>
                  <a:pt x="0" y="367"/>
                  <a:pt x="0" y="364"/>
                </a:cubicBezTo>
                <a:cubicBezTo>
                  <a:pt x="0" y="178"/>
                  <a:pt x="0" y="178"/>
                  <a:pt x="0" y="178"/>
                </a:cubicBezTo>
                <a:cubicBezTo>
                  <a:pt x="185" y="178"/>
                  <a:pt x="185" y="178"/>
                  <a:pt x="185" y="178"/>
                </a:cubicBezTo>
                <a:cubicBezTo>
                  <a:pt x="188" y="178"/>
                  <a:pt x="191" y="178"/>
                  <a:pt x="194" y="177"/>
                </a:cubicBezTo>
                <a:cubicBezTo>
                  <a:pt x="266" y="161"/>
                  <a:pt x="232" y="137"/>
                  <a:pt x="215" y="117"/>
                </a:cubicBezTo>
                <a:cubicBezTo>
                  <a:pt x="197" y="97"/>
                  <a:pt x="198" y="77"/>
                  <a:pt x="198" y="77"/>
                </a:cubicBezTo>
                <a:cubicBezTo>
                  <a:pt x="198" y="34"/>
                  <a:pt x="233" y="0"/>
                  <a:pt x="275" y="0"/>
                </a:cubicBezTo>
                <a:cubicBezTo>
                  <a:pt x="317" y="0"/>
                  <a:pt x="352" y="34"/>
                  <a:pt x="352" y="77"/>
                </a:cubicBezTo>
                <a:cubicBezTo>
                  <a:pt x="352" y="77"/>
                  <a:pt x="353" y="97"/>
                  <a:pt x="335" y="117"/>
                </a:cubicBezTo>
                <a:cubicBezTo>
                  <a:pt x="318" y="137"/>
                  <a:pt x="285" y="161"/>
                  <a:pt x="356" y="177"/>
                </a:cubicBezTo>
                <a:cubicBezTo>
                  <a:pt x="359" y="178"/>
                  <a:pt x="362" y="178"/>
                  <a:pt x="365" y="178"/>
                </a:cubicBezTo>
                <a:cubicBezTo>
                  <a:pt x="542" y="178"/>
                  <a:pt x="542" y="178"/>
                  <a:pt x="542" y="178"/>
                </a:cubicBezTo>
                <a:cubicBezTo>
                  <a:pt x="542" y="364"/>
                  <a:pt x="542" y="364"/>
                  <a:pt x="542" y="364"/>
                </a:cubicBezTo>
                <a:cubicBezTo>
                  <a:pt x="542" y="367"/>
                  <a:pt x="542" y="371"/>
                  <a:pt x="543" y="374"/>
                </a:cubicBezTo>
                <a:cubicBezTo>
                  <a:pt x="549" y="398"/>
                  <a:pt x="557" y="424"/>
                  <a:pt x="578" y="424"/>
                </a:cubicBezTo>
                <a:cubicBezTo>
                  <a:pt x="590" y="424"/>
                  <a:pt x="600" y="415"/>
                  <a:pt x="610" y="406"/>
                </a:cubicBezTo>
                <a:cubicBezTo>
                  <a:pt x="612" y="403"/>
                  <a:pt x="615" y="401"/>
                  <a:pt x="617" y="399"/>
                </a:cubicBezTo>
                <a:cubicBezTo>
                  <a:pt x="633" y="386"/>
                  <a:pt x="648" y="385"/>
                  <a:pt x="651" y="385"/>
                </a:cubicBezTo>
                <a:cubicBezTo>
                  <a:pt x="652" y="385"/>
                  <a:pt x="652" y="385"/>
                  <a:pt x="652" y="385"/>
                </a:cubicBezTo>
                <a:cubicBezTo>
                  <a:pt x="690" y="385"/>
                  <a:pt x="720" y="416"/>
                  <a:pt x="720" y="453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29" name="AutoShape 116"/>
          <p:cNvSpPr>
            <a:spLocks/>
          </p:cNvSpPr>
          <p:nvPr/>
        </p:nvSpPr>
        <p:spPr bwMode="auto">
          <a:xfrm>
            <a:off x="4804472" y="3162845"/>
            <a:ext cx="562328" cy="622740"/>
          </a:xfrm>
          <a:custGeom>
            <a:avLst/>
            <a:gdLst>
              <a:gd name="T0" fmla="*/ 135095090 w 21600"/>
              <a:gd name="T1" fmla="*/ 111587469 h 21600"/>
              <a:gd name="T2" fmla="*/ 67547585 w 21600"/>
              <a:gd name="T3" fmla="*/ 203194979 h 21600"/>
              <a:gd name="T4" fmla="*/ 0 w 21600"/>
              <a:gd name="T5" fmla="*/ 111587469 h 21600"/>
              <a:gd name="T6" fmla="*/ 67547585 w 21600"/>
              <a:gd name="T7" fmla="*/ 19980836 h 21600"/>
              <a:gd name="T8" fmla="*/ 79099259 w 21600"/>
              <a:gd name="T9" fmla="*/ 21335313 h 21600"/>
              <a:gd name="T10" fmla="*/ 79099259 w 21600"/>
              <a:gd name="T11" fmla="*/ 0 h 21600"/>
              <a:gd name="T12" fmla="*/ 104335692 w 21600"/>
              <a:gd name="T13" fmla="*/ 34298390 h 21600"/>
              <a:gd name="T14" fmla="*/ 79099259 w 21600"/>
              <a:gd name="T15" fmla="*/ 68662637 h 21600"/>
              <a:gd name="T16" fmla="*/ 79099259 w 21600"/>
              <a:gd name="T17" fmla="*/ 47317732 h 21600"/>
              <a:gd name="T18" fmla="*/ 67547585 w 21600"/>
              <a:gd name="T19" fmla="*/ 45427384 h 21600"/>
              <a:gd name="T20" fmla="*/ 18763263 w 21600"/>
              <a:gd name="T21" fmla="*/ 111587469 h 21600"/>
              <a:gd name="T22" fmla="*/ 67547585 w 21600"/>
              <a:gd name="T23" fmla="*/ 177748431 h 21600"/>
              <a:gd name="T24" fmla="*/ 116331828 w 21600"/>
              <a:gd name="T25" fmla="*/ 111587469 h 21600"/>
              <a:gd name="T26" fmla="*/ 135095090 w 21600"/>
              <a:gd name="T27" fmla="*/ 111587469 h 21600"/>
              <a:gd name="T28" fmla="*/ 135095090 w 21600"/>
              <a:gd name="T29" fmla="*/ 11158746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21600" y="11862"/>
                </a:moveTo>
                <a:cubicBezTo>
                  <a:pt x="21600" y="17240"/>
                  <a:pt x="16764" y="21600"/>
                  <a:pt x="10800" y="21600"/>
                </a:cubicBezTo>
                <a:cubicBezTo>
                  <a:pt x="4836" y="21600"/>
                  <a:pt x="0" y="17240"/>
                  <a:pt x="0" y="11862"/>
                </a:cubicBezTo>
                <a:cubicBezTo>
                  <a:pt x="0" y="6483"/>
                  <a:pt x="4836" y="2124"/>
                  <a:pt x="10800" y="2124"/>
                </a:cubicBezTo>
                <a:cubicBezTo>
                  <a:pt x="11430" y="2124"/>
                  <a:pt x="12046" y="2175"/>
                  <a:pt x="12647" y="2268"/>
                </a:cubicBezTo>
                <a:lnTo>
                  <a:pt x="12647" y="0"/>
                </a:lnTo>
                <a:lnTo>
                  <a:pt x="16682" y="3646"/>
                </a:lnTo>
                <a:lnTo>
                  <a:pt x="12647" y="7299"/>
                </a:lnTo>
                <a:lnTo>
                  <a:pt x="12647" y="5030"/>
                </a:lnTo>
                <a:cubicBezTo>
                  <a:pt x="12054" y="4900"/>
                  <a:pt x="11436" y="4829"/>
                  <a:pt x="10800" y="4829"/>
                </a:cubicBezTo>
                <a:cubicBezTo>
                  <a:pt x="6499" y="4829"/>
                  <a:pt x="3000" y="7984"/>
                  <a:pt x="3000" y="11862"/>
                </a:cubicBezTo>
                <a:cubicBezTo>
                  <a:pt x="3000" y="15740"/>
                  <a:pt x="6499" y="18895"/>
                  <a:pt x="10800" y="18895"/>
                </a:cubicBezTo>
                <a:cubicBezTo>
                  <a:pt x="15101" y="18895"/>
                  <a:pt x="18600" y="15740"/>
                  <a:pt x="18600" y="11862"/>
                </a:cubicBezTo>
                <a:lnTo>
                  <a:pt x="21600" y="11862"/>
                </a:lnTo>
                <a:close/>
                <a:moveTo>
                  <a:pt x="21600" y="11862"/>
                </a:moveTo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lIns="0" tIns="0" rIns="0" bIns="0"/>
          <a:lstStyle/>
          <a:p>
            <a:endParaRPr lang="en-US" sz="3200" dirty="0"/>
          </a:p>
        </p:txBody>
      </p:sp>
      <p:cxnSp>
        <p:nvCxnSpPr>
          <p:cNvPr id="31" name="직선 연결선 250"/>
          <p:cNvCxnSpPr/>
          <p:nvPr/>
        </p:nvCxnSpPr>
        <p:spPr>
          <a:xfrm>
            <a:off x="3916631" y="5319570"/>
            <a:ext cx="1192353" cy="0"/>
          </a:xfrm>
          <a:prstGeom prst="line">
            <a:avLst/>
          </a:prstGeom>
          <a:ln w="6350">
            <a:solidFill>
              <a:srgbClr val="FEFEFE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250"/>
          <p:cNvCxnSpPr/>
          <p:nvPr/>
        </p:nvCxnSpPr>
        <p:spPr>
          <a:xfrm flipH="1">
            <a:off x="6919446" y="2081887"/>
            <a:ext cx="1426763" cy="0"/>
          </a:xfrm>
          <a:prstGeom prst="line">
            <a:avLst/>
          </a:prstGeom>
          <a:ln w="6350">
            <a:solidFill>
              <a:srgbClr val="FEFEFE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8">
            <a:extLst>
              <a:ext uri="{FF2B5EF4-FFF2-40B4-BE49-F238E27FC236}">
                <a16:creationId xmlns:a16="http://schemas.microsoft.com/office/drawing/2014/main" id="{36EE2E46-1173-4865-ACC0-8928822FE669}"/>
              </a:ext>
            </a:extLst>
          </p:cNvPr>
          <p:cNvSpPr txBox="1"/>
          <p:nvPr/>
        </p:nvSpPr>
        <p:spPr>
          <a:xfrm>
            <a:off x="9601854" y="4058877"/>
            <a:ext cx="1125781" cy="5855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latin typeface="Roboto condensed"/>
                <a:cs typeface="Roboto condensed"/>
              </a:rPr>
              <a:t>Sqlite</a:t>
            </a:r>
            <a:endParaRPr lang="ko-KR" altLang="en-US" sz="3200" b="1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cxnSp>
        <p:nvCxnSpPr>
          <p:cNvPr id="39" name="직선 연결선 250">
            <a:extLst>
              <a:ext uri="{FF2B5EF4-FFF2-40B4-BE49-F238E27FC236}">
                <a16:creationId xmlns:a16="http://schemas.microsoft.com/office/drawing/2014/main" id="{5B2FBBD9-8EAC-4EA6-BCF4-ECB388DFB20B}"/>
              </a:ext>
            </a:extLst>
          </p:cNvPr>
          <p:cNvCxnSpPr/>
          <p:nvPr/>
        </p:nvCxnSpPr>
        <p:spPr>
          <a:xfrm flipH="1">
            <a:off x="8175090" y="4200298"/>
            <a:ext cx="1426763" cy="0"/>
          </a:xfrm>
          <a:prstGeom prst="line">
            <a:avLst/>
          </a:prstGeom>
          <a:ln w="6350">
            <a:solidFill>
              <a:srgbClr val="FEFEFE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 descr="文本&#10;&#10;描述已自动生成">
            <a:extLst>
              <a:ext uri="{FF2B5EF4-FFF2-40B4-BE49-F238E27FC236}">
                <a16:creationId xmlns:a16="http://schemas.microsoft.com/office/drawing/2014/main" id="{6C33653E-3A9E-4EF3-B5DD-D5608BA4D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169" y="4748041"/>
            <a:ext cx="3103037" cy="986831"/>
          </a:xfrm>
          <a:prstGeom prst="rect">
            <a:avLst/>
          </a:prstGeom>
        </p:spPr>
      </p:pic>
      <p:pic>
        <p:nvPicPr>
          <p:cNvPr id="6" name="图片 5" descr="表格&#10;&#10;低可信度描述已自动生成">
            <a:extLst>
              <a:ext uri="{FF2B5EF4-FFF2-40B4-BE49-F238E27FC236}">
                <a16:creationId xmlns:a16="http://schemas.microsoft.com/office/drawing/2014/main" id="{728C4293-6674-4205-AAC9-B421492C9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01069"/>
            <a:ext cx="3032214" cy="25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05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828800"/>
            <a:ext cx="12192000" cy="32004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95450" y="2367171"/>
            <a:ext cx="8801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THANKS FOR YOUR </a:t>
            </a:r>
          </a:p>
          <a:p>
            <a:pPr algn="ctr"/>
            <a:r>
              <a:rPr lang="en-US" altLang="zh-CN" sz="6600" dirty="0">
                <a:solidFill>
                  <a:schemeClr val="bg1"/>
                </a:solidFill>
              </a:rPr>
              <a:t>ATTENTION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" name="Google Shape;134;p26">
            <a:extLst>
              <a:ext uri="{FF2B5EF4-FFF2-40B4-BE49-F238E27FC236}">
                <a16:creationId xmlns:a16="http://schemas.microsoft.com/office/drawing/2014/main" id="{3FA68499-FE81-4383-8106-DAEE3052AE94}"/>
              </a:ext>
            </a:extLst>
          </p:cNvPr>
          <p:cNvSpPr txBox="1"/>
          <p:nvPr/>
        </p:nvSpPr>
        <p:spPr>
          <a:xfrm>
            <a:off x="2648000" y="5302096"/>
            <a:ext cx="6896000" cy="1138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Baiyu Li 001569441    </a:t>
            </a: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Floyed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Pinto 001346150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Leiqi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Wei 001561748    </a:t>
            </a: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Yanping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Fu 001569536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-US" altLang="zh-CN" sz="2267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Yiqing</a:t>
            </a:r>
            <a:r>
              <a:rPr lang="en-US" altLang="zh-CN" sz="2267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Wang  001563190</a:t>
            </a:r>
            <a:endParaRPr sz="2267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635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943851" y="1547817"/>
            <a:ext cx="3604800" cy="3604800"/>
          </a:xfrm>
          <a:prstGeom prst="ellipse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60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60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5641188" y="1008391"/>
            <a:ext cx="549600" cy="549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6833388" y="2434147"/>
            <a:ext cx="549600" cy="549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6833388" y="3859901"/>
            <a:ext cx="549600" cy="549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5641188" y="5285656"/>
            <a:ext cx="549600" cy="549600"/>
          </a:xfrm>
          <a:prstGeom prst="ellipse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28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27"/>
          <p:cNvCxnSpPr>
            <a:stCxn id="139" idx="6"/>
            <a:endCxn id="140" idx="3"/>
          </p:cNvCxnSpPr>
          <p:nvPr/>
        </p:nvCxnSpPr>
        <p:spPr>
          <a:xfrm rot="10800000" flipH="1">
            <a:off x="4548651" y="1477417"/>
            <a:ext cx="1173200" cy="187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27"/>
          <p:cNvCxnSpPr>
            <a:stCxn id="141" idx="2"/>
            <a:endCxn id="139" idx="6"/>
          </p:cNvCxnSpPr>
          <p:nvPr/>
        </p:nvCxnSpPr>
        <p:spPr>
          <a:xfrm flipH="1">
            <a:off x="4548588" y="2708947"/>
            <a:ext cx="2284800" cy="64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6;p27"/>
          <p:cNvCxnSpPr>
            <a:stCxn id="139" idx="6"/>
            <a:endCxn id="142" idx="2"/>
          </p:cNvCxnSpPr>
          <p:nvPr/>
        </p:nvCxnSpPr>
        <p:spPr>
          <a:xfrm>
            <a:off x="4548651" y="3350217"/>
            <a:ext cx="2284800" cy="78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7;p27"/>
          <p:cNvCxnSpPr>
            <a:stCxn id="139" idx="6"/>
            <a:endCxn id="143" idx="1"/>
          </p:cNvCxnSpPr>
          <p:nvPr/>
        </p:nvCxnSpPr>
        <p:spPr>
          <a:xfrm>
            <a:off x="4548651" y="3350217"/>
            <a:ext cx="1173200" cy="201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27"/>
          <p:cNvSpPr txBox="1"/>
          <p:nvPr/>
        </p:nvSpPr>
        <p:spPr>
          <a:xfrm>
            <a:off x="6571751" y="949800"/>
            <a:ext cx="3604800" cy="66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</a:t>
            </a:r>
            <a:endParaRPr sz="3733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7643331" y="2375534"/>
            <a:ext cx="4316000" cy="66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 sz="3733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7643348" y="3895479"/>
            <a:ext cx="3604800" cy="66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3733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833467" y="5285667"/>
            <a:ext cx="4864400" cy="66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CN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Knowledge Involved</a:t>
            </a:r>
            <a:endParaRPr sz="3733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>
            <a:off x="4495800" y="1085852"/>
            <a:ext cx="3200400" cy="2838449"/>
          </a:xfrm>
          <a:custGeom>
            <a:avLst/>
            <a:gdLst/>
            <a:ahLst/>
            <a:cxnLst/>
            <a:rect l="l" t="t" r="r" b="b"/>
            <a:pathLst>
              <a:path w="3200400" h="2838450" extrusionOk="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097319"/>
                  <a:pt x="2973716" y="2541492"/>
                  <a:pt x="2618076" y="2834992"/>
                </a:cubicBezTo>
                <a:lnTo>
                  <a:pt x="2613452" y="2838450"/>
                </a:lnTo>
                <a:lnTo>
                  <a:pt x="586949" y="2838450"/>
                </a:lnTo>
                <a:lnTo>
                  <a:pt x="582325" y="2834992"/>
                </a:lnTo>
                <a:cubicBezTo>
                  <a:pt x="226685" y="2541492"/>
                  <a:pt x="0" y="2097319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19866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866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8"/>
          <p:cNvCxnSpPr/>
          <p:nvPr/>
        </p:nvCxnSpPr>
        <p:spPr>
          <a:xfrm>
            <a:off x="2413939" y="3920844"/>
            <a:ext cx="7364124" cy="34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8"/>
          <p:cNvSpPr txBox="1"/>
          <p:nvPr/>
        </p:nvSpPr>
        <p:spPr>
          <a:xfrm>
            <a:off x="1695451" y="3920843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39180"/>
            <a:ext cx="12192000" cy="76944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95450" y="339179"/>
            <a:ext cx="8801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Basic Function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AutoShape 688"/>
          <p:cNvSpPr>
            <a:spLocks/>
          </p:cNvSpPr>
          <p:nvPr/>
        </p:nvSpPr>
        <p:spPr bwMode="auto">
          <a:xfrm>
            <a:off x="2738253" y="1781341"/>
            <a:ext cx="435937" cy="438921"/>
          </a:xfrm>
          <a:custGeom>
            <a:avLst/>
            <a:gdLst>
              <a:gd name="T0" fmla="*/ 26686541 w 21600"/>
              <a:gd name="T1" fmla="*/ 4552396 h 21600"/>
              <a:gd name="T2" fmla="*/ 22220269 w 21600"/>
              <a:gd name="T3" fmla="*/ 0 h 21600"/>
              <a:gd name="T4" fmla="*/ 17753986 w 21600"/>
              <a:gd name="T5" fmla="*/ 4552396 h 21600"/>
              <a:gd name="T6" fmla="*/ 21110775 w 21600"/>
              <a:gd name="T7" fmla="*/ 8959696 h 21600"/>
              <a:gd name="T8" fmla="*/ 21110775 w 21600"/>
              <a:gd name="T9" fmla="*/ 12495671 h 21600"/>
              <a:gd name="T10" fmla="*/ 17667522 w 21600"/>
              <a:gd name="T11" fmla="*/ 12495671 h 21600"/>
              <a:gd name="T12" fmla="*/ 13318575 w 21600"/>
              <a:gd name="T13" fmla="*/ 9047942 h 21600"/>
              <a:gd name="T14" fmla="*/ 8968362 w 21600"/>
              <a:gd name="T15" fmla="*/ 12495671 h 21600"/>
              <a:gd name="T16" fmla="*/ 3291387 w 21600"/>
              <a:gd name="T17" fmla="*/ 12495671 h 21600"/>
              <a:gd name="T18" fmla="*/ 3291387 w 21600"/>
              <a:gd name="T19" fmla="*/ 18345667 h 21600"/>
              <a:gd name="T20" fmla="*/ 0 w 21600"/>
              <a:gd name="T21" fmla="*/ 22712583 h 21600"/>
              <a:gd name="T22" fmla="*/ 4439103 w 21600"/>
              <a:gd name="T23" fmla="*/ 27238488 h 21600"/>
              <a:gd name="T24" fmla="*/ 8878206 w 21600"/>
              <a:gd name="T25" fmla="*/ 22712583 h 21600"/>
              <a:gd name="T26" fmla="*/ 5518885 w 21600"/>
              <a:gd name="T27" fmla="*/ 18327927 h 21600"/>
              <a:gd name="T28" fmla="*/ 5518885 w 21600"/>
              <a:gd name="T29" fmla="*/ 14766737 h 21600"/>
              <a:gd name="T30" fmla="*/ 8969628 w 21600"/>
              <a:gd name="T31" fmla="*/ 14766737 h 21600"/>
              <a:gd name="T32" fmla="*/ 13318575 w 21600"/>
              <a:gd name="T33" fmla="*/ 18210739 h 21600"/>
              <a:gd name="T34" fmla="*/ 17666255 w 21600"/>
              <a:gd name="T35" fmla="*/ 14766737 h 21600"/>
              <a:gd name="T36" fmla="*/ 23338390 w 21600"/>
              <a:gd name="T37" fmla="*/ 14766737 h 21600"/>
              <a:gd name="T38" fmla="*/ 23338390 w 21600"/>
              <a:gd name="T39" fmla="*/ 8957136 h 21600"/>
              <a:gd name="T40" fmla="*/ 26686541 w 21600"/>
              <a:gd name="T41" fmla="*/ 4552396 h 21600"/>
              <a:gd name="T42" fmla="*/ 6649442 w 21600"/>
              <a:gd name="T43" fmla="*/ 22712583 h 21600"/>
              <a:gd name="T44" fmla="*/ 4437837 w 21600"/>
              <a:gd name="T45" fmla="*/ 24968589 h 21600"/>
              <a:gd name="T46" fmla="*/ 2226349 w 21600"/>
              <a:gd name="T47" fmla="*/ 22712583 h 21600"/>
              <a:gd name="T48" fmla="*/ 4437837 w 21600"/>
              <a:gd name="T49" fmla="*/ 20457863 h 21600"/>
              <a:gd name="T50" fmla="*/ 6649442 w 21600"/>
              <a:gd name="T51" fmla="*/ 22712583 h 21600"/>
              <a:gd name="T52" fmla="*/ 5518885 w 21600"/>
              <a:gd name="T53" fmla="*/ 19449037 h 21600"/>
              <a:gd name="T54" fmla="*/ 5518885 w 21600"/>
              <a:gd name="T55" fmla="*/ 19449037 h 21600"/>
              <a:gd name="T56" fmla="*/ 13317309 w 21600"/>
              <a:gd name="T57" fmla="*/ 15940839 h 21600"/>
              <a:gd name="T58" fmla="*/ 11051472 w 21600"/>
              <a:gd name="T59" fmla="*/ 13630566 h 21600"/>
              <a:gd name="T60" fmla="*/ 13317309 w 21600"/>
              <a:gd name="T61" fmla="*/ 11319116 h 21600"/>
              <a:gd name="T62" fmla="*/ 15583263 w 21600"/>
              <a:gd name="T63" fmla="*/ 13630566 h 21600"/>
              <a:gd name="T64" fmla="*/ 13317309 w 21600"/>
              <a:gd name="T65" fmla="*/ 15940839 h 21600"/>
              <a:gd name="T66" fmla="*/ 22220269 w 21600"/>
              <a:gd name="T67" fmla="*/ 6836059 h 21600"/>
              <a:gd name="T68" fmla="*/ 19981602 w 21600"/>
              <a:gd name="T69" fmla="*/ 4552396 h 21600"/>
              <a:gd name="T70" fmla="*/ 22220269 w 21600"/>
              <a:gd name="T71" fmla="*/ 2269888 h 21600"/>
              <a:gd name="T72" fmla="*/ 24460192 w 21600"/>
              <a:gd name="T73" fmla="*/ 4552396 h 21600"/>
              <a:gd name="T74" fmla="*/ 22220269 w 21600"/>
              <a:gd name="T75" fmla="*/ 6836059 h 21600"/>
              <a:gd name="T76" fmla="*/ 22220269 w 21600"/>
              <a:gd name="T77" fmla="*/ 6836059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21600" y="3610"/>
                </a:moveTo>
                <a:cubicBezTo>
                  <a:pt x="21600" y="1616"/>
                  <a:pt x="19981" y="0"/>
                  <a:pt x="17985" y="0"/>
                </a:cubicBezTo>
                <a:cubicBezTo>
                  <a:pt x="15988" y="0"/>
                  <a:pt x="14370" y="1616"/>
                  <a:pt x="14370" y="3610"/>
                </a:cubicBezTo>
                <a:cubicBezTo>
                  <a:pt x="14370" y="5294"/>
                  <a:pt x="15526" y="6705"/>
                  <a:pt x="17087" y="7105"/>
                </a:cubicBezTo>
                <a:lnTo>
                  <a:pt x="17087" y="9909"/>
                </a:lnTo>
                <a:lnTo>
                  <a:pt x="14300" y="9909"/>
                </a:lnTo>
                <a:cubicBezTo>
                  <a:pt x="13898" y="8338"/>
                  <a:pt x="12477" y="7175"/>
                  <a:pt x="10780" y="7175"/>
                </a:cubicBezTo>
                <a:cubicBezTo>
                  <a:pt x="9082" y="7175"/>
                  <a:pt x="7660" y="8338"/>
                  <a:pt x="7259" y="9909"/>
                </a:cubicBezTo>
                <a:lnTo>
                  <a:pt x="2664" y="9909"/>
                </a:lnTo>
                <a:lnTo>
                  <a:pt x="2664" y="14548"/>
                </a:lnTo>
                <a:cubicBezTo>
                  <a:pt x="1131" y="14957"/>
                  <a:pt x="0" y="16351"/>
                  <a:pt x="0" y="18011"/>
                </a:cubicBezTo>
                <a:cubicBezTo>
                  <a:pt x="0" y="19993"/>
                  <a:pt x="1609" y="21600"/>
                  <a:pt x="3593" y="21600"/>
                </a:cubicBezTo>
                <a:cubicBezTo>
                  <a:pt x="5577" y="21600"/>
                  <a:pt x="7186" y="19994"/>
                  <a:pt x="7186" y="18011"/>
                </a:cubicBezTo>
                <a:cubicBezTo>
                  <a:pt x="7186" y="16331"/>
                  <a:pt x="6028" y="14925"/>
                  <a:pt x="4467" y="14534"/>
                </a:cubicBezTo>
                <a:lnTo>
                  <a:pt x="4467" y="11710"/>
                </a:lnTo>
                <a:lnTo>
                  <a:pt x="7260" y="11710"/>
                </a:lnTo>
                <a:cubicBezTo>
                  <a:pt x="7662" y="13279"/>
                  <a:pt x="9083" y="14441"/>
                  <a:pt x="10780" y="14441"/>
                </a:cubicBezTo>
                <a:cubicBezTo>
                  <a:pt x="12476" y="14441"/>
                  <a:pt x="13897" y="13279"/>
                  <a:pt x="14299" y="11710"/>
                </a:cubicBezTo>
                <a:lnTo>
                  <a:pt x="18890" y="11710"/>
                </a:lnTo>
                <a:lnTo>
                  <a:pt x="18890" y="7103"/>
                </a:lnTo>
                <a:cubicBezTo>
                  <a:pt x="20447" y="6701"/>
                  <a:pt x="21600" y="5293"/>
                  <a:pt x="21600" y="3610"/>
                </a:cubicBezTo>
                <a:close/>
                <a:moveTo>
                  <a:pt x="5382" y="18011"/>
                </a:moveTo>
                <a:cubicBezTo>
                  <a:pt x="5382" y="18997"/>
                  <a:pt x="4580" y="19800"/>
                  <a:pt x="3592" y="19800"/>
                </a:cubicBezTo>
                <a:cubicBezTo>
                  <a:pt x="2605" y="19800"/>
                  <a:pt x="1802" y="18997"/>
                  <a:pt x="1802" y="18011"/>
                </a:cubicBezTo>
                <a:cubicBezTo>
                  <a:pt x="1802" y="17025"/>
                  <a:pt x="2605" y="16223"/>
                  <a:pt x="3592" y="16223"/>
                </a:cubicBezTo>
                <a:cubicBezTo>
                  <a:pt x="4580" y="16223"/>
                  <a:pt x="5382" y="17025"/>
                  <a:pt x="5382" y="18011"/>
                </a:cubicBezTo>
                <a:close/>
                <a:moveTo>
                  <a:pt x="4467" y="15423"/>
                </a:moveTo>
                <a:lnTo>
                  <a:pt x="4467" y="15423"/>
                </a:lnTo>
                <a:close/>
                <a:moveTo>
                  <a:pt x="10779" y="12641"/>
                </a:moveTo>
                <a:cubicBezTo>
                  <a:pt x="9768" y="12641"/>
                  <a:pt x="8945" y="11819"/>
                  <a:pt x="8945" y="10809"/>
                </a:cubicBezTo>
                <a:cubicBezTo>
                  <a:pt x="8945" y="9798"/>
                  <a:pt x="9768" y="8976"/>
                  <a:pt x="10779" y="8976"/>
                </a:cubicBezTo>
                <a:cubicBezTo>
                  <a:pt x="11791" y="8976"/>
                  <a:pt x="12613" y="9798"/>
                  <a:pt x="12613" y="10809"/>
                </a:cubicBezTo>
                <a:cubicBezTo>
                  <a:pt x="12614" y="11819"/>
                  <a:pt x="11791" y="12641"/>
                  <a:pt x="10779" y="12641"/>
                </a:cubicBezTo>
                <a:close/>
                <a:moveTo>
                  <a:pt x="17985" y="5421"/>
                </a:moveTo>
                <a:cubicBezTo>
                  <a:pt x="16986" y="5421"/>
                  <a:pt x="16173" y="4609"/>
                  <a:pt x="16173" y="3610"/>
                </a:cubicBezTo>
                <a:cubicBezTo>
                  <a:pt x="16173" y="2613"/>
                  <a:pt x="16986" y="1800"/>
                  <a:pt x="17985" y="1800"/>
                </a:cubicBezTo>
                <a:cubicBezTo>
                  <a:pt x="18984" y="1800"/>
                  <a:pt x="19798" y="2613"/>
                  <a:pt x="19798" y="3610"/>
                </a:cubicBezTo>
                <a:cubicBezTo>
                  <a:pt x="19798" y="4609"/>
                  <a:pt x="18984" y="5421"/>
                  <a:pt x="17985" y="5421"/>
                </a:cubicBezTo>
                <a:close/>
                <a:moveTo>
                  <a:pt x="17985" y="5421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3600" b="1" dirty="0">
              <a:latin typeface="Roboto condensed"/>
              <a:cs typeface="Roboto condensed"/>
            </a:endParaRPr>
          </a:p>
        </p:txBody>
      </p:sp>
      <p:sp>
        <p:nvSpPr>
          <p:cNvPr id="5" name="Oval 5"/>
          <p:cNvSpPr/>
          <p:nvPr/>
        </p:nvSpPr>
        <p:spPr>
          <a:xfrm>
            <a:off x="2482973" y="1547478"/>
            <a:ext cx="919578" cy="919578"/>
          </a:xfrm>
          <a:prstGeom prst="ellipse">
            <a:avLst/>
          </a:prstGeom>
          <a:noFill/>
          <a:ln w="12700">
            <a:solidFill>
              <a:srgbClr val="1A99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Roboto condensed"/>
              <a:cs typeface="Roboto condensed"/>
            </a:endParaRPr>
          </a:p>
        </p:txBody>
      </p:sp>
      <p:grpSp>
        <p:nvGrpSpPr>
          <p:cNvPr id="6" name="Group 425"/>
          <p:cNvGrpSpPr>
            <a:grpSpLocks/>
          </p:cNvGrpSpPr>
          <p:nvPr/>
        </p:nvGrpSpPr>
        <p:grpSpPr bwMode="auto">
          <a:xfrm>
            <a:off x="1111880" y="3416132"/>
            <a:ext cx="432951" cy="334417"/>
            <a:chOff x="0" y="0"/>
            <a:chExt cx="572" cy="440"/>
          </a:xfrm>
          <a:solidFill>
            <a:schemeClr val="bg1"/>
          </a:solidFill>
        </p:grpSpPr>
        <p:sp>
          <p:nvSpPr>
            <p:cNvPr id="7" name="AutoShape 422"/>
            <p:cNvSpPr>
              <a:spLocks/>
            </p:cNvSpPr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8" name="AutoShape 423"/>
            <p:cNvSpPr>
              <a:spLocks/>
            </p:cNvSpPr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9" name="AutoShape 424"/>
            <p:cNvSpPr>
              <a:spLocks/>
            </p:cNvSpPr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</p:grpSp>
      <p:sp>
        <p:nvSpPr>
          <p:cNvPr id="10" name="Oval 8"/>
          <p:cNvSpPr/>
          <p:nvPr/>
        </p:nvSpPr>
        <p:spPr>
          <a:xfrm>
            <a:off x="855108" y="3124898"/>
            <a:ext cx="919578" cy="919578"/>
          </a:xfrm>
          <a:prstGeom prst="ellipse">
            <a:avLst/>
          </a:prstGeom>
          <a:noFill/>
          <a:ln w="12700">
            <a:solidFill>
              <a:srgbClr val="1A99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Roboto condensed"/>
              <a:cs typeface="Roboto condensed"/>
            </a:endParaRPr>
          </a:p>
        </p:txBody>
      </p:sp>
      <p:grpSp>
        <p:nvGrpSpPr>
          <p:cNvPr id="11" name="Group 593"/>
          <p:cNvGrpSpPr>
            <a:grpSpLocks/>
          </p:cNvGrpSpPr>
          <p:nvPr/>
        </p:nvGrpSpPr>
        <p:grpSpPr bwMode="auto">
          <a:xfrm>
            <a:off x="1098174" y="4918178"/>
            <a:ext cx="438923" cy="364276"/>
            <a:chOff x="0" y="0"/>
            <a:chExt cx="575" cy="480"/>
          </a:xfrm>
          <a:solidFill>
            <a:schemeClr val="bg1"/>
          </a:solidFill>
        </p:grpSpPr>
        <p:sp>
          <p:nvSpPr>
            <p:cNvPr id="12" name="AutoShape 590"/>
            <p:cNvSpPr>
              <a:spLocks/>
            </p:cNvSpPr>
            <p:nvPr/>
          </p:nvSpPr>
          <p:spPr bwMode="auto">
            <a:xfrm>
              <a:off x="0" y="0"/>
              <a:ext cx="575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17905" y="6300"/>
                  </a:moveTo>
                  <a:lnTo>
                    <a:pt x="15882" y="0"/>
                  </a:lnTo>
                  <a:lnTo>
                    <a:pt x="0" y="7315"/>
                  </a:lnTo>
                  <a:lnTo>
                    <a:pt x="4584" y="21593"/>
                  </a:lnTo>
                  <a:lnTo>
                    <a:pt x="4584" y="21600"/>
                  </a:lnTo>
                  <a:lnTo>
                    <a:pt x="21600" y="21600"/>
                  </a:lnTo>
                  <a:lnTo>
                    <a:pt x="21600" y="6301"/>
                  </a:lnTo>
                  <a:lnTo>
                    <a:pt x="17905" y="6301"/>
                  </a:lnTo>
                  <a:lnTo>
                    <a:pt x="17905" y="6300"/>
                  </a:lnTo>
                  <a:close/>
                  <a:moveTo>
                    <a:pt x="16384" y="6300"/>
                  </a:moveTo>
                  <a:lnTo>
                    <a:pt x="6158" y="6300"/>
                  </a:lnTo>
                  <a:lnTo>
                    <a:pt x="15067" y="2197"/>
                  </a:lnTo>
                  <a:lnTo>
                    <a:pt x="16384" y="6300"/>
                  </a:lnTo>
                  <a:close/>
                  <a:moveTo>
                    <a:pt x="1835" y="8292"/>
                  </a:moveTo>
                  <a:lnTo>
                    <a:pt x="4585" y="7025"/>
                  </a:lnTo>
                  <a:lnTo>
                    <a:pt x="4585" y="16856"/>
                  </a:lnTo>
                  <a:lnTo>
                    <a:pt x="1835" y="8292"/>
                  </a:lnTo>
                  <a:close/>
                  <a:moveTo>
                    <a:pt x="6004" y="19900"/>
                  </a:moveTo>
                  <a:lnTo>
                    <a:pt x="6004" y="8001"/>
                  </a:lnTo>
                  <a:lnTo>
                    <a:pt x="20180" y="8001"/>
                  </a:lnTo>
                  <a:lnTo>
                    <a:pt x="20180" y="19900"/>
                  </a:lnTo>
                  <a:lnTo>
                    <a:pt x="6004" y="19900"/>
                  </a:lnTo>
                  <a:close/>
                  <a:moveTo>
                    <a:pt x="6004" y="199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13" name="AutoShape 591"/>
            <p:cNvSpPr>
              <a:spLocks/>
            </p:cNvSpPr>
            <p:nvPr/>
          </p:nvSpPr>
          <p:spPr bwMode="auto">
            <a:xfrm>
              <a:off x="208" y="240"/>
              <a:ext cx="298" cy="17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8676" y="4990"/>
                  </a:moveTo>
                  <a:lnTo>
                    <a:pt x="16483" y="6268"/>
                  </a:lnTo>
                  <a:lnTo>
                    <a:pt x="14584" y="0"/>
                  </a:lnTo>
                  <a:lnTo>
                    <a:pt x="8443" y="15510"/>
                  </a:lnTo>
                  <a:lnTo>
                    <a:pt x="5154" y="1180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8676" y="4990"/>
                  </a:lnTo>
                  <a:close/>
                  <a:moveTo>
                    <a:pt x="18676" y="499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14" name="AutoShape 592"/>
            <p:cNvSpPr>
              <a:spLocks/>
            </p:cNvSpPr>
            <p:nvPr/>
          </p:nvSpPr>
          <p:spPr bwMode="auto">
            <a:xfrm>
              <a:off x="208" y="223"/>
              <a:ext cx="71" cy="72"/>
            </a:xfrm>
            <a:custGeom>
              <a:avLst/>
              <a:gdLst>
                <a:gd name="T0" fmla="*/ 0 w 21598"/>
                <a:gd name="T1" fmla="*/ 0 h 21598"/>
                <a:gd name="T2" fmla="*/ 0 w 21598"/>
                <a:gd name="T3" fmla="*/ 0 h 21598"/>
                <a:gd name="T4" fmla="*/ 0 w 21598"/>
                <a:gd name="T5" fmla="*/ 0 h 21598"/>
                <a:gd name="T6" fmla="*/ 0 w 21598"/>
                <a:gd name="T7" fmla="*/ 0 h 21598"/>
                <a:gd name="T8" fmla="*/ 0 w 21598"/>
                <a:gd name="T9" fmla="*/ 0 h 21598"/>
                <a:gd name="T10" fmla="*/ 0 w 21598"/>
                <a:gd name="T11" fmla="*/ 0 h 21598"/>
                <a:gd name="T12" fmla="*/ 0 w 21598"/>
                <a:gd name="T13" fmla="*/ 0 h 21598"/>
                <a:gd name="T14" fmla="*/ 0 w 21598"/>
                <a:gd name="T15" fmla="*/ 0 h 21598"/>
                <a:gd name="T16" fmla="*/ 0 w 21598"/>
                <a:gd name="T17" fmla="*/ 0 h 21598"/>
                <a:gd name="T18" fmla="*/ 0 w 21598"/>
                <a:gd name="T19" fmla="*/ 0 h 21598"/>
                <a:gd name="T20" fmla="*/ 0 w 21598"/>
                <a:gd name="T21" fmla="*/ 0 h 21598"/>
                <a:gd name="T22" fmla="*/ 0 w 21598"/>
                <a:gd name="T23" fmla="*/ 0 h 21598"/>
                <a:gd name="T24" fmla="*/ 0 w 21598"/>
                <a:gd name="T25" fmla="*/ 0 h 21598"/>
                <a:gd name="T26" fmla="*/ 0 w 21598"/>
                <a:gd name="T27" fmla="*/ 0 h 21598"/>
                <a:gd name="T28" fmla="*/ 0 w 21598"/>
                <a:gd name="T29" fmla="*/ 0 h 21598"/>
                <a:gd name="T30" fmla="*/ 0 w 21598"/>
                <a:gd name="T31" fmla="*/ 0 h 21598"/>
                <a:gd name="T32" fmla="*/ 0 w 21598"/>
                <a:gd name="T33" fmla="*/ 0 h 21598"/>
                <a:gd name="T34" fmla="*/ 0 w 21598"/>
                <a:gd name="T35" fmla="*/ 0 h 2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598" h="21598">
                  <a:moveTo>
                    <a:pt x="21598" y="10799"/>
                  </a:moveTo>
                  <a:cubicBezTo>
                    <a:pt x="21599" y="9385"/>
                    <a:pt x="21318" y="7972"/>
                    <a:pt x="20776" y="6666"/>
                  </a:cubicBezTo>
                  <a:cubicBezTo>
                    <a:pt x="20236" y="5360"/>
                    <a:pt x="19435" y="4162"/>
                    <a:pt x="18435" y="3163"/>
                  </a:cubicBezTo>
                  <a:cubicBezTo>
                    <a:pt x="17436" y="2163"/>
                    <a:pt x="16238" y="1362"/>
                    <a:pt x="14932" y="822"/>
                  </a:cubicBezTo>
                  <a:cubicBezTo>
                    <a:pt x="13626" y="280"/>
                    <a:pt x="12213" y="-1"/>
                    <a:pt x="10799" y="0"/>
                  </a:cubicBezTo>
                  <a:cubicBezTo>
                    <a:pt x="9385" y="-1"/>
                    <a:pt x="7972" y="280"/>
                    <a:pt x="6666" y="822"/>
                  </a:cubicBezTo>
                  <a:cubicBezTo>
                    <a:pt x="5360" y="1362"/>
                    <a:pt x="4162" y="2163"/>
                    <a:pt x="3163" y="3163"/>
                  </a:cubicBezTo>
                  <a:cubicBezTo>
                    <a:pt x="2163" y="4162"/>
                    <a:pt x="1362" y="5360"/>
                    <a:pt x="822" y="6666"/>
                  </a:cubicBezTo>
                  <a:cubicBezTo>
                    <a:pt x="280" y="7972"/>
                    <a:pt x="-1" y="9385"/>
                    <a:pt x="0" y="10799"/>
                  </a:cubicBezTo>
                  <a:cubicBezTo>
                    <a:pt x="-1" y="12213"/>
                    <a:pt x="280" y="13626"/>
                    <a:pt x="822" y="14932"/>
                  </a:cubicBezTo>
                  <a:cubicBezTo>
                    <a:pt x="1362" y="16238"/>
                    <a:pt x="2163" y="17436"/>
                    <a:pt x="3163" y="18435"/>
                  </a:cubicBezTo>
                  <a:cubicBezTo>
                    <a:pt x="4162" y="19435"/>
                    <a:pt x="5360" y="20236"/>
                    <a:pt x="6666" y="20776"/>
                  </a:cubicBezTo>
                  <a:cubicBezTo>
                    <a:pt x="7972" y="21318"/>
                    <a:pt x="9385" y="21599"/>
                    <a:pt x="10799" y="21598"/>
                  </a:cubicBezTo>
                  <a:cubicBezTo>
                    <a:pt x="12213" y="21599"/>
                    <a:pt x="13626" y="21318"/>
                    <a:pt x="14932" y="20776"/>
                  </a:cubicBezTo>
                  <a:cubicBezTo>
                    <a:pt x="16238" y="20236"/>
                    <a:pt x="17436" y="19435"/>
                    <a:pt x="18435" y="18435"/>
                  </a:cubicBezTo>
                  <a:cubicBezTo>
                    <a:pt x="19435" y="17436"/>
                    <a:pt x="20236" y="16238"/>
                    <a:pt x="20776" y="14932"/>
                  </a:cubicBezTo>
                  <a:cubicBezTo>
                    <a:pt x="21318" y="13626"/>
                    <a:pt x="21599" y="12213"/>
                    <a:pt x="21598" y="10799"/>
                  </a:cubicBezTo>
                  <a:close/>
                  <a:moveTo>
                    <a:pt x="21598" y="1079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855108" y="4645873"/>
            <a:ext cx="919578" cy="919578"/>
          </a:xfrm>
          <a:prstGeom prst="ellipse">
            <a:avLst/>
          </a:prstGeom>
          <a:noFill/>
          <a:ln w="12700">
            <a:solidFill>
              <a:srgbClr val="1A99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Roboto condensed"/>
              <a:cs typeface="Roboto condensed"/>
            </a:endParaRPr>
          </a:p>
        </p:txBody>
      </p:sp>
      <p:grpSp>
        <p:nvGrpSpPr>
          <p:cNvPr id="16" name="Group 90"/>
          <p:cNvGrpSpPr>
            <a:grpSpLocks/>
          </p:cNvGrpSpPr>
          <p:nvPr/>
        </p:nvGrpSpPr>
        <p:grpSpPr bwMode="auto">
          <a:xfrm>
            <a:off x="6504553" y="3491347"/>
            <a:ext cx="438923" cy="435937"/>
            <a:chOff x="0" y="0"/>
            <a:chExt cx="578" cy="573"/>
          </a:xfrm>
          <a:solidFill>
            <a:schemeClr val="bg1"/>
          </a:solidFill>
        </p:grpSpPr>
        <p:sp>
          <p:nvSpPr>
            <p:cNvPr id="17" name="AutoShape 88"/>
            <p:cNvSpPr>
              <a:spLocks/>
            </p:cNvSpPr>
            <p:nvPr/>
          </p:nvSpPr>
          <p:spPr bwMode="auto">
            <a:xfrm>
              <a:off x="0" y="368"/>
              <a:ext cx="204" cy="20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3093" y="8514"/>
                  </a:moveTo>
                  <a:cubicBezTo>
                    <a:pt x="4628" y="10540"/>
                    <a:pt x="3309" y="14706"/>
                    <a:pt x="0" y="18328"/>
                  </a:cubicBezTo>
                  <a:lnTo>
                    <a:pt x="3281" y="21600"/>
                  </a:lnTo>
                  <a:cubicBezTo>
                    <a:pt x="6860" y="18344"/>
                    <a:pt x="10975" y="17015"/>
                    <a:pt x="13037" y="18447"/>
                  </a:cubicBezTo>
                  <a:lnTo>
                    <a:pt x="21600" y="6893"/>
                  </a:lnTo>
                  <a:lnTo>
                    <a:pt x="14691" y="0"/>
                  </a:lnTo>
                  <a:lnTo>
                    <a:pt x="3093" y="8514"/>
                  </a:lnTo>
                  <a:close/>
                  <a:moveTo>
                    <a:pt x="9876" y="14477"/>
                  </a:moveTo>
                  <a:cubicBezTo>
                    <a:pt x="9122" y="15231"/>
                    <a:pt x="7895" y="15231"/>
                    <a:pt x="7140" y="14477"/>
                  </a:cubicBezTo>
                  <a:cubicBezTo>
                    <a:pt x="6386" y="13724"/>
                    <a:pt x="6386" y="12502"/>
                    <a:pt x="7140" y="11749"/>
                  </a:cubicBezTo>
                  <a:cubicBezTo>
                    <a:pt x="7895" y="10995"/>
                    <a:pt x="9122" y="10995"/>
                    <a:pt x="9876" y="11750"/>
                  </a:cubicBezTo>
                  <a:cubicBezTo>
                    <a:pt x="10630" y="12502"/>
                    <a:pt x="10630" y="13724"/>
                    <a:pt x="9876" y="14477"/>
                  </a:cubicBezTo>
                  <a:close/>
                  <a:moveTo>
                    <a:pt x="9876" y="14477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18" name="AutoShape 89"/>
            <p:cNvSpPr>
              <a:spLocks/>
            </p:cNvSpPr>
            <p:nvPr/>
          </p:nvSpPr>
          <p:spPr bwMode="auto">
            <a:xfrm>
              <a:off x="144" y="0"/>
              <a:ext cx="434" cy="434"/>
            </a:xfrm>
            <a:custGeom>
              <a:avLst/>
              <a:gdLst>
                <a:gd name="T0" fmla="*/ 0 w 21339"/>
                <a:gd name="T1" fmla="*/ 0 h 21340"/>
                <a:gd name="T2" fmla="*/ 0 w 21339"/>
                <a:gd name="T3" fmla="*/ 0 h 21340"/>
                <a:gd name="T4" fmla="*/ 0 w 21339"/>
                <a:gd name="T5" fmla="*/ 0 h 21340"/>
                <a:gd name="T6" fmla="*/ 0 w 21339"/>
                <a:gd name="T7" fmla="*/ 0 h 21340"/>
                <a:gd name="T8" fmla="*/ 0 w 21339"/>
                <a:gd name="T9" fmla="*/ 0 h 21340"/>
                <a:gd name="T10" fmla="*/ 0 w 21339"/>
                <a:gd name="T11" fmla="*/ 0 h 21340"/>
                <a:gd name="T12" fmla="*/ 0 w 21339"/>
                <a:gd name="T13" fmla="*/ 0 h 21340"/>
                <a:gd name="T14" fmla="*/ 0 w 21339"/>
                <a:gd name="T15" fmla="*/ 0 h 21340"/>
                <a:gd name="T16" fmla="*/ 0 w 21339"/>
                <a:gd name="T17" fmla="*/ 0 h 21340"/>
                <a:gd name="T18" fmla="*/ 0 w 21339"/>
                <a:gd name="T19" fmla="*/ 0 h 21340"/>
                <a:gd name="T20" fmla="*/ 0 w 21339"/>
                <a:gd name="T21" fmla="*/ 0 h 21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39" h="21340">
                  <a:moveTo>
                    <a:pt x="20558" y="780"/>
                  </a:moveTo>
                  <a:cubicBezTo>
                    <a:pt x="19516" y="-260"/>
                    <a:pt x="17828" y="-260"/>
                    <a:pt x="16786" y="780"/>
                  </a:cubicBezTo>
                  <a:lnTo>
                    <a:pt x="5149" y="12398"/>
                  </a:lnTo>
                  <a:lnTo>
                    <a:pt x="4701" y="11951"/>
                  </a:lnTo>
                  <a:lnTo>
                    <a:pt x="0" y="16646"/>
                  </a:lnTo>
                  <a:lnTo>
                    <a:pt x="4701" y="21340"/>
                  </a:lnTo>
                  <a:lnTo>
                    <a:pt x="9403" y="16645"/>
                  </a:lnTo>
                  <a:lnTo>
                    <a:pt x="8921" y="16164"/>
                  </a:lnTo>
                  <a:lnTo>
                    <a:pt x="20557" y="4546"/>
                  </a:lnTo>
                  <a:cubicBezTo>
                    <a:pt x="21600" y="3506"/>
                    <a:pt x="21600" y="1820"/>
                    <a:pt x="20558" y="780"/>
                  </a:cubicBezTo>
                  <a:close/>
                  <a:moveTo>
                    <a:pt x="20558" y="78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</p:grpSp>
      <p:sp>
        <p:nvSpPr>
          <p:cNvPr id="19" name="Oval 20"/>
          <p:cNvSpPr/>
          <p:nvPr/>
        </p:nvSpPr>
        <p:spPr>
          <a:xfrm>
            <a:off x="6273200" y="3262743"/>
            <a:ext cx="919578" cy="919578"/>
          </a:xfrm>
          <a:prstGeom prst="ellipse">
            <a:avLst/>
          </a:prstGeom>
          <a:noFill/>
          <a:ln w="12700">
            <a:solidFill>
              <a:srgbClr val="1A99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Roboto condensed"/>
              <a:cs typeface="Roboto condensed"/>
            </a:endParaRPr>
          </a:p>
        </p:txBody>
      </p:sp>
      <p:grpSp>
        <p:nvGrpSpPr>
          <p:cNvPr id="20" name="Group 437"/>
          <p:cNvGrpSpPr>
            <a:grpSpLocks/>
          </p:cNvGrpSpPr>
          <p:nvPr/>
        </p:nvGrpSpPr>
        <p:grpSpPr bwMode="auto">
          <a:xfrm>
            <a:off x="6554966" y="4977999"/>
            <a:ext cx="367262" cy="435937"/>
            <a:chOff x="0" y="0"/>
            <a:chExt cx="483" cy="576"/>
          </a:xfrm>
          <a:solidFill>
            <a:schemeClr val="bg1"/>
          </a:solidFill>
        </p:grpSpPr>
        <p:sp>
          <p:nvSpPr>
            <p:cNvPr id="21" name="AutoShape 435"/>
            <p:cNvSpPr>
              <a:spLocks/>
            </p:cNvSpPr>
            <p:nvPr/>
          </p:nvSpPr>
          <p:spPr bwMode="auto">
            <a:xfrm>
              <a:off x="0" y="0"/>
              <a:ext cx="483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1600" h="21600">
                  <a:moveTo>
                    <a:pt x="21600" y="2218"/>
                  </a:moveTo>
                  <a:lnTo>
                    <a:pt x="11590" y="2218"/>
                  </a:lnTo>
                  <a:lnTo>
                    <a:pt x="11590" y="756"/>
                  </a:lnTo>
                  <a:cubicBezTo>
                    <a:pt x="11590" y="339"/>
                    <a:pt x="11187" y="0"/>
                    <a:pt x="10690" y="0"/>
                  </a:cubicBezTo>
                  <a:cubicBezTo>
                    <a:pt x="10192" y="0"/>
                    <a:pt x="9789" y="339"/>
                    <a:pt x="9789" y="756"/>
                  </a:cubicBezTo>
                  <a:lnTo>
                    <a:pt x="9789" y="2218"/>
                  </a:lnTo>
                  <a:lnTo>
                    <a:pt x="0" y="2218"/>
                  </a:lnTo>
                  <a:lnTo>
                    <a:pt x="0" y="14675"/>
                  </a:lnTo>
                  <a:lnTo>
                    <a:pt x="6717" y="14675"/>
                  </a:lnTo>
                  <a:lnTo>
                    <a:pt x="4086" y="20400"/>
                  </a:lnTo>
                  <a:cubicBezTo>
                    <a:pt x="3877" y="20855"/>
                    <a:pt x="4146" y="21365"/>
                    <a:pt x="4688" y="21541"/>
                  </a:cubicBezTo>
                  <a:cubicBezTo>
                    <a:pt x="4812" y="21581"/>
                    <a:pt x="4940" y="21600"/>
                    <a:pt x="5066" y="21600"/>
                  </a:cubicBezTo>
                  <a:cubicBezTo>
                    <a:pt x="5488" y="21600"/>
                    <a:pt x="5886" y="21385"/>
                    <a:pt x="6047" y="21035"/>
                  </a:cubicBezTo>
                  <a:lnTo>
                    <a:pt x="8970" y="14675"/>
                  </a:lnTo>
                  <a:lnTo>
                    <a:pt x="12408" y="14675"/>
                  </a:lnTo>
                  <a:lnTo>
                    <a:pt x="15333" y="21035"/>
                  </a:lnTo>
                  <a:cubicBezTo>
                    <a:pt x="15494" y="21385"/>
                    <a:pt x="15892" y="21599"/>
                    <a:pt x="16314" y="21599"/>
                  </a:cubicBezTo>
                  <a:cubicBezTo>
                    <a:pt x="16440" y="21599"/>
                    <a:pt x="16568" y="21581"/>
                    <a:pt x="16692" y="21540"/>
                  </a:cubicBezTo>
                  <a:cubicBezTo>
                    <a:pt x="17234" y="21365"/>
                    <a:pt x="17503" y="20854"/>
                    <a:pt x="17294" y="20400"/>
                  </a:cubicBezTo>
                  <a:lnTo>
                    <a:pt x="14662" y="14675"/>
                  </a:lnTo>
                  <a:lnTo>
                    <a:pt x="21600" y="14675"/>
                  </a:lnTo>
                  <a:lnTo>
                    <a:pt x="21600" y="2218"/>
                  </a:lnTo>
                  <a:close/>
                  <a:moveTo>
                    <a:pt x="19498" y="12911"/>
                  </a:moveTo>
                  <a:lnTo>
                    <a:pt x="2102" y="12911"/>
                  </a:lnTo>
                  <a:lnTo>
                    <a:pt x="2102" y="3982"/>
                  </a:lnTo>
                  <a:lnTo>
                    <a:pt x="19498" y="3982"/>
                  </a:lnTo>
                  <a:lnTo>
                    <a:pt x="19498" y="12911"/>
                  </a:lnTo>
                  <a:close/>
                  <a:moveTo>
                    <a:pt x="19498" y="129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  <p:sp>
          <p:nvSpPr>
            <p:cNvPr id="22" name="AutoShape 436"/>
            <p:cNvSpPr>
              <a:spLocks/>
            </p:cNvSpPr>
            <p:nvPr/>
          </p:nvSpPr>
          <p:spPr bwMode="auto">
            <a:xfrm>
              <a:off x="80" y="136"/>
              <a:ext cx="318" cy="1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160" y="21600"/>
                  </a:moveTo>
                  <a:lnTo>
                    <a:pt x="8499" y="12117"/>
                  </a:lnTo>
                  <a:lnTo>
                    <a:pt x="10271" y="17202"/>
                  </a:lnTo>
                  <a:lnTo>
                    <a:pt x="18215" y="6937"/>
                  </a:lnTo>
                  <a:lnTo>
                    <a:pt x="19235" y="9860"/>
                  </a:lnTo>
                  <a:lnTo>
                    <a:pt x="21600" y="0"/>
                  </a:lnTo>
                  <a:lnTo>
                    <a:pt x="15960" y="464"/>
                  </a:lnTo>
                  <a:lnTo>
                    <a:pt x="17056" y="3610"/>
                  </a:lnTo>
                  <a:lnTo>
                    <a:pt x="10840" y="11641"/>
                  </a:lnTo>
                  <a:lnTo>
                    <a:pt x="9067" y="6556"/>
                  </a:lnTo>
                  <a:lnTo>
                    <a:pt x="0" y="18276"/>
                  </a:lnTo>
                  <a:lnTo>
                    <a:pt x="1160" y="21600"/>
                  </a:lnTo>
                  <a:close/>
                  <a:moveTo>
                    <a:pt x="116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3600" b="1" dirty="0">
                <a:latin typeface="Roboto condensed"/>
                <a:cs typeface="Roboto condensed"/>
              </a:endParaRPr>
            </a:p>
          </p:txBody>
        </p:sp>
      </p:grpSp>
      <p:sp>
        <p:nvSpPr>
          <p:cNvPr id="23" name="Oval 25"/>
          <p:cNvSpPr/>
          <p:nvPr/>
        </p:nvSpPr>
        <p:spPr>
          <a:xfrm>
            <a:off x="6273200" y="4783718"/>
            <a:ext cx="919578" cy="919578"/>
          </a:xfrm>
          <a:prstGeom prst="ellipse">
            <a:avLst/>
          </a:prstGeom>
          <a:noFill/>
          <a:ln w="12700">
            <a:solidFill>
              <a:srgbClr val="1A99A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atin typeface="Roboto condensed"/>
              <a:cs typeface="Roboto condensed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3503227" y="1388594"/>
            <a:ext cx="5600958" cy="1074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 b="1" kern="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Retrieve data from database</a:t>
            </a:r>
          </a:p>
          <a:p>
            <a:pPr>
              <a:lnSpc>
                <a:spcPct val="140000"/>
              </a:lnSpc>
            </a:pPr>
            <a:r>
              <a:rPr lang="en-US" sz="2400" b="1" kern="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Realize Create, Delete, Update, Query</a:t>
            </a:r>
            <a:endParaRPr lang="en-US" sz="2400" b="1" dirty="0">
              <a:solidFill>
                <a:schemeClr val="bg1"/>
              </a:solidFill>
              <a:latin typeface="Roboto condensed"/>
              <a:cs typeface="Roboto condensed"/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1875363" y="2909655"/>
            <a:ext cx="1805878" cy="634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dirty="0">
                <a:solidFill>
                  <a:schemeClr val="bg1"/>
                </a:solidFill>
                <a:latin typeface="Roboto condensed"/>
                <a:cs typeface="Roboto condensed"/>
              </a:rPr>
              <a:t>Student</a:t>
            </a:r>
          </a:p>
        </p:txBody>
      </p:sp>
      <p:sp>
        <p:nvSpPr>
          <p:cNvPr id="27" name="TextBox 33"/>
          <p:cNvSpPr txBox="1"/>
          <p:nvPr/>
        </p:nvSpPr>
        <p:spPr>
          <a:xfrm>
            <a:off x="1898026" y="3411968"/>
            <a:ext cx="4129962" cy="55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Course Registration</a:t>
            </a:r>
          </a:p>
        </p:txBody>
      </p:sp>
      <p:sp>
        <p:nvSpPr>
          <p:cNvPr id="28" name="TextBox 35"/>
          <p:cNvSpPr txBox="1"/>
          <p:nvPr/>
        </p:nvSpPr>
        <p:spPr>
          <a:xfrm>
            <a:off x="1875363" y="4297616"/>
            <a:ext cx="1805878" cy="634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dirty="0">
                <a:solidFill>
                  <a:schemeClr val="bg1"/>
                </a:solidFill>
                <a:latin typeface="Roboto condensed"/>
                <a:cs typeface="Roboto condensed"/>
              </a:rPr>
              <a:t>Teacher</a:t>
            </a:r>
          </a:p>
        </p:txBody>
      </p:sp>
      <p:sp>
        <p:nvSpPr>
          <p:cNvPr id="29" name="TextBox 36"/>
          <p:cNvSpPr txBox="1"/>
          <p:nvPr/>
        </p:nvSpPr>
        <p:spPr>
          <a:xfrm>
            <a:off x="1875363" y="4828403"/>
            <a:ext cx="4129962" cy="10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Course Involved</a:t>
            </a:r>
          </a:p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Student Involved in Course</a:t>
            </a:r>
          </a:p>
        </p:txBody>
      </p:sp>
      <p:sp>
        <p:nvSpPr>
          <p:cNvPr id="30" name="TextBox 38"/>
          <p:cNvSpPr txBox="1"/>
          <p:nvPr/>
        </p:nvSpPr>
        <p:spPr>
          <a:xfrm>
            <a:off x="7298307" y="2811820"/>
            <a:ext cx="1805878" cy="634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dirty="0">
                <a:solidFill>
                  <a:schemeClr val="bg1"/>
                </a:solidFill>
                <a:latin typeface="Roboto condensed"/>
                <a:cs typeface="Roboto condensed"/>
              </a:rPr>
              <a:t>Course</a:t>
            </a:r>
          </a:p>
        </p:txBody>
      </p:sp>
      <p:sp>
        <p:nvSpPr>
          <p:cNvPr id="31" name="TextBox 39"/>
          <p:cNvSpPr txBox="1"/>
          <p:nvPr/>
        </p:nvSpPr>
        <p:spPr>
          <a:xfrm>
            <a:off x="7284180" y="3312232"/>
            <a:ext cx="4129962" cy="107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Student Enrolled List </a:t>
            </a:r>
          </a:p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Student Detail</a:t>
            </a:r>
          </a:p>
        </p:txBody>
      </p:sp>
      <p:sp>
        <p:nvSpPr>
          <p:cNvPr id="32" name="TextBox 41"/>
          <p:cNvSpPr txBox="1"/>
          <p:nvPr/>
        </p:nvSpPr>
        <p:spPr>
          <a:xfrm>
            <a:off x="7298306" y="4568475"/>
            <a:ext cx="3557536" cy="634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b="1" dirty="0">
                <a:solidFill>
                  <a:schemeClr val="bg1"/>
                </a:solidFill>
                <a:latin typeface="Roboto condensed"/>
                <a:cs typeface="Roboto condensed"/>
              </a:rPr>
              <a:t>Immunization</a:t>
            </a:r>
          </a:p>
        </p:txBody>
      </p:sp>
      <p:sp>
        <p:nvSpPr>
          <p:cNvPr id="33" name="TextBox 42"/>
          <p:cNvSpPr txBox="1"/>
          <p:nvPr/>
        </p:nvSpPr>
        <p:spPr>
          <a:xfrm>
            <a:off x="7269731" y="5074952"/>
            <a:ext cx="4129962" cy="55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b="1" dirty="0">
                <a:solidFill>
                  <a:schemeClr val="bg1"/>
                </a:solidFill>
                <a:latin typeface="Roboto condensed"/>
                <a:cs typeface="Roboto condensed"/>
              </a:rPr>
              <a:t>View &amp; Update Student Records</a:t>
            </a:r>
          </a:p>
        </p:txBody>
      </p:sp>
    </p:spTree>
    <p:extLst>
      <p:ext uri="{BB962C8B-B14F-4D97-AF65-F5344CB8AC3E}">
        <p14:creationId xmlns:p14="http://schemas.microsoft.com/office/powerpoint/2010/main" val="402067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4495800" y="1085852"/>
            <a:ext cx="3200400" cy="2838449"/>
          </a:xfrm>
          <a:custGeom>
            <a:avLst/>
            <a:gdLst/>
            <a:ahLst/>
            <a:cxnLst/>
            <a:rect l="l" t="t" r="r" b="b"/>
            <a:pathLst>
              <a:path w="3200400" h="2838450" extrusionOk="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097319"/>
                  <a:pt x="2973716" y="2541492"/>
                  <a:pt x="2618076" y="2834992"/>
                </a:cubicBezTo>
                <a:lnTo>
                  <a:pt x="2613452" y="2838450"/>
                </a:lnTo>
                <a:lnTo>
                  <a:pt x="586949" y="2838450"/>
                </a:lnTo>
                <a:lnTo>
                  <a:pt x="582325" y="2834992"/>
                </a:lnTo>
                <a:cubicBezTo>
                  <a:pt x="226685" y="2541492"/>
                  <a:pt x="0" y="2097319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19866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9866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4"/>
          <p:cNvCxnSpPr/>
          <p:nvPr/>
        </p:nvCxnSpPr>
        <p:spPr>
          <a:xfrm>
            <a:off x="2413939" y="3920844"/>
            <a:ext cx="7364124" cy="34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8" name="Google Shape;258;p34"/>
          <p:cNvSpPr txBox="1"/>
          <p:nvPr/>
        </p:nvSpPr>
        <p:spPr>
          <a:xfrm>
            <a:off x="1695451" y="3920843"/>
            <a:ext cx="8801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3;p35">
            <a:extLst>
              <a:ext uri="{FF2B5EF4-FFF2-40B4-BE49-F238E27FC236}">
                <a16:creationId xmlns:a16="http://schemas.microsoft.com/office/drawing/2014/main" id="{5A3137A7-0830-48FE-86D6-D61A1F1EC4CC}"/>
              </a:ext>
            </a:extLst>
          </p:cNvPr>
          <p:cNvSpPr/>
          <p:nvPr/>
        </p:nvSpPr>
        <p:spPr>
          <a:xfrm>
            <a:off x="1935126" y="769200"/>
            <a:ext cx="8197702" cy="60888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5"/>
          <p:cNvSpPr/>
          <p:nvPr/>
        </p:nvSpPr>
        <p:spPr>
          <a:xfrm>
            <a:off x="0" y="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1695451" y="-1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9F36C76C-4FC1-47CC-88D8-FE7841FF7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941" y="769400"/>
            <a:ext cx="7559748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4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785599" cy="435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785599" cy="4356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/>
          <p:nvPr/>
        </p:nvSpPr>
        <p:spPr>
          <a:xfrm>
            <a:off x="0" y="339180"/>
            <a:ext cx="12192000" cy="769600"/>
          </a:xfrm>
          <a:prstGeom prst="rect">
            <a:avLst/>
          </a:prstGeom>
          <a:solidFill>
            <a:srgbClr val="1A99AC">
              <a:alpha val="60000"/>
            </a:srgb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1695451" y="339179"/>
            <a:ext cx="8801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CN" sz="4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UML</a:t>
            </a:r>
            <a:endParaRPr sz="4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11981"/>
            <a:ext cx="11324871" cy="534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A99AC">
            <a:alpha val="60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148</Words>
  <Application>Microsoft Office PowerPoint</Application>
  <PresentationFormat>宽屏</PresentationFormat>
  <Paragraphs>62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Arial</vt:lpstr>
      <vt:lpstr>Calibri</vt:lpstr>
      <vt:lpstr>Calibri Light</vt:lpstr>
      <vt:lpstr>Roboto condensed</vt:lpstr>
      <vt:lpstr>Roboto condensed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Baiyu Li</dc:creator>
  <cp:lastModifiedBy>Baiyu Li</cp:lastModifiedBy>
  <cp:revision>103</cp:revision>
  <dcterms:created xsi:type="dcterms:W3CDTF">2014-12-03T03:23:13Z</dcterms:created>
  <dcterms:modified xsi:type="dcterms:W3CDTF">2022-04-20T07:52:13Z</dcterms:modified>
</cp:coreProperties>
</file>