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1c816e62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1c816e6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c816e6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c816e6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c816e62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1c816e62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1c816e6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1c816e6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c816e6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c816e6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1c816e6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1c816e6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1c816e6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1c816e6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1c816e6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1c816e6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1c816e6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1c816e6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1c816e62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1c816e62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1c816e62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1c816e6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083675" y="1549350"/>
            <a:ext cx="53316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CRESCO ENEA HPC clusters: a working example of a multifabric GPFS Spectrum Scale layout  </a:t>
            </a:r>
            <a:endParaRPr sz="2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609250" y="2850050"/>
            <a:ext cx="366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Teacher: Annajiat Alim Rasel</a:t>
            </a:r>
            <a:br>
              <a:rPr b="1"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" sz="1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Written by: Nawroze Baizid Mohammed(20201108)</a:t>
            </a:r>
            <a:endParaRPr b="1"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9900"/>
                </a:solidFill>
                <a:highlight>
                  <a:schemeClr val="lt1"/>
                </a:highlight>
              </a:rPr>
              <a:t>Multifabric GPFS Layout:</a:t>
            </a:r>
            <a:endParaRPr sz="32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Challenge Overview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Deployment Challenge: Integrating different fabric technologies into a unified infrastructure for CRESCO6 within the existing CRESCO data center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Objective: Enable seamless functioning of Infiniband QDR, Infiniband FDR, and Omni-Path fabrics with the Spectrum Scale GPFS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Hardware Components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Storage Systems: DDN Infiniband QDR/FDR/EDR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NSD Servers for GPFS: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Configuration: 2U Lenovo ThinkSystem SR650, 96 GB RAM, 2 Intel Xeon Gold 5518 CPUs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Network Interfaces: QLogic IBA7322 QDR Infiniband HCA, Mellanox MCX454A-FCAT DUAL FDR Infiniband HCA, Intel Omni-Path HFI Silicon 100 Series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Switches: Mellanox MSX6036F Infiniband FDR, Qlogic 12300 Infiniband QDR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Software Stack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Operating System: Linux CentOS 7.4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Fabric Support: Infiniband ver. 13.7, Omni-Path fabric 10.3.1.0-11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GPFS: Spectrum Scale GPFS 4.2.3-2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Services Configuration: RDMA, SRP, Multipath packages, and necessary configurations on NSD servers and storage side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A. Spectrum Scale GPFS Setup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RDMA Service: Provided on both Infiniband and Omni-Path fabrics for GPFS client nodes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Configuration Process: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Definition of RDMA enabled devices, ports, and subnets for different classes of nodes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Specific properties assigned to node classes for respective fabrics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Commands: mmcrnodeclass and mmchconfig verbsPorts used for configuration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Performance: Multifabric layout achieves approximately 1.5 GB/s for IB/QDR client nodes and ~2.5 GB/s for Omni-Path client nodes in I/O transfer rates.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9900"/>
                </a:solidFill>
                <a:highlight>
                  <a:schemeClr val="lt1"/>
                </a:highlight>
              </a:rPr>
              <a:t>Conclusion &amp; Acknowledgment:</a:t>
            </a:r>
            <a:endParaRPr sz="32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 in Operation: The successful deployment of CRESCO6 at ENEA's data center.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Multifabric Integration: Integration of diverse fabric technologies (Qlogic/TrueScale, Mellanox, Intel Omni-Path) facilitating high-performance Spectrum Scale GPFS with robust I/O throughput.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Acknowledgment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Acknowledging Resources: Computing resources and technical support provided by CRESCO/ENEAGRID High Performance Computing infrastructure and its dedicated staff [4].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9900"/>
                </a:solidFill>
                <a:highlight>
                  <a:schemeClr val="lt1"/>
                </a:highlight>
              </a:rPr>
              <a:t>ENEAGRID/CRESCO Infrastructure:</a:t>
            </a:r>
            <a:endParaRPr sz="32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50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ENEAGRID/CRESCO Overview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Italian National Agency for New Technologies, Energy, and Sustainable Economic Development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Operates in energy, materials physics, life sciences, and climate studies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Infrastructure Highlights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Distributed across 6 sites with HPC CRESCO clusters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IBM Spectrum Scale (GPFS) as primary storage solution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Data Accessibility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GPFS manages data access, including WAN accessibility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Implemented GPFS multifabric for storage across clusters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90200"/>
            <a:ext cx="85206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Cluster Details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CRESCO6: 1.4 Pflops, Intel Xeon X86_64 SkyLake CPU (Ranked 420th in TOP 500 Nov.2018)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 uses Intel Omni-Path (OPA) for interconnection (100 Gbps)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Previous clusters use InfiniBand QDR Truescale fabric (40 Gbps)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GPFS Multifabric Implementation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Implemented for storage efficiency across clusters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 Introduction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Installed at ENEA Research Center of Portici since Oct. 2018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Significantly enhances ENEA's computational infrastructure, providing a 10x performance increase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Storage Infrastructure Evolution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Initial storage: DDN raid systems using Infiniband Qlogic Truescale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GPFS provided to HPC clusters CRESCO4/5 via the same fabric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Integration Challenge with CRESCO6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 introduced Omni-Path fabric by Intel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Integration challenge: How to access the same storage infrastructure with different fabrics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Technical Focus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Describes the technical specifications and benchmarks of CRESCO6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Details the implementation of a multi-fabric layout to operate Infiniband and Omni-Path on a single GPFS cluster using shared storage systems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9900"/>
                </a:solidFill>
                <a:highlight>
                  <a:schemeClr val="lt1"/>
                </a:highlight>
              </a:rPr>
              <a:t>CRESCO6 Technical Specifications:</a:t>
            </a:r>
            <a:endParaRPr sz="32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System Configuration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HPC Composition: 434 nodes totaling 20,832 cores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Hardware Base: Lenovo ThinkSystem SD530 platform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Node Configuration: 2 Intel Xeon Platinum 8160 CPUs, 192 GB RAM per node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Networking Interface: Intel Omni-Path 100 Series Single-port PCIe 3.0 x16 HFA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Interconnect: Intel Omni-Path network with 21 Intel Edge switches (100 series, 48 ports each)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Network Details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Bandwidth: 100 GB/s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Latency: 100ns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Topology: 2 tier 2:1 no-blocking tapered fat-tree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39150"/>
            <a:ext cx="85206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Cluster Performance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CRESCO4: 100 Tflops peak rate (Infiniband QDR network)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CRESCO5: 25 Tflops peak rate (Infiniband QDR network)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CRESCO6: 1.4 Pflops peak rate (Omni-Path network)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Special Nodes Section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Features: Large memory, accelerator CPUs (Intel Xeon PHI KNC, Nvidia GPU Tesla K40)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Network: Infiniband QDR network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Storage Systems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DDN Solutions: S2A9900, SFA7700/990 with Infiniband-based network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Filesystem: GPFS Spectrum Scale with 6 NSD nodes enabling parallel I/O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9900"/>
                </a:solidFill>
                <a:highlight>
                  <a:schemeClr val="lt1"/>
                </a:highlight>
              </a:rPr>
              <a:t>CRESCO6 Benchmarks:</a:t>
            </a:r>
            <a:endParaRPr sz="32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Deployment Phases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Initial Deployment (Early 2018):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700 Tflops peak performance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216 Skylake nodes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Omni-Path network (1:1 no-blocking tapered fat-tree)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Second Phase: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Doubled to 1.4 Pflops peak performance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434 Skylake nodes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Omni-Path network (2:1 no-blocking tapered fat-tree)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A. HPL Benchmark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Performance: Ranked 420th in TOP 500 Nov.2018 list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Configuration: 434 nodes, 2 MPI tasks per node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Results: Achieved around 72% efficiency, up to 1.012 Pflops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38500"/>
            <a:ext cx="85206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B. Molecular Dynamic Simulations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Benchmark: Utilized ORAC6 MD code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Comparison: MARCONI A1 Broadwell CPU platform at CINECA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Simulation Details: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REM Stage: CRESCO6 vs. MARCONI/A1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FNE Stage: CRESCO6 vs. MARCONI/A1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Observations: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CRESCO6's AVX512 vectorization enhanced performance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Thread normalization essential for optimal performance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ans Narrow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CRESCO6 observed to be approximately 30% faster than MARCONI/A1 post-optimization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