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7f51bce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7f51bce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a639330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a639330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7f51bc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7f51bc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37f51bce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37f51bce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7f51bce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7f51bce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37f51bce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37f51bce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a639330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a639330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7f51bce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37f51bce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37f51bce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37f51bce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895750"/>
            <a:ext cx="8386200" cy="13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Hybridizing High Performance Computing and Neural Networks for Optimal Investment Portfolio Management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97712"/>
            <a:ext cx="8303700" cy="17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Done by: Group(31)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Members: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Nawroze Baizid Mohammed (20201108) 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Nahin Hossain (20201047)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Azmain Morshed (22141050)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Mohammad Tajrian Arafat Alvi (23241134)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Technology's Role in Future Strategies: Summarize how the integration of HPC, Distributed Systems, and Neural Networks will shape future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Key Takeaways: Reiterate the benefits of this approach and its potential for AI-driven advancements in the field.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Closing Thoughts: End with a reflection on the significance of technological integration in optimizing investment portfolios.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8319750" y="4458500"/>
            <a:ext cx="3900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05250" y="150474"/>
            <a:ext cx="8222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Raleway"/>
                <a:ea typeface="Raleway"/>
                <a:cs typeface="Raleway"/>
                <a:sym typeface="Raleway"/>
              </a:rPr>
              <a:t>Outline: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100" y="828375"/>
            <a:ext cx="82221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1.Abstract………………………………………………………………………………………………………………………………………………..1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2.Introduction……………………………………………………………………………………………………………………………………..2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3. Methods…………………………………………………………………………………………………………………………………………….3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4. Results and Analysis……………………………………………………………………………………………………….4-6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5. Future Work………………………………………………………………………………………………………………………………..7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6.Conclusion……………………………………………………………………………………………………………………………………….8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Abstract: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Importance of Portfolio Optimization: Highlight the significance of optimizing investment portfolios for better returns and reduced risk.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Technological Synergy: Emphasize the transformative potential when combining HPC, Distributed Systems, and Neural Networks.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Goals of the Paper: Summarize the objectives of exploring these technologies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08950" y="4451125"/>
            <a:ext cx="3156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Evolving Market Dynamics: Discuss how technological advancements are reshaping the investment landscape and necessitating advanced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Technology Roles: Detail the individual roles of HPC, Distributed Systems, and Neural Networks in portfolio management.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Advantages of Integration: Highlight the potential benefits of integrating these technologies for a comprehensive solution.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329000" y="4465400"/>
            <a:ext cx="3807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Methods: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06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HPC in Financial Analysis: How HPC accelerates the processing of extensive financial datasets and complex computational models.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Neural Networks' Predictive Analysis: How neural networks analyze financial data, recognize market trends, and predict asset performance.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Testing and Simulation: Methodology used to test the integrated approach using historical financial data.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384775" y="4820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325650" y="4470925"/>
            <a:ext cx="4641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Results and Analysis: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LSTM's Forecasting Ability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Long Short-Term Memory (LSTM) model displayed robust forecasting capabilities for Apple Inc.'s stock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Leveraging historical price sequences, the LSTM captured intricate patterns crucial for precise predictions.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model's adaptability to historical data enabled it to forecast stock prices effectively.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 Representation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Visualization of the LSTM's performance depicted a high degree of alignment between predicted and actual closing prices.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Overlapping lines in the graph highlighted the model's accuracy, particularly towards the timeline's end.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5600">
                <a:latin typeface="Georgia"/>
                <a:ea typeface="Georgia"/>
                <a:cs typeface="Georgia"/>
                <a:sym typeface="Georgia"/>
              </a:rPr>
              <a:t>The graph showcased a close match, capturing the market's general trend and fluctuations accurately.</a:t>
            </a:r>
            <a:endParaRPr sz="5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8301175" y="4430700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98100"/>
            <a:ext cx="3964600" cy="19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76" y="2448550"/>
            <a:ext cx="3845852" cy="19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603700" y="4468975"/>
            <a:ext cx="5403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highlight>
                <a:schemeClr val="accent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032" y="964450"/>
            <a:ext cx="2054842" cy="2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6">
            <a:alphaModFix/>
          </a:blip>
          <a:srcRect r="14857"/>
          <a:stretch/>
        </p:blipFill>
        <p:spPr>
          <a:xfrm>
            <a:off x="4630025" y="964450"/>
            <a:ext cx="2184006" cy="2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230025"/>
            <a:ext cx="8520600" cy="3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Quantitative Evaluation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 Root Mean Squared Error (RMSE) of approximately 77.33 units quantitatively supported the LSTM's predictive accuracy.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This metric highlighted the average deviation of predictions from actual closing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RMSE reinforced the LSTM model's consistency in forecasting Apple Inc.'s stock prices.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40250" y="4438625"/>
            <a:ext cx="3714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Future Work: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Advancing AI Integration: Discuss the possibilities of further integrating AI advancements for enhanced prediction and adaptability.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Real-time Data Processing: Explore the potential of processing real-time data for more immediate decision-making.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Emerging Technologies: Discuss the potential impact of incorporating quantum computing in portfolio management strategies.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319750" y="4416275"/>
            <a:ext cx="352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Raleway</vt:lpstr>
      <vt:lpstr>Roboto</vt:lpstr>
      <vt:lpstr>Geometric</vt:lpstr>
      <vt:lpstr>Hybridizing High Performance Computing and Neural Networks for Optimal Investment Portfolio Management</vt:lpstr>
      <vt:lpstr>Outline:</vt:lpstr>
      <vt:lpstr>Abstract:</vt:lpstr>
      <vt:lpstr>Introduction:</vt:lpstr>
      <vt:lpstr> Methods:</vt:lpstr>
      <vt:lpstr>Results and Analysis:</vt:lpstr>
      <vt:lpstr>PowerPoint Presentation</vt:lpstr>
      <vt:lpstr>PowerPoint Presentation</vt:lpstr>
      <vt:lpstr> Future Work: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Hybridizing High Performance Computing and Neural Networks for Optimal Investment Portfolio Management</dc:title>
  <cp:lastModifiedBy>Rozina Tuhin</cp:lastModifiedBy>
  <cp:revision>1</cp:revision>
  <dcterms:modified xsi:type="dcterms:W3CDTF">2024-01-04T07:57:45Z</dcterms:modified>
</cp:coreProperties>
</file>