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ceb0ba8f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ceb0ba8f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ceb0ba8f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ceb0ba8f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ceb0ba8f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ceb0ba8f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ceb0ba8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ceb0ba8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ceb0ba8f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ceb0ba8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75" y="1424700"/>
            <a:ext cx="2951400" cy="15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   High Performance Computing in Power System Applications</a:t>
            </a:r>
            <a:endParaRPr b="0" sz="2650">
              <a:solidFill>
                <a:srgbClr val="FFFFFF"/>
              </a:solidFill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27288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Teacher: Annajiat Alim Rasel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096300" y="3430275"/>
            <a:ext cx="295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Written by: Nawroze Baizid Mohammed(20201108)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2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High </a:t>
            </a:r>
            <a:r>
              <a:rPr lang="en" sz="285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Performance</a:t>
            </a:r>
            <a:r>
              <a:rPr lang="en" sz="285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Computing Architectures:</a:t>
            </a:r>
            <a:endParaRPr sz="285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Single processors' limitations for science and engineering.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HPC relies on concurrent tasks and parallel execution.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Types of HPC Architectures: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Superscalar Processors (e.g., IBM Power2, DEC Alpha)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Vector Processors (common in Cray, Fujitsu, NEC)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Shared Memory Multiprocessors (e.g., Cray T90, SGI Power Challenge)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SIMD Machines, Distributed Memory Multicomputers, Heterogeneous Network of Workstations.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Programming Paradigms: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Parallelism Granularity: Ranges from instruction-level to subprogram-level.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Implementation Challenges: Addressing scalability issues and parallel architecture uncertainties.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Performance Metrics: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Speedup and Efficiency: Key measures for assessing parallel code execution.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Considerations in Applications Development: Cost/performance ratio and practical feasibility.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64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Potential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HPC Applications in Power System: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3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HPC tackles challenges where conventional computers fall short.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Key areas: complex models, intelligent tools, visualization, distributed databases.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Real-time Control: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HPC in Energy Management System.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Use of distributed architecture or virtual parallel machines.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Real-time Simulation: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Importance in system design and testing.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Digital simulators with massively parallel computers.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Optimization: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Power system optimization challenges.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Decomposition techniques and heuristic search on HPC platforms.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Probabilistic Assessment: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Growing role in expansion planning.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Massively parallel processing for realistic system sizes.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Intelligent Tools: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Demand for robust, user-friendly tools.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Integration with large-scale models in an HPC environment.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36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Literature Review - HPC in Power Systems: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62900"/>
            <a:ext cx="8520600" cy="3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Overview of HPC applications in power systems.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Focus on significant research areas and future relevance.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Simulation of Electromechanical Transients 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Importance in real-time security assessment.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Challenges and successes in parallelization.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Parallelization Methods: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Spatial and Time Parallelization Approaches.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Results on various test systems and parallel machines.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Emphasis on parallelization challenges and successes.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710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Advanced Power System Analysis: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Introduction: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Overview of Electromagnetic Transient Simulation.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Distinction in transmission line modeling.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Parallel Implementation: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Spatial and Time Parallelization Techniques.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Challenges and results in simulating electromechanical transients.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Small-Signal Stability: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Importance of damping torque.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Parallel algorithms for eigenvalue computation.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Security Constrained Optimal Power Flow (SCOPF):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Nonlinear programming formulation.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Benders decomposition and asynchronous implementation.</a:t>
            </a:r>
            <a:endParaRPr sz="1200"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587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Industrial Implementations of HPC in Power Systems: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Real-Time Digital Simulator at TEPCO: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Developed by Mitsubishi for Tokyo Electric Power Company.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Challenges in efficiency due to significant data communication.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RTDS at Manitoba HVDC Research Center: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Aimed at real-time simulation of electromagnetic transients.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Uses parallel architecture based on Digital Signal Processors.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Supercomputing at Hydro-Quebec: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Cray X-MP/216 supercomputer for numerical analysis.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Applied in transient stability studies and electromagnetic transients computations.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Key Takeaways: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HPC applications focus on real-time simulators for power systems.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Parallel architectures, DSPs, and supercomputers enhance computational efficiency.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Successful implementations in large-scale systems demonstrate the potential of HPC in power system analysis.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Conclusion: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Ongoing advancements in industrial applications showcase the practical benefits of HPC in addressing complex challenges in power system simulations.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