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Nuni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NunitoMedium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italic.fntdata"/><Relationship Id="rId25" Type="http://schemas.openxmlformats.org/officeDocument/2006/relationships/font" Target="fonts/NunitoMedium-bold.fntdata"/><Relationship Id="rId27" Type="http://schemas.openxmlformats.org/officeDocument/2006/relationships/font" Target="fonts/Nuni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SemiBold-bold.fntdata"/><Relationship Id="rId12" Type="http://schemas.openxmlformats.org/officeDocument/2006/relationships/font" Target="fonts/NunitoSemiBold-regular.fntdata"/><Relationship Id="rId15" Type="http://schemas.openxmlformats.org/officeDocument/2006/relationships/font" Target="fonts/NunitoSemiBold-boldItalic.fntdata"/><Relationship Id="rId14" Type="http://schemas.openxmlformats.org/officeDocument/2006/relationships/font" Target="fonts/Nunito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205abe1c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205abe1c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205abe1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205abe1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205abe1c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205abe1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205abe1c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205abe1c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205abe1c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205abe1c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63150" y="1471550"/>
            <a:ext cx="6354600" cy="10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Nunito SemiBold"/>
                <a:ea typeface="Nunito SemiBold"/>
                <a:cs typeface="Nunito SemiBold"/>
                <a:sym typeface="Nunito SemiBold"/>
              </a:rPr>
              <a:t>NLP in Stock Market Prediction: A Review </a:t>
            </a:r>
            <a:endParaRPr sz="202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Nunito SemiBold"/>
                <a:ea typeface="Nunito SemiBold"/>
                <a:cs typeface="Nunito SemiBold"/>
                <a:sym typeface="Nunito SemiBold"/>
              </a:rPr>
              <a:t>by Rodrigue Andrawos</a:t>
            </a:r>
            <a:endParaRPr sz="212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 rot="-444">
            <a:off x="1089053" y="2571717"/>
            <a:ext cx="69657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CSE431 Task 2: Individual presentation of a paper related to research project topic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By Nawroze Baizid Mohammed - 20201108(Group 17)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913850" y="727375"/>
            <a:ext cx="78309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Introduction:</a:t>
            </a:r>
            <a:endParaRPr sz="24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913850" y="1208650"/>
            <a:ext cx="75057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Natural Language Processing (NLP) is a form of Artificial Intelligence that enables computers to understand human language as it is spoken and written.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NLP is used in the financial sector for risk analysis and stock market prediction, which can lead to more profit for investors.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Stock prices are influenced by various factors such as market psychology, public mood, news reports, and social media sentiment.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970700" y="75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Methodology :</a:t>
            </a:r>
            <a:endParaRPr sz="24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923325" y="1222500"/>
            <a:ext cx="75057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Sentiment analysis of a selected stock has been used to suggest whether to buy, sell or hold and to calculate the maximum risk involved in the investment using a threefold approach.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Support Vector Regression (SVR) has been used to predict future prices.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Analysis of the stock market requires analysis of both textual and numerical data related to the market.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Text mining has challenged the previously held belief that financial markets are unpredictable by enabling users to derive high-quality information from text.</a:t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923350" y="608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Model:</a:t>
            </a:r>
            <a:endParaRPr sz="24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923350" y="1148825"/>
            <a:ext cx="75057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Medium"/>
              <a:buChar char="●"/>
            </a:pPr>
            <a:r>
              <a:rPr lang="en" sz="4800"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Stock market forecasting using NLP and LSTM:-</a:t>
            </a:r>
            <a:endParaRPr sz="4800"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-IJERT wrote a paper surrounding the implementation of NLP</a:t>
            </a:r>
            <a:endParaRPr sz="48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-The objective of the paper is to use news and trends to forecast the market</a:t>
            </a:r>
            <a:endParaRPr sz="48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-The methodology includes data collection, preprocessing, dataset splitting, building a LSTM model, and making predictions</a:t>
            </a:r>
            <a:endParaRPr sz="48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-Various text preprocessing techniques were used, such as stop-words removal, normalization, lemmatization, stemming, tokenization, BOW, and TF/IDF</a:t>
            </a:r>
            <a:endParaRPr sz="48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-The LSTM model used in the study is capable of learning long-term dependencies in time series, which is important for forecastin</a:t>
            </a:r>
            <a:r>
              <a:rPr lang="en" sz="48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g</a:t>
            </a:r>
            <a:endParaRPr sz="48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48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The model was trained on AAPL stock data collected via API and can be used with other stock </a:t>
            </a:r>
            <a:endParaRPr sz="48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	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820300"/>
            <a:ext cx="75057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exchanges such as the Bombay Stock Exchange, National Stock Exchange, or NASDAQ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-The result is a graphical representation of the next 30 days of forecast based on the past 100 days, with good accuracy and low error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Nunito Medium"/>
              <a:buChar char="●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LSTM-based sentiment analysis:-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-Ko and Chang used stock historical transaction information as technical analysis.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-BERT was used to recognize the sentiments of text.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-LSTM was applied to forecast the stock price with stock historical transaction information and text sentiments.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-The proposed model results showed an average root mean square error (RMSE) improvement of 12.05 accuracy compared to previous models.</a:t>
            </a:r>
            <a:endParaRPr sz="12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3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Conclusion:</a:t>
            </a:r>
            <a:endParaRPr sz="2400"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431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With numerous factors affecting the ups and downs of stock market, NLP has great potential to pull dependable results.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Sentiment analysis from social media, and economic analysis data from numerous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newspapers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and articles can help to ascertain the outcome of the stock market.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There are limitations, as the immense data needs proper processing to make it usable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Challenges can come from different aspects as the technology progresses, due to biases and nuisance datas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