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04" r:id="rId4"/>
    <p:sldId id="259" r:id="rId5"/>
    <p:sldId id="260" r:id="rId6"/>
    <p:sldId id="266" r:id="rId7"/>
    <p:sldId id="305" r:id="rId8"/>
    <p:sldId id="274" r:id="rId9"/>
    <p:sldId id="269" r:id="rId10"/>
    <p:sldId id="272" r:id="rId11"/>
    <p:sldId id="275" r:id="rId12"/>
    <p:sldId id="278" r:id="rId13"/>
    <p:sldId id="282" r:id="rId14"/>
    <p:sldId id="301" r:id="rId15"/>
    <p:sldId id="303" r:id="rId16"/>
    <p:sldId id="289" r:id="rId17"/>
    <p:sldId id="290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commentAuthors" Target="commentAuthor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Proposed vs</a:t>
            </a:r>
            <a:r>
              <a:rPr lang="en-US" baseline="0" dirty="0"/>
              <a:t> Pretrained Model</a:t>
            </a:r>
            <a:endParaRPr lang="en-US" dirty="0"/>
          </a:p>
        </c:rich>
      </c:tx>
      <c:overlay val="0"/>
      <c:sp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E5A1-4B2F-AEAF-05A702D145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5A1-4B2F-AEAF-05A702D1451C}"/>
              </c:ext>
            </c:extLst>
          </c:dPt>
          <c:cat>
            <c:strRef>
              <c:f>Sheet1!$A$2:$A$4</c:f>
              <c:strCache>
                <c:ptCount val="3"/>
                <c:pt idx="0">
                  <c:v>Inception_V3</c:v>
                </c:pt>
                <c:pt idx="1">
                  <c:v>VGG16</c:v>
                </c:pt>
                <c:pt idx="2">
                  <c:v>Proposed Model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79</c:v>
                </c:pt>
                <c:pt idx="2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A1-4B2F-AEAF-05A702D145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08872367"/>
        <c:axId val="336315487"/>
      </c:barChart>
      <c:catAx>
        <c:axId val="60887236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 w="12700" cmpd="sng">
                  <a:solidFill>
                    <a:schemeClr val="tx1"/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6315487"/>
        <c:crosses val="autoZero"/>
        <c:auto val="1"/>
        <c:lblAlgn val="ctr"/>
        <c:lblOffset val="100"/>
        <c:noMultiLvlLbl val="0"/>
      </c:catAx>
      <c:valAx>
        <c:axId val="3363154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8872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ln>
                <a:solidFill>
                  <a:schemeClr val="tx1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8T15:59:58.093" idx="1">
    <p:pos x="6659" y="1218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A70B2-F8D4-4AE0-A753-9C6803F23930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6242E-4002-4899-8989-650271FF0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6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6CD9-0C49-41C4-BD90-EAAF003920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9DA54-63DD-4E5B-95CA-89F29962E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C7A7-558F-44C2-9191-D227CD61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A41D3-DEF6-4746-97CC-4810EDCB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4DE05-9AD8-41C7-BA69-6D15ACC5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D21D3-A9D1-44D7-87F9-2EB6A99E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2B1A5-0295-408D-A438-9467EEB7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54AF-5550-4FC6-B984-D15FAE5CC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81D66-C233-41AE-8796-4045DB27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2FDE-3605-4510-B382-F3700857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C5285-A09F-4087-A2B3-459D5D3B0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55AE6-083E-42C1-BF2E-FE55CF9C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8AC7-7216-480C-973B-35671BAC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BE928-AFAD-492F-B8E1-89C1D0D8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A6E7-2AE2-4998-9602-DAE6DB77F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2466-CB27-4F58-9097-38840CFD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B6DF-462D-4FD6-8330-A318DA23A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EBA1-7EED-4067-A57A-2B5AF5D1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DAD4D-F704-4F52-AE1A-165D81C5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A6C84-E9CB-43A1-BBC8-291602E5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27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EFA7-3DF0-4519-9DED-F55EC805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69E3C-966F-42E5-B560-3B10A11AA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25AD-8389-454C-B742-E293A0D5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A9AD-9ABA-4402-A994-36321A6B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2DDE9-01BA-408D-97B3-0342A456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1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80B3-9D6B-43A0-B0A9-55FC8E1E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8E9D-39A8-46EB-A95B-2DDFA363D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3CDF-FC1F-43F7-BA2E-E3924567A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1C3DF-26EC-46B7-9CB3-1A6BDB5B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8A4E-F658-4969-8DAA-20C0DE47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975C6-3B97-4217-89BE-7A322C3F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45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8EC26-4A7E-4970-AA81-8A3ADCA1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F77B-F962-4797-B061-525F8E811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EB6C3-6AB5-41B8-96A0-901299E2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460EA-51EE-44B2-8CFC-7B589132A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C274D1-E56C-45C4-84F9-C712A353C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F8295-A687-46BE-99D9-541D774F0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21B6E-A89F-4133-A14D-9E8DC0F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338A0-281F-4C66-A229-C107432F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8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20D6-ABA9-47C4-94F4-A8D53534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D4F952-031A-4203-A5FA-609D661BD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CE725-5D21-4673-9C0B-378E3EB6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49F2-D0E4-4D01-A5A4-F0816C4F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4DD0A-BF9F-411B-9F34-897FD02E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4D65E-B52B-444D-97F2-FFA0C3CA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BD625-58FA-4150-A074-4909AC1B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6BA80-159E-4366-A629-3CE49942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4E01D-5CD6-486E-A31C-F30E6FE23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59A0E-D78F-460E-B023-B9EB44A8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85E85-198F-4236-83AB-93E2CA452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0C54A-D451-433D-A0BE-06FBFAFE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53D19-2984-4397-953D-4F080EE0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E95A-0764-4DB8-925D-1BD0E974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B944DB-FFD9-4CD7-86E9-CF5029A05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28876-5A92-42FF-BA99-826BBE356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2F16-2BEA-4FB3-BFEC-750A6A16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899BA-CEE1-45DA-81E7-B73C8F2DB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8E73B-0C20-4154-B225-4095D8EA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3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3E92F0-5ECF-44AC-92FE-F9A0774B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0F2-EF2F-45BE-8889-6DC431FF5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FB95-4A0D-4E18-B4D7-98B84A3DA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6D20D-22E5-4362-85A1-5DC3F7BA74A9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5BD02-6F39-41C2-957E-04B75536F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43E2B-39BE-47B6-BCA2-37F8F4EB3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DDAEF-F315-450B-A066-D59AC32E6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0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28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1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7.xml" /><Relationship Id="rId4" Type="http://schemas.openxmlformats.org/officeDocument/2006/relationships/image" Target="../media/image31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 /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7.xml" /><Relationship Id="rId5" Type="http://schemas.openxmlformats.org/officeDocument/2006/relationships/comments" Target="../comments/comment1.xml" /><Relationship Id="rId4" Type="http://schemas.openxmlformats.org/officeDocument/2006/relationships/chart" Target="../charts/char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 /><Relationship Id="rId2" Type="http://schemas.openxmlformats.org/officeDocument/2006/relationships/image" Target="../media/image34.pn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svg" /><Relationship Id="rId7" Type="http://schemas.openxmlformats.org/officeDocument/2006/relationships/image" Target="../media/image7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6.png" /><Relationship Id="rId5" Type="http://schemas.openxmlformats.org/officeDocument/2006/relationships/image" Target="../media/image5.svg" /><Relationship Id="rId4" Type="http://schemas.openxmlformats.org/officeDocument/2006/relationships/image" Target="../media/image4.png" /><Relationship Id="rId9" Type="http://schemas.openxmlformats.org/officeDocument/2006/relationships/image" Target="../media/image9.sv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7" Type="http://schemas.openxmlformats.org/officeDocument/2006/relationships/image" Target="../media/image15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 /><Relationship Id="rId3" Type="http://schemas.openxmlformats.org/officeDocument/2006/relationships/tags" Target="../tags/tag3.xml" /><Relationship Id="rId7" Type="http://schemas.openxmlformats.org/officeDocument/2006/relationships/slideLayout" Target="../slideLayouts/slideLayout7.xml" /><Relationship Id="rId2" Type="http://schemas.openxmlformats.org/officeDocument/2006/relationships/tags" Target="../tags/tag2.xml" /><Relationship Id="rId1" Type="http://schemas.openxmlformats.org/officeDocument/2006/relationships/tags" Target="../tags/tag1.xml" /><Relationship Id="rId6" Type="http://schemas.openxmlformats.org/officeDocument/2006/relationships/tags" Target="../tags/tag6.xml" /><Relationship Id="rId5" Type="http://schemas.openxmlformats.org/officeDocument/2006/relationships/tags" Target="../tags/tag5.xml" /><Relationship Id="rId4" Type="http://schemas.openxmlformats.org/officeDocument/2006/relationships/tags" Target="../tags/tag4.xml" /><Relationship Id="rId9" Type="http://schemas.openxmlformats.org/officeDocument/2006/relationships/image" Target="../media/image22.svg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CBE1F3-BD5A-428A-85B7-289F1458C635}"/>
              </a:ext>
            </a:extLst>
          </p:cNvPr>
          <p:cNvSpPr txBox="1"/>
          <p:nvPr/>
        </p:nvSpPr>
        <p:spPr>
          <a:xfrm>
            <a:off x="1783392" y="238225"/>
            <a:ext cx="78452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University of Chittagong </a:t>
            </a:r>
          </a:p>
          <a:p>
            <a:pPr algn="ctr"/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Department of Computer Science &amp; Engineering</a:t>
            </a:r>
          </a:p>
          <a:p>
            <a:pPr algn="ctr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CSE 800- Final Thesis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E82C2-A89E-4939-8061-9A41124AFCAA}"/>
              </a:ext>
            </a:extLst>
          </p:cNvPr>
          <p:cNvSpPr txBox="1"/>
          <p:nvPr/>
        </p:nvSpPr>
        <p:spPr>
          <a:xfrm>
            <a:off x="686043" y="3025787"/>
            <a:ext cx="10522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Deep Learning Based Driver Drowsiness Detection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7FD52-C003-4537-89F9-8B694355912E}"/>
              </a:ext>
            </a:extLst>
          </p:cNvPr>
          <p:cNvSpPr txBox="1"/>
          <p:nvPr/>
        </p:nvSpPr>
        <p:spPr>
          <a:xfrm>
            <a:off x="307410" y="3844096"/>
            <a:ext cx="61653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tx1"/>
                </a:solidFill>
                <a:ea typeface="Cambria Math" panose="02040503050406030204" pitchFamily="18" charset="0"/>
              </a:rPr>
              <a:t>Supervised by</a:t>
            </a:r>
          </a:p>
          <a:p>
            <a:endParaRPr lang="en-US" sz="2200" b="1" u="sng" dirty="0">
              <a:solidFill>
                <a:schemeClr val="tx1"/>
              </a:solidFill>
              <a:ea typeface="Cambria Math" panose="02040503050406030204" pitchFamily="18" charset="0"/>
            </a:endParaRPr>
          </a:p>
          <a:p>
            <a:r>
              <a:rPr lang="es-ES" sz="2200" dirty="0">
                <a:ea typeface="Cambria Math" panose="02040503050406030204" pitchFamily="18" charset="0"/>
              </a:rPr>
              <a:t>Dr. </a:t>
            </a:r>
            <a:r>
              <a:rPr lang="es-ES" sz="2200" dirty="0" err="1">
                <a:ea typeface="Cambria Math" panose="02040503050406030204" pitchFamily="18" charset="0"/>
              </a:rPr>
              <a:t>Rashed</a:t>
            </a:r>
            <a:r>
              <a:rPr lang="es-ES" sz="2200" dirty="0">
                <a:ea typeface="Cambria Math" panose="02040503050406030204" pitchFamily="18" charset="0"/>
              </a:rPr>
              <a:t> </a:t>
            </a:r>
            <a:r>
              <a:rPr lang="es-ES" sz="2200" dirty="0" err="1">
                <a:ea typeface="Cambria Math" panose="02040503050406030204" pitchFamily="18" charset="0"/>
              </a:rPr>
              <a:t>Mustafa</a:t>
            </a:r>
            <a:endParaRPr lang="es-ES" sz="2200" dirty="0">
              <a:ea typeface="Cambria Math" panose="02040503050406030204" pitchFamily="18" charset="0"/>
            </a:endParaRPr>
          </a:p>
          <a:p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Professor  </a:t>
            </a:r>
          </a:p>
          <a:p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University of Chittagong </a:t>
            </a:r>
            <a:r>
              <a:rPr lang="en-US" sz="2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Chattogram-4331, Bangladesh.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80F2E-E51B-4E1B-AE5B-1F172F66BBE3}"/>
              </a:ext>
            </a:extLst>
          </p:cNvPr>
          <p:cNvSpPr txBox="1"/>
          <p:nvPr/>
        </p:nvSpPr>
        <p:spPr>
          <a:xfrm>
            <a:off x="7280687" y="3834860"/>
            <a:ext cx="49113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Presenter</a:t>
            </a:r>
          </a:p>
          <a:p>
            <a:endParaRPr lang="en-US" sz="2200" b="1" u="sng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Md. Shakhawat Hossain </a:t>
            </a:r>
            <a:r>
              <a:rPr lang="en-US" sz="2200" b="0" dirty="0" err="1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Hridoy</a:t>
            </a:r>
            <a:endParaRPr lang="en-US" sz="2200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22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ID: 18701056</a:t>
            </a:r>
          </a:p>
          <a:p>
            <a:r>
              <a:rPr lang="en-US" sz="2200" b="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Session: 2017-18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&amp; Engineering </a:t>
            </a:r>
          </a:p>
          <a:p>
            <a:r>
              <a:rPr lang="en-US" sz="2200" dirty="0">
                <a:ea typeface="Calibri" panose="020F0502020204030204" pitchFamily="34" charset="0"/>
                <a:cs typeface="Times New Roman" panose="02020603050405020304" pitchFamily="18" charset="0"/>
              </a:rPr>
              <a:t>University of Chittagong</a:t>
            </a:r>
            <a:endParaRPr lang="en-US" sz="2200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2C856-76FB-47BF-8957-869AC80F8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99" y="1577965"/>
            <a:ext cx="1572491" cy="1594264"/>
          </a:xfrm>
          <a:prstGeom prst="rect">
            <a:avLst/>
          </a:prstGeom>
        </p:spPr>
      </p:pic>
      <p:grpSp>
        <p:nvGrpSpPr>
          <p:cNvPr id="10" name="组合 2">
            <a:extLst>
              <a:ext uri="{FF2B5EF4-FFF2-40B4-BE49-F238E27FC236}">
                <a16:creationId xmlns:a16="http://schemas.microsoft.com/office/drawing/2014/main" id="{496F2C6C-D9C4-4BB8-B8E3-325314FB7D57}"/>
              </a:ext>
            </a:extLst>
          </p:cNvPr>
          <p:cNvGrpSpPr/>
          <p:nvPr/>
        </p:nvGrpSpPr>
        <p:grpSpPr>
          <a:xfrm flipH="1" flipV="1">
            <a:off x="10642704" y="0"/>
            <a:ext cx="1137075" cy="2630150"/>
            <a:chOff x="914400" y="2277838"/>
            <a:chExt cx="1390576" cy="2876548"/>
          </a:xfrm>
        </p:grpSpPr>
        <p:sp>
          <p:nvSpPr>
            <p:cNvPr id="11" name="五边形 21">
              <a:extLst>
                <a:ext uri="{FF2B5EF4-FFF2-40B4-BE49-F238E27FC236}">
                  <a16:creationId xmlns:a16="http://schemas.microsoft.com/office/drawing/2014/main" id="{B58DD970-1B53-4A32-AA18-7CF67FC4E235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2" name="五边形 1">
              <a:extLst>
                <a:ext uri="{FF2B5EF4-FFF2-40B4-BE49-F238E27FC236}">
                  <a16:creationId xmlns:a16="http://schemas.microsoft.com/office/drawing/2014/main" id="{2A95A00D-2477-433A-A9A7-135A36F2D8F1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14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E400CF-B2D2-47D7-8D9C-C4CF4A799160}"/>
              </a:ext>
            </a:extLst>
          </p:cNvPr>
          <p:cNvSpPr txBox="1"/>
          <p:nvPr/>
        </p:nvSpPr>
        <p:spPr>
          <a:xfrm>
            <a:off x="886690" y="5426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1C064C-470F-4DEF-8E95-797DE1203DE9}"/>
              </a:ext>
            </a:extLst>
          </p:cNvPr>
          <p:cNvCxnSpPr>
            <a:cxnSpLocks/>
          </p:cNvCxnSpPr>
          <p:nvPr/>
        </p:nvCxnSpPr>
        <p:spPr>
          <a:xfrm>
            <a:off x="886690" y="1127473"/>
            <a:ext cx="4003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2441A2-2C79-4B48-BF23-FB9EA6739706}"/>
              </a:ext>
            </a:extLst>
          </p:cNvPr>
          <p:cNvSpPr txBox="1"/>
          <p:nvPr/>
        </p:nvSpPr>
        <p:spPr>
          <a:xfrm>
            <a:off x="1122217" y="1342916"/>
            <a:ext cx="321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Proposed Method</a:t>
            </a:r>
          </a:p>
        </p:txBody>
      </p:sp>
      <p:sp>
        <p:nvSpPr>
          <p:cNvPr id="6" name="椭圆 19">
            <a:extLst>
              <a:ext uri="{FF2B5EF4-FFF2-40B4-BE49-F238E27FC236}">
                <a16:creationId xmlns:a16="http://schemas.microsoft.com/office/drawing/2014/main" id="{C89862D9-83F0-42FE-9FF3-3A6E98FA5B7C}"/>
              </a:ext>
            </a:extLst>
          </p:cNvPr>
          <p:cNvSpPr/>
          <p:nvPr/>
        </p:nvSpPr>
        <p:spPr>
          <a:xfrm>
            <a:off x="585642" y="1319968"/>
            <a:ext cx="536575" cy="536575"/>
          </a:xfrm>
          <a:prstGeom prst="ellipse">
            <a:avLst/>
          </a:prstGeom>
          <a:solidFill>
            <a:srgbClr val="1671C2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7" name="椭圆 8">
            <a:extLst>
              <a:ext uri="{FF2B5EF4-FFF2-40B4-BE49-F238E27FC236}">
                <a16:creationId xmlns:a16="http://schemas.microsoft.com/office/drawing/2014/main" id="{76874122-D23E-44F9-B16D-4B1277582FD8}"/>
              </a:ext>
            </a:extLst>
          </p:cNvPr>
          <p:cNvSpPr/>
          <p:nvPr/>
        </p:nvSpPr>
        <p:spPr>
          <a:xfrm>
            <a:off x="706292" y="1440858"/>
            <a:ext cx="295276" cy="294794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FD491E-E877-4046-839C-58B32EFD973B}"/>
              </a:ext>
            </a:extLst>
          </p:cNvPr>
          <p:cNvSpPr/>
          <p:nvPr/>
        </p:nvSpPr>
        <p:spPr>
          <a:xfrm>
            <a:off x="4181383" y="1677880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Sequence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CD8E8-7750-45B2-9681-1E678729560B}"/>
              </a:ext>
            </a:extLst>
          </p:cNvPr>
          <p:cNvSpPr/>
          <p:nvPr/>
        </p:nvSpPr>
        <p:spPr>
          <a:xfrm>
            <a:off x="1642370" y="2364421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Convolution+ReLU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93F721-F5F4-4267-BE9E-025637D0DB20}"/>
              </a:ext>
            </a:extLst>
          </p:cNvPr>
          <p:cNvSpPr/>
          <p:nvPr/>
        </p:nvSpPr>
        <p:spPr>
          <a:xfrm>
            <a:off x="6720396" y="2358502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0B1B56-D820-4A32-9274-D3381635B57D}"/>
              </a:ext>
            </a:extLst>
          </p:cNvPr>
          <p:cNvSpPr/>
          <p:nvPr/>
        </p:nvSpPr>
        <p:spPr>
          <a:xfrm>
            <a:off x="4181383" y="2358502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MaxPooling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483307-8166-4E59-AE8E-B3315BB14DB6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>
            <a:off x="5362113" y="2041864"/>
            <a:ext cx="0" cy="31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A0E3BD-A4FA-4367-8BD1-7931F4B91F79}"/>
              </a:ext>
            </a:extLst>
          </p:cNvPr>
          <p:cNvCxnSpPr>
            <a:cxnSpLocks/>
          </p:cNvCxnSpPr>
          <p:nvPr/>
        </p:nvCxnSpPr>
        <p:spPr>
          <a:xfrm>
            <a:off x="2823100" y="2200183"/>
            <a:ext cx="5078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E0E69A-F869-4860-9151-2A0633B3C2AF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2823100" y="2200183"/>
            <a:ext cx="0" cy="16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57E16F-A98B-472A-A9D1-7F690AC345AB}"/>
              </a:ext>
            </a:extLst>
          </p:cNvPr>
          <p:cNvCxnSpPr>
            <a:endCxn id="25" idx="0"/>
          </p:cNvCxnSpPr>
          <p:nvPr/>
        </p:nvCxnSpPr>
        <p:spPr>
          <a:xfrm>
            <a:off x="7901126" y="2200183"/>
            <a:ext cx="0" cy="15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AC05E58-9CFD-49BC-B817-28A767283353}"/>
              </a:ext>
            </a:extLst>
          </p:cNvPr>
          <p:cNvSpPr/>
          <p:nvPr/>
        </p:nvSpPr>
        <p:spPr>
          <a:xfrm>
            <a:off x="4181383" y="3079072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Flatten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1DA1E-B1AA-41D6-9AA7-FEA0DBFF755C}"/>
              </a:ext>
            </a:extLst>
          </p:cNvPr>
          <p:cNvCxnSpPr>
            <a:cxnSpLocks/>
          </p:cNvCxnSpPr>
          <p:nvPr/>
        </p:nvCxnSpPr>
        <p:spPr>
          <a:xfrm>
            <a:off x="2823100" y="2920754"/>
            <a:ext cx="5078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67CAE8D-512A-4D75-8FA2-B57D80863CDD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823100" y="2728405"/>
            <a:ext cx="0" cy="201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1EE4C4-7372-427D-B7C9-59FA408222CE}"/>
              </a:ext>
            </a:extLst>
          </p:cNvPr>
          <p:cNvCxnSpPr/>
          <p:nvPr/>
        </p:nvCxnSpPr>
        <p:spPr>
          <a:xfrm>
            <a:off x="7901126" y="2728405"/>
            <a:ext cx="0" cy="2012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87DADA-6D0F-4391-8215-C8984B48C67D}"/>
              </a:ext>
            </a:extLst>
          </p:cNvPr>
          <p:cNvCxnSpPr>
            <a:stCxn id="26" idx="2"/>
            <a:endCxn id="31" idx="0"/>
          </p:cNvCxnSpPr>
          <p:nvPr/>
        </p:nvCxnSpPr>
        <p:spPr>
          <a:xfrm>
            <a:off x="5362113" y="2722486"/>
            <a:ext cx="0" cy="356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45032EF-C81D-4354-B1E3-BD565C23E274}"/>
              </a:ext>
            </a:extLst>
          </p:cNvPr>
          <p:cNvSpPr/>
          <p:nvPr/>
        </p:nvSpPr>
        <p:spPr>
          <a:xfrm>
            <a:off x="3122722" y="3684781"/>
            <a:ext cx="4478782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Connected Layer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A48FD1-87A9-4A9A-84F9-523CEB1C95ED}"/>
              </a:ext>
            </a:extLst>
          </p:cNvPr>
          <p:cNvSpPr/>
          <p:nvPr/>
        </p:nvSpPr>
        <p:spPr>
          <a:xfrm>
            <a:off x="4181383" y="4331974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3333B0-C363-464C-B392-AC68B9757816}"/>
              </a:ext>
            </a:extLst>
          </p:cNvPr>
          <p:cNvSpPr/>
          <p:nvPr/>
        </p:nvSpPr>
        <p:spPr>
          <a:xfrm>
            <a:off x="4181383" y="5289153"/>
            <a:ext cx="2361460" cy="3639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Sequence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598286-E453-48A1-AE6F-4007E462B290}"/>
              </a:ext>
            </a:extLst>
          </p:cNvPr>
          <p:cNvCxnSpPr>
            <a:cxnSpLocks/>
          </p:cNvCxnSpPr>
          <p:nvPr/>
        </p:nvCxnSpPr>
        <p:spPr>
          <a:xfrm flipH="1">
            <a:off x="5362110" y="3451267"/>
            <a:ext cx="1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15E38B-C8AC-4193-8900-7C7B863DAE5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5362113" y="4048765"/>
            <a:ext cx="0" cy="283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15FF34-F6D6-45E6-8D89-AAEF3CAEA43D}"/>
              </a:ext>
            </a:extLst>
          </p:cNvPr>
          <p:cNvCxnSpPr>
            <a:cxnSpLocks/>
          </p:cNvCxnSpPr>
          <p:nvPr/>
        </p:nvCxnSpPr>
        <p:spPr>
          <a:xfrm>
            <a:off x="5376368" y="4706529"/>
            <a:ext cx="0" cy="57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F5799CF-6D1F-40F8-889B-F7DFBCB04901}"/>
              </a:ext>
            </a:extLst>
          </p:cNvPr>
          <p:cNvSpPr/>
          <p:nvPr/>
        </p:nvSpPr>
        <p:spPr>
          <a:xfrm>
            <a:off x="3122722" y="6006736"/>
            <a:ext cx="4778401" cy="3639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Fig: Proposed Method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A954DB-7C91-4977-B4D2-C323B86AC4CF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grpSp>
        <p:nvGrpSpPr>
          <p:cNvPr id="42" name="组合 1">
            <a:extLst>
              <a:ext uri="{FF2B5EF4-FFF2-40B4-BE49-F238E27FC236}">
                <a16:creationId xmlns:a16="http://schemas.microsoft.com/office/drawing/2014/main" id="{735E5037-7155-427E-AE77-68F967B97947}"/>
              </a:ext>
            </a:extLst>
          </p:cNvPr>
          <p:cNvGrpSpPr/>
          <p:nvPr/>
        </p:nvGrpSpPr>
        <p:grpSpPr>
          <a:xfrm>
            <a:off x="274986" y="5653136"/>
            <a:ext cx="916505" cy="951739"/>
            <a:chOff x="3861847" y="1647442"/>
            <a:chExt cx="4372804" cy="4373847"/>
          </a:xfrm>
        </p:grpSpPr>
        <p:sp>
          <p:nvSpPr>
            <p:cNvPr id="47" name="Shape 6914">
              <a:extLst>
                <a:ext uri="{FF2B5EF4-FFF2-40B4-BE49-F238E27FC236}">
                  <a16:creationId xmlns:a16="http://schemas.microsoft.com/office/drawing/2014/main" id="{A266BE50-79B8-4314-819B-2315CFF9422E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48" name="Shape 6915">
              <a:extLst>
                <a:ext uri="{FF2B5EF4-FFF2-40B4-BE49-F238E27FC236}">
                  <a16:creationId xmlns:a16="http://schemas.microsoft.com/office/drawing/2014/main" id="{AEFFCA54-1ACB-414F-B21F-A5A6B9A0B373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49" name="Shape 6916">
              <a:extLst>
                <a:ext uri="{FF2B5EF4-FFF2-40B4-BE49-F238E27FC236}">
                  <a16:creationId xmlns:a16="http://schemas.microsoft.com/office/drawing/2014/main" id="{672C6BDA-FCB3-4569-95A0-D19B64DFD6DB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50" name="Shape 6917">
              <a:extLst>
                <a:ext uri="{FF2B5EF4-FFF2-40B4-BE49-F238E27FC236}">
                  <a16:creationId xmlns:a16="http://schemas.microsoft.com/office/drawing/2014/main" id="{AEB165E5-6140-4DD1-96F6-A92323679E9F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A555210D-7D02-41A1-ABE3-9DEB0AD9DF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70" name="组合 2">
            <a:extLst>
              <a:ext uri="{FF2B5EF4-FFF2-40B4-BE49-F238E27FC236}">
                <a16:creationId xmlns:a16="http://schemas.microsoft.com/office/drawing/2014/main" id="{9C26436B-870F-46C4-9C1E-55C5B09FFA34}"/>
              </a:ext>
            </a:extLst>
          </p:cNvPr>
          <p:cNvGrpSpPr/>
          <p:nvPr/>
        </p:nvGrpSpPr>
        <p:grpSpPr>
          <a:xfrm flipH="1" flipV="1">
            <a:off x="10262586" y="-5"/>
            <a:ext cx="1252666" cy="2595411"/>
            <a:chOff x="914400" y="2277838"/>
            <a:chExt cx="1390576" cy="2876548"/>
          </a:xfrm>
        </p:grpSpPr>
        <p:sp>
          <p:nvSpPr>
            <p:cNvPr id="71" name="五边形 21">
              <a:extLst>
                <a:ext uri="{FF2B5EF4-FFF2-40B4-BE49-F238E27FC236}">
                  <a16:creationId xmlns:a16="http://schemas.microsoft.com/office/drawing/2014/main" id="{19567011-1A7F-44C0-AA8C-5C84C9DE910C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72" name="五边形 1">
              <a:extLst>
                <a:ext uri="{FF2B5EF4-FFF2-40B4-BE49-F238E27FC236}">
                  <a16:creationId xmlns:a16="http://schemas.microsoft.com/office/drawing/2014/main" id="{3BB92B04-13ED-40E9-93F0-FF9B30AFF183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8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1" grpId="0" animBg="1"/>
      <p:bldP spid="38" grpId="0" animBg="1"/>
      <p:bldP spid="39" grpId="0" animBg="1"/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54E4F-BEBE-4343-8A39-0F22795C0329}"/>
              </a:ext>
            </a:extLst>
          </p:cNvPr>
          <p:cNvSpPr txBox="1"/>
          <p:nvPr/>
        </p:nvSpPr>
        <p:spPr>
          <a:xfrm>
            <a:off x="886690" y="5426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93C4E0-747D-43F3-B9B7-628AE5474EA5}"/>
              </a:ext>
            </a:extLst>
          </p:cNvPr>
          <p:cNvCxnSpPr>
            <a:cxnSpLocks/>
          </p:cNvCxnSpPr>
          <p:nvPr/>
        </p:nvCxnSpPr>
        <p:spPr>
          <a:xfrm>
            <a:off x="886690" y="1127473"/>
            <a:ext cx="4003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Gauge">
            <a:extLst>
              <a:ext uri="{FF2B5EF4-FFF2-40B4-BE49-F238E27FC236}">
                <a16:creationId xmlns:a16="http://schemas.microsoft.com/office/drawing/2014/main" id="{2C4D117B-D2EA-4D88-9ADB-647DEB1F5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690" y="1255048"/>
            <a:ext cx="457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C428A4-EE55-4DB1-A10B-FB631B346A59}"/>
              </a:ext>
            </a:extLst>
          </p:cNvPr>
          <p:cNvSpPr txBox="1"/>
          <p:nvPr/>
        </p:nvSpPr>
        <p:spPr>
          <a:xfrm>
            <a:off x="1510145" y="1298982"/>
            <a:ext cx="3773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Pre-trained Models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DBF9B-5740-4A49-B696-8A3C5219BE74}"/>
              </a:ext>
            </a:extLst>
          </p:cNvPr>
          <p:cNvSpPr txBox="1"/>
          <p:nvPr/>
        </p:nvSpPr>
        <p:spPr>
          <a:xfrm>
            <a:off x="3117272" y="2314524"/>
            <a:ext cx="480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VGG16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Inception_V3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42E288-2167-4477-8375-66AD5DD61203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grpSp>
        <p:nvGrpSpPr>
          <p:cNvPr id="29" name="组合 2">
            <a:extLst>
              <a:ext uri="{FF2B5EF4-FFF2-40B4-BE49-F238E27FC236}">
                <a16:creationId xmlns:a16="http://schemas.microsoft.com/office/drawing/2014/main" id="{959ECF77-C6F6-421A-A4C4-843C13DD99DE}"/>
              </a:ext>
            </a:extLst>
          </p:cNvPr>
          <p:cNvGrpSpPr/>
          <p:nvPr/>
        </p:nvGrpSpPr>
        <p:grpSpPr>
          <a:xfrm flipH="1" flipV="1">
            <a:off x="10344725" y="-7"/>
            <a:ext cx="1170523" cy="2623131"/>
            <a:chOff x="914400" y="2277838"/>
            <a:chExt cx="1390576" cy="2876548"/>
          </a:xfrm>
        </p:grpSpPr>
        <p:sp>
          <p:nvSpPr>
            <p:cNvPr id="30" name="五边形 21">
              <a:extLst>
                <a:ext uri="{FF2B5EF4-FFF2-40B4-BE49-F238E27FC236}">
                  <a16:creationId xmlns:a16="http://schemas.microsoft.com/office/drawing/2014/main" id="{35452FFA-996E-4066-8AC2-FBDC64FBA6A3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31" name="五边形 1">
              <a:extLst>
                <a:ext uri="{FF2B5EF4-FFF2-40B4-BE49-F238E27FC236}">
                  <a16:creationId xmlns:a16="http://schemas.microsoft.com/office/drawing/2014/main" id="{8F5FBD85-461D-42BE-8172-DF4ADDB2775B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32" name="组合 1">
            <a:extLst>
              <a:ext uri="{FF2B5EF4-FFF2-40B4-BE49-F238E27FC236}">
                <a16:creationId xmlns:a16="http://schemas.microsoft.com/office/drawing/2014/main" id="{797E8027-A3DD-4242-9F2C-4EB76F8C7FDB}"/>
              </a:ext>
            </a:extLst>
          </p:cNvPr>
          <p:cNvGrpSpPr/>
          <p:nvPr/>
        </p:nvGrpSpPr>
        <p:grpSpPr>
          <a:xfrm>
            <a:off x="274986" y="5538032"/>
            <a:ext cx="1068904" cy="1066844"/>
            <a:chOff x="3861847" y="1647442"/>
            <a:chExt cx="4372804" cy="4373847"/>
          </a:xfrm>
        </p:grpSpPr>
        <p:sp>
          <p:nvSpPr>
            <p:cNvPr id="33" name="Shape 6914">
              <a:extLst>
                <a:ext uri="{FF2B5EF4-FFF2-40B4-BE49-F238E27FC236}">
                  <a16:creationId xmlns:a16="http://schemas.microsoft.com/office/drawing/2014/main" id="{117C7164-ECFF-4C92-AD91-6941D3E2C068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4" name="Shape 6915">
              <a:extLst>
                <a:ext uri="{FF2B5EF4-FFF2-40B4-BE49-F238E27FC236}">
                  <a16:creationId xmlns:a16="http://schemas.microsoft.com/office/drawing/2014/main" id="{D6E2D029-F659-41D5-8FFB-8F4A2DF1695D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5" name="Shape 6916">
              <a:extLst>
                <a:ext uri="{FF2B5EF4-FFF2-40B4-BE49-F238E27FC236}">
                  <a16:creationId xmlns:a16="http://schemas.microsoft.com/office/drawing/2014/main" id="{B1DE18B6-B1D9-4FA6-A604-4ACB9D59595A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6" name="Shape 6917">
              <a:extLst>
                <a:ext uri="{FF2B5EF4-FFF2-40B4-BE49-F238E27FC236}">
                  <a16:creationId xmlns:a16="http://schemas.microsoft.com/office/drawing/2014/main" id="{2BE963C8-1F4C-4534-A9FF-6F09A6802928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A8BA67B9-98B5-4EC0-A4C2-AFE0DCD0A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727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3F988F-CFFA-4BCA-9C3F-3D08EAD5D998}"/>
              </a:ext>
            </a:extLst>
          </p:cNvPr>
          <p:cNvSpPr txBox="1"/>
          <p:nvPr/>
        </p:nvSpPr>
        <p:spPr>
          <a:xfrm>
            <a:off x="654888" y="618772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AE44EB-1D3E-4509-8E93-A55BC7D93EC2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28D86F-E000-4912-8319-C7F73B4A09A1}"/>
              </a:ext>
            </a:extLst>
          </p:cNvPr>
          <p:cNvSpPr txBox="1"/>
          <p:nvPr/>
        </p:nvSpPr>
        <p:spPr>
          <a:xfrm>
            <a:off x="1166000" y="1235726"/>
            <a:ext cx="270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Proposed Model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39EAC175-52D5-4B5A-BCBB-2EE03CD7E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88" y="1235726"/>
            <a:ext cx="653382" cy="523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CEB521-DFB1-4446-9849-2DDFEFC6DDAA}"/>
              </a:ext>
            </a:extLst>
          </p:cNvPr>
          <p:cNvSpPr txBox="1"/>
          <p:nvPr/>
        </p:nvSpPr>
        <p:spPr>
          <a:xfrm>
            <a:off x="1927910" y="6092514"/>
            <a:ext cx="2398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Calibri" panose="020F0502020204030204" pitchFamily="34" charset="0"/>
              </a:rPr>
              <a:t>Fig. 4 </a:t>
            </a:r>
            <a:r>
              <a:rPr lang="en-US" b="1" dirty="0">
                <a:ea typeface="Calibri" panose="020F0502020204030204" pitchFamily="34" charset="0"/>
              </a:rPr>
              <a:t>C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onfusion Matrix </a:t>
            </a:r>
            <a:endParaRPr lang="en-US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5E66B40-42BD-4A96-A82F-184852E1D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75" y="33162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650F1-0CE6-4867-8FCB-90E149013475}"/>
              </a:ext>
            </a:extLst>
          </p:cNvPr>
          <p:cNvSpPr txBox="1"/>
          <p:nvPr/>
        </p:nvSpPr>
        <p:spPr>
          <a:xfrm>
            <a:off x="5845492" y="1758944"/>
            <a:ext cx="5937249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 Classification Report for proposed model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569A83-9076-45ED-8364-F5AC2C3C6D00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78DA3B-3198-44DA-8CF8-662F6282C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173408"/>
              </p:ext>
            </p:extLst>
          </p:nvPr>
        </p:nvGraphicFramePr>
        <p:xfrm>
          <a:off x="5691331" y="2355272"/>
          <a:ext cx="5937249" cy="3607172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42342">
                  <a:extLst>
                    <a:ext uri="{9D8B030D-6E8A-4147-A177-3AD203B41FA5}">
                      <a16:colId xmlns:a16="http://schemas.microsoft.com/office/drawing/2014/main" val="2393735647"/>
                    </a:ext>
                  </a:extLst>
                </a:gridCol>
                <a:gridCol w="1154545">
                  <a:extLst>
                    <a:ext uri="{9D8B030D-6E8A-4147-A177-3AD203B41FA5}">
                      <a16:colId xmlns:a16="http://schemas.microsoft.com/office/drawing/2014/main" val="4116178931"/>
                    </a:ext>
                  </a:extLst>
                </a:gridCol>
                <a:gridCol w="1062182">
                  <a:extLst>
                    <a:ext uri="{9D8B030D-6E8A-4147-A177-3AD203B41FA5}">
                      <a16:colId xmlns:a16="http://schemas.microsoft.com/office/drawing/2014/main" val="1377315440"/>
                    </a:ext>
                  </a:extLst>
                </a:gridCol>
                <a:gridCol w="1017400">
                  <a:extLst>
                    <a:ext uri="{9D8B030D-6E8A-4147-A177-3AD203B41FA5}">
                      <a16:colId xmlns:a16="http://schemas.microsoft.com/office/drawing/2014/main" val="2168642117"/>
                    </a:ext>
                  </a:extLst>
                </a:gridCol>
                <a:gridCol w="1060780">
                  <a:extLst>
                    <a:ext uri="{9D8B030D-6E8A-4147-A177-3AD203B41FA5}">
                      <a16:colId xmlns:a16="http://schemas.microsoft.com/office/drawing/2014/main" val="753352373"/>
                    </a:ext>
                  </a:extLst>
                </a:gridCol>
              </a:tblGrid>
              <a:tr h="7374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Class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F1 score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Support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912281"/>
                  </a:ext>
                </a:extLst>
              </a:tr>
              <a:tr h="38927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Yawn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0.67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7889911"/>
                  </a:ext>
                </a:extLst>
              </a:tr>
              <a:tr h="391041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No_yawn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0.62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0769998"/>
                  </a:ext>
                </a:extLst>
              </a:tr>
              <a:tr h="38927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Closed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215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5823405"/>
                  </a:ext>
                </a:extLst>
              </a:tr>
              <a:tr h="38927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Open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226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972223"/>
                  </a:ext>
                </a:extLst>
              </a:tr>
              <a:tr h="38927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Accuracy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578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297971"/>
                  </a:ext>
                </a:extLst>
              </a:tr>
              <a:tr h="389278">
                <a:tc>
                  <a:txBody>
                    <a:bodyPr/>
                    <a:lstStyle/>
                    <a:p>
                      <a:pPr marR="31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Macro avg.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578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6162746"/>
                  </a:ext>
                </a:extLst>
              </a:tr>
              <a:tr h="391041"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Weighted avg.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0.91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578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2788180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719F33EE-547D-4927-8662-E86A0973AF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527" y="1852677"/>
            <a:ext cx="5107709" cy="4162339"/>
          </a:xfrm>
          <a:prstGeom prst="rect">
            <a:avLst/>
          </a:prstGeom>
        </p:spPr>
      </p:pic>
      <p:grpSp>
        <p:nvGrpSpPr>
          <p:cNvPr id="16" name="组合 2">
            <a:extLst>
              <a:ext uri="{FF2B5EF4-FFF2-40B4-BE49-F238E27FC236}">
                <a16:creationId xmlns:a16="http://schemas.microsoft.com/office/drawing/2014/main" id="{EB82D2DE-E30B-4188-B11A-E571A7439FE9}"/>
              </a:ext>
            </a:extLst>
          </p:cNvPr>
          <p:cNvGrpSpPr/>
          <p:nvPr/>
        </p:nvGrpSpPr>
        <p:grpSpPr>
          <a:xfrm flipH="1" flipV="1">
            <a:off x="10612579" y="-4"/>
            <a:ext cx="902669" cy="1758947"/>
            <a:chOff x="914400" y="2277838"/>
            <a:chExt cx="1390576" cy="2876548"/>
          </a:xfrm>
        </p:grpSpPr>
        <p:sp>
          <p:nvSpPr>
            <p:cNvPr id="17" name="五边形 21">
              <a:extLst>
                <a:ext uri="{FF2B5EF4-FFF2-40B4-BE49-F238E27FC236}">
                  <a16:creationId xmlns:a16="http://schemas.microsoft.com/office/drawing/2014/main" id="{5001A836-3AC4-46E1-BB3A-57EB5B4D1162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8" name="五边形 1">
              <a:extLst>
                <a:ext uri="{FF2B5EF4-FFF2-40B4-BE49-F238E27FC236}">
                  <a16:creationId xmlns:a16="http://schemas.microsoft.com/office/drawing/2014/main" id="{B044CBC4-D067-4D84-8C3C-F853F14C7B93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6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44781-A2DA-440F-8ABD-A0D2D1C2E61D}"/>
              </a:ext>
            </a:extLst>
          </p:cNvPr>
          <p:cNvSpPr txBox="1"/>
          <p:nvPr/>
        </p:nvSpPr>
        <p:spPr>
          <a:xfrm>
            <a:off x="654888" y="618772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6739B3-6F7D-4A0D-BB5B-2B821CE5F302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58AA52E2-F750-4C0D-B13B-8DF78439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88" y="1208012"/>
            <a:ext cx="914400" cy="457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02A30-8D95-4740-AF54-574E823DCF8F}"/>
              </a:ext>
            </a:extLst>
          </p:cNvPr>
          <p:cNvSpPr txBox="1"/>
          <p:nvPr/>
        </p:nvSpPr>
        <p:spPr>
          <a:xfrm>
            <a:off x="1569288" y="1208012"/>
            <a:ext cx="346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Pretrained Model: VGG16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0D24E-58DD-4C3E-82B5-085FE72A8507}"/>
              </a:ext>
            </a:extLst>
          </p:cNvPr>
          <p:cNvSpPr txBox="1"/>
          <p:nvPr/>
        </p:nvSpPr>
        <p:spPr>
          <a:xfrm>
            <a:off x="1906861" y="6015016"/>
            <a:ext cx="2299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Calibri" panose="020F0502020204030204" pitchFamily="34" charset="0"/>
              </a:rPr>
              <a:t>Fig</a:t>
            </a:r>
            <a:r>
              <a:rPr lang="en-US" b="1" dirty="0">
                <a:ea typeface="Calibri" panose="020F0502020204030204" pitchFamily="34" charset="0"/>
              </a:rPr>
              <a:t>: C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onfusion Matrix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B2D73-256F-4CDC-B618-7181A5767170}"/>
              </a:ext>
            </a:extLst>
          </p:cNvPr>
          <p:cNvSpPr txBox="1"/>
          <p:nvPr/>
        </p:nvSpPr>
        <p:spPr>
          <a:xfrm>
            <a:off x="6659418" y="1585972"/>
            <a:ext cx="427018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 Classification Report of VGG16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91FA7-E0AD-4EEB-A234-A713983F6CAB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0FF100D-04A3-4AB0-8D25-1EA377593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53194"/>
              </p:ext>
            </p:extLst>
          </p:nvPr>
        </p:nvGraphicFramePr>
        <p:xfrm>
          <a:off x="5837382" y="2124367"/>
          <a:ext cx="5978100" cy="357718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77574">
                  <a:extLst>
                    <a:ext uri="{9D8B030D-6E8A-4147-A177-3AD203B41FA5}">
                      <a16:colId xmlns:a16="http://schemas.microsoft.com/office/drawing/2014/main" val="1248304548"/>
                    </a:ext>
                  </a:extLst>
                </a:gridCol>
                <a:gridCol w="1121474">
                  <a:extLst>
                    <a:ext uri="{9D8B030D-6E8A-4147-A177-3AD203B41FA5}">
                      <a16:colId xmlns:a16="http://schemas.microsoft.com/office/drawing/2014/main" val="1100540945"/>
                    </a:ext>
                  </a:extLst>
                </a:gridCol>
                <a:gridCol w="1010251">
                  <a:extLst>
                    <a:ext uri="{9D8B030D-6E8A-4147-A177-3AD203B41FA5}">
                      <a16:colId xmlns:a16="http://schemas.microsoft.com/office/drawing/2014/main" val="264562391"/>
                    </a:ext>
                  </a:extLst>
                </a:gridCol>
                <a:gridCol w="1028790">
                  <a:extLst>
                    <a:ext uri="{9D8B030D-6E8A-4147-A177-3AD203B41FA5}">
                      <a16:colId xmlns:a16="http://schemas.microsoft.com/office/drawing/2014/main" val="594777274"/>
                    </a:ext>
                  </a:extLst>
                </a:gridCol>
                <a:gridCol w="1140011">
                  <a:extLst>
                    <a:ext uri="{9D8B030D-6E8A-4147-A177-3AD203B41FA5}">
                      <a16:colId xmlns:a16="http://schemas.microsoft.com/office/drawing/2014/main" val="1652102509"/>
                    </a:ext>
                  </a:extLst>
                </a:gridCol>
              </a:tblGrid>
              <a:tr h="428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Class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F1 score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Support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5176283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Yawn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0.44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0.98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0.60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46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38271142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No_yawn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0.15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0.26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8813868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Closed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1.00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127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925829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Open 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0.92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160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5948624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8965565"/>
                  </a:ext>
                </a:extLst>
              </a:tr>
              <a:tr h="428789">
                <a:tc>
                  <a:txBody>
                    <a:bodyPr/>
                    <a:lstStyle/>
                    <a:p>
                      <a:pPr marR="31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Macro avg.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0.71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0.66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385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1888868"/>
                  </a:ext>
                </a:extLst>
              </a:tr>
              <a:tr h="575666"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Weighted avg.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0.86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0.79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0.77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385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833743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9C2BA352-118B-4F2E-81BB-2D387CADC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" y="1731230"/>
            <a:ext cx="5090130" cy="4124617"/>
          </a:xfrm>
          <a:prstGeom prst="rect">
            <a:avLst/>
          </a:prstGeom>
        </p:spPr>
      </p:pic>
      <p:grpSp>
        <p:nvGrpSpPr>
          <p:cNvPr id="15" name="组合 2">
            <a:extLst>
              <a:ext uri="{FF2B5EF4-FFF2-40B4-BE49-F238E27FC236}">
                <a16:creationId xmlns:a16="http://schemas.microsoft.com/office/drawing/2014/main" id="{8BAD7979-52F2-4236-BA3F-C472AD9558A5}"/>
              </a:ext>
            </a:extLst>
          </p:cNvPr>
          <p:cNvGrpSpPr/>
          <p:nvPr/>
        </p:nvGrpSpPr>
        <p:grpSpPr>
          <a:xfrm flipH="1" flipV="1">
            <a:off x="10612579" y="-4"/>
            <a:ext cx="902669" cy="1731229"/>
            <a:chOff x="914400" y="2277838"/>
            <a:chExt cx="1390576" cy="2876548"/>
          </a:xfrm>
        </p:grpSpPr>
        <p:sp>
          <p:nvSpPr>
            <p:cNvPr id="16" name="五边形 21">
              <a:extLst>
                <a:ext uri="{FF2B5EF4-FFF2-40B4-BE49-F238E27FC236}">
                  <a16:creationId xmlns:a16="http://schemas.microsoft.com/office/drawing/2014/main" id="{44B6FAFA-819C-49B9-98D2-67D4366F17D4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7" name="五边形 1">
              <a:extLst>
                <a:ext uri="{FF2B5EF4-FFF2-40B4-BE49-F238E27FC236}">
                  <a16:creationId xmlns:a16="http://schemas.microsoft.com/office/drawing/2014/main" id="{93CA3E79-DC39-42D2-85FB-3048924A1C90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79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44781-A2DA-440F-8ABD-A0D2D1C2E61D}"/>
              </a:ext>
            </a:extLst>
          </p:cNvPr>
          <p:cNvSpPr txBox="1"/>
          <p:nvPr/>
        </p:nvSpPr>
        <p:spPr>
          <a:xfrm>
            <a:off x="654888" y="618772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6739B3-6F7D-4A0D-BB5B-2B821CE5F302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58AA52E2-F750-4C0D-B13B-8DF784392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888" y="1208012"/>
            <a:ext cx="914400" cy="457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F02A30-8D95-4740-AF54-574E823DCF8F}"/>
              </a:ext>
            </a:extLst>
          </p:cNvPr>
          <p:cNvSpPr txBox="1"/>
          <p:nvPr/>
        </p:nvSpPr>
        <p:spPr>
          <a:xfrm>
            <a:off x="1569288" y="1208012"/>
            <a:ext cx="4362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Pretrained Model: 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Inception_V3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0D24E-58DD-4C3E-82B5-085FE72A8507}"/>
              </a:ext>
            </a:extLst>
          </p:cNvPr>
          <p:cNvSpPr txBox="1"/>
          <p:nvPr/>
        </p:nvSpPr>
        <p:spPr>
          <a:xfrm>
            <a:off x="1810327" y="6015016"/>
            <a:ext cx="23460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ea typeface="Calibri" panose="020F0502020204030204" pitchFamily="34" charset="0"/>
              </a:rPr>
              <a:t>Fig</a:t>
            </a:r>
            <a:r>
              <a:rPr lang="en-US" b="1" dirty="0">
                <a:ea typeface="Calibri" panose="020F0502020204030204" pitchFamily="34" charset="0"/>
              </a:rPr>
              <a:t>: C</a:t>
            </a:r>
            <a:r>
              <a:rPr lang="en-US" sz="1800" b="1" dirty="0">
                <a:effectLst/>
                <a:ea typeface="Calibri" panose="020F0502020204030204" pitchFamily="34" charset="0"/>
              </a:rPr>
              <a:t>onfusion Matrix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1B2D73-256F-4CDC-B618-7181A5767170}"/>
              </a:ext>
            </a:extLst>
          </p:cNvPr>
          <p:cNvSpPr txBox="1"/>
          <p:nvPr/>
        </p:nvSpPr>
        <p:spPr>
          <a:xfrm>
            <a:off x="6659418" y="1486443"/>
            <a:ext cx="455542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Table: Classification Report of Inception_V3 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B91FA7-E0AD-4EEB-A234-A713983F6CAB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2BA352-118B-4F2E-81BB-2D387CADC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88" y="1731230"/>
            <a:ext cx="5090130" cy="412461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B3050-3E83-4E3E-A855-86A65D70A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612924"/>
              </p:ext>
            </p:extLst>
          </p:nvPr>
        </p:nvGraphicFramePr>
        <p:xfrm>
          <a:off x="5701555" y="1960049"/>
          <a:ext cx="5938520" cy="37684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76398">
                  <a:extLst>
                    <a:ext uri="{9D8B030D-6E8A-4147-A177-3AD203B41FA5}">
                      <a16:colId xmlns:a16="http://schemas.microsoft.com/office/drawing/2014/main" val="3268582981"/>
                    </a:ext>
                  </a:extLst>
                </a:gridCol>
                <a:gridCol w="1111623">
                  <a:extLst>
                    <a:ext uri="{9D8B030D-6E8A-4147-A177-3AD203B41FA5}">
                      <a16:colId xmlns:a16="http://schemas.microsoft.com/office/drawing/2014/main" val="805520261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2987753503"/>
                    </a:ext>
                  </a:extLst>
                </a:gridCol>
                <a:gridCol w="1075765">
                  <a:extLst>
                    <a:ext uri="{9D8B030D-6E8A-4147-A177-3AD203B41FA5}">
                      <a16:colId xmlns:a16="http://schemas.microsoft.com/office/drawing/2014/main" val="1644536100"/>
                    </a:ext>
                  </a:extLst>
                </a:gridCol>
                <a:gridCol w="1088616">
                  <a:extLst>
                    <a:ext uri="{9D8B030D-6E8A-4147-A177-3AD203B41FA5}">
                      <a16:colId xmlns:a16="http://schemas.microsoft.com/office/drawing/2014/main" val="1768878740"/>
                    </a:ext>
                  </a:extLst>
                </a:gridCol>
              </a:tblGrid>
              <a:tr h="47051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Class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precision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Recall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F1 score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Support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0068819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Yawn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63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115281"/>
                  </a:ext>
                </a:extLst>
              </a:tr>
              <a:tr h="472646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 err="1">
                          <a:effectLst/>
                        </a:rPr>
                        <a:t>No_yawn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0.34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0.84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0.48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74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2632307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Closed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0.39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0.60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0.47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215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6016728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Open 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0.00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0.00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226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5017505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0.33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578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043037"/>
                  </a:ext>
                </a:extLst>
              </a:tr>
              <a:tr h="470518">
                <a:tc>
                  <a:txBody>
                    <a:bodyPr/>
                    <a:lstStyle/>
                    <a:p>
                      <a:pPr marR="317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Macro avg.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0.19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0.36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0.24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578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8596409"/>
                  </a:ext>
                </a:extLst>
              </a:tr>
              <a:tr h="472646">
                <a:tc>
                  <a:txBody>
                    <a:bodyPr/>
                    <a:lstStyle/>
                    <a:p>
                      <a:pPr marR="25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Weighted avg.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0.19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905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0.33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0.24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7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578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4672281"/>
                  </a:ext>
                </a:extLst>
              </a:tr>
            </a:tbl>
          </a:graphicData>
        </a:graphic>
      </p:graphicFrame>
      <p:grpSp>
        <p:nvGrpSpPr>
          <p:cNvPr id="13" name="组合 2">
            <a:extLst>
              <a:ext uri="{FF2B5EF4-FFF2-40B4-BE49-F238E27FC236}">
                <a16:creationId xmlns:a16="http://schemas.microsoft.com/office/drawing/2014/main" id="{8BF2CB73-379D-4AF5-9780-FFBFFD9C1F96}"/>
              </a:ext>
            </a:extLst>
          </p:cNvPr>
          <p:cNvGrpSpPr/>
          <p:nvPr/>
        </p:nvGrpSpPr>
        <p:grpSpPr>
          <a:xfrm flipH="1" flipV="1">
            <a:off x="10612579" y="-4"/>
            <a:ext cx="902669" cy="1559859"/>
            <a:chOff x="914400" y="2277838"/>
            <a:chExt cx="1390576" cy="2876548"/>
          </a:xfrm>
        </p:grpSpPr>
        <p:sp>
          <p:nvSpPr>
            <p:cNvPr id="15" name="五边形 21">
              <a:extLst>
                <a:ext uri="{FF2B5EF4-FFF2-40B4-BE49-F238E27FC236}">
                  <a16:creationId xmlns:a16="http://schemas.microsoft.com/office/drawing/2014/main" id="{648AE324-7CC2-4A0C-B07A-2C4981113416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6" name="五边形 1">
              <a:extLst>
                <a:ext uri="{FF2B5EF4-FFF2-40B4-BE49-F238E27FC236}">
                  <a16:creationId xmlns:a16="http://schemas.microsoft.com/office/drawing/2014/main" id="{333B0C63-D737-4E68-B641-A18B7B8D9852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0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FBD08B-F0B3-435C-91C2-56604BAF86E9}"/>
              </a:ext>
            </a:extLst>
          </p:cNvPr>
          <p:cNvSpPr txBox="1"/>
          <p:nvPr/>
        </p:nvSpPr>
        <p:spPr>
          <a:xfrm>
            <a:off x="654888" y="618772"/>
            <a:ext cx="3723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9641F80-465D-40C4-B889-2D4E6F9A083B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AC93FFE0-3CD0-4D4B-BF33-E47B0BF72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637" y="1141992"/>
            <a:ext cx="766370" cy="783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08685-AAE9-4CFE-A55C-51E05E20369B}"/>
              </a:ext>
            </a:extLst>
          </p:cNvPr>
          <p:cNvSpPr txBox="1"/>
          <p:nvPr/>
        </p:nvSpPr>
        <p:spPr>
          <a:xfrm>
            <a:off x="1182007" y="1371782"/>
            <a:ext cx="555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Proposed Model VS Pretrained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103AB4-8F1F-4E5D-8FB5-DCC409FF13C4}"/>
              </a:ext>
            </a:extLst>
          </p:cNvPr>
          <p:cNvSpPr/>
          <p:nvPr/>
        </p:nvSpPr>
        <p:spPr>
          <a:xfrm>
            <a:off x="11313637" y="6203259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15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25052D2-76A3-4D5E-8811-F1A07E6F33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4418555"/>
              </p:ext>
            </p:extLst>
          </p:nvPr>
        </p:nvGraphicFramePr>
        <p:xfrm>
          <a:off x="2031999" y="1833448"/>
          <a:ext cx="8765309" cy="4604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组合 2">
            <a:extLst>
              <a:ext uri="{FF2B5EF4-FFF2-40B4-BE49-F238E27FC236}">
                <a16:creationId xmlns:a16="http://schemas.microsoft.com/office/drawing/2014/main" id="{60858057-A54B-4A34-9D84-317110A5EAA7}"/>
              </a:ext>
            </a:extLst>
          </p:cNvPr>
          <p:cNvGrpSpPr/>
          <p:nvPr/>
        </p:nvGrpSpPr>
        <p:grpSpPr>
          <a:xfrm flipH="1" flipV="1">
            <a:off x="10474035" y="-6"/>
            <a:ext cx="1041211" cy="1995049"/>
            <a:chOff x="914400" y="2277838"/>
            <a:chExt cx="1390576" cy="2876548"/>
          </a:xfrm>
        </p:grpSpPr>
        <p:sp>
          <p:nvSpPr>
            <p:cNvPr id="13" name="五边形 21">
              <a:extLst>
                <a:ext uri="{FF2B5EF4-FFF2-40B4-BE49-F238E27FC236}">
                  <a16:creationId xmlns:a16="http://schemas.microsoft.com/office/drawing/2014/main" id="{142EC818-EB33-415F-91DB-F5B7DB96D5E5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4" name="五边形 1">
              <a:extLst>
                <a:ext uri="{FF2B5EF4-FFF2-40B4-BE49-F238E27FC236}">
                  <a16:creationId xmlns:a16="http://schemas.microsoft.com/office/drawing/2014/main" id="{F405873C-3418-44D1-8CEF-A75981E15DC9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8" name="组合 1">
            <a:extLst>
              <a:ext uri="{FF2B5EF4-FFF2-40B4-BE49-F238E27FC236}">
                <a16:creationId xmlns:a16="http://schemas.microsoft.com/office/drawing/2014/main" id="{25766D0F-1401-4781-BBF9-1C718BB842E2}"/>
              </a:ext>
            </a:extLst>
          </p:cNvPr>
          <p:cNvGrpSpPr/>
          <p:nvPr/>
        </p:nvGrpSpPr>
        <p:grpSpPr>
          <a:xfrm>
            <a:off x="274986" y="5716008"/>
            <a:ext cx="907021" cy="888868"/>
            <a:chOff x="3861847" y="1647442"/>
            <a:chExt cx="4372804" cy="4373847"/>
          </a:xfrm>
        </p:grpSpPr>
        <p:sp>
          <p:nvSpPr>
            <p:cNvPr id="19" name="Shape 6914">
              <a:extLst>
                <a:ext uri="{FF2B5EF4-FFF2-40B4-BE49-F238E27FC236}">
                  <a16:creationId xmlns:a16="http://schemas.microsoft.com/office/drawing/2014/main" id="{134A7FCE-A960-4E3E-9ECF-6831A5723733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0" name="Shape 6915">
              <a:extLst>
                <a:ext uri="{FF2B5EF4-FFF2-40B4-BE49-F238E27FC236}">
                  <a16:creationId xmlns:a16="http://schemas.microsoft.com/office/drawing/2014/main" id="{99DFCAAA-9FFA-48EF-B22D-9AF7B4C8764E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1" name="Shape 6916">
              <a:extLst>
                <a:ext uri="{FF2B5EF4-FFF2-40B4-BE49-F238E27FC236}">
                  <a16:creationId xmlns:a16="http://schemas.microsoft.com/office/drawing/2014/main" id="{83A30C65-6602-4AF2-A633-958189BBAC0C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2" name="Shape 6917">
              <a:extLst>
                <a:ext uri="{FF2B5EF4-FFF2-40B4-BE49-F238E27FC236}">
                  <a16:creationId xmlns:a16="http://schemas.microsoft.com/office/drawing/2014/main" id="{718BC300-B781-4389-86D7-7A6DE29F2001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23" name="Freeform 41">
              <a:extLst>
                <a:ext uri="{FF2B5EF4-FFF2-40B4-BE49-F238E27FC236}">
                  <a16:creationId xmlns:a16="http://schemas.microsoft.com/office/drawing/2014/main" id="{4114986E-446C-48D6-BEA3-58D980EEB0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46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DD8A29-F115-412C-8AA1-57CC49FA1E02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FBB806-C35D-423D-8339-B747F41550FB}"/>
              </a:ext>
            </a:extLst>
          </p:cNvPr>
          <p:cNvSpPr txBox="1"/>
          <p:nvPr/>
        </p:nvSpPr>
        <p:spPr>
          <a:xfrm>
            <a:off x="549946" y="583128"/>
            <a:ext cx="35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F6323B1E-0CC9-4D49-AFFF-92BB13149BCF}"/>
              </a:ext>
            </a:extLst>
          </p:cNvPr>
          <p:cNvGrpSpPr/>
          <p:nvPr/>
        </p:nvGrpSpPr>
        <p:grpSpPr>
          <a:xfrm flipH="1" flipV="1">
            <a:off x="10280072" y="24558"/>
            <a:ext cx="1062884" cy="2653985"/>
            <a:chOff x="914400" y="2277838"/>
            <a:chExt cx="1390576" cy="2876548"/>
          </a:xfrm>
        </p:grpSpPr>
        <p:sp>
          <p:nvSpPr>
            <p:cNvPr id="5" name="五边形 21">
              <a:extLst>
                <a:ext uri="{FF2B5EF4-FFF2-40B4-BE49-F238E27FC236}">
                  <a16:creationId xmlns:a16="http://schemas.microsoft.com/office/drawing/2014/main" id="{FC6E1948-D73B-459B-BFD2-4A81C4D79BEA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6" name="五边形 1">
              <a:extLst>
                <a:ext uri="{FF2B5EF4-FFF2-40B4-BE49-F238E27FC236}">
                  <a16:creationId xmlns:a16="http://schemas.microsoft.com/office/drawing/2014/main" id="{825B3F93-B8A5-4799-B8D0-B7638A45408C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B3FD38-5CB3-467D-8C92-577C167D0829}"/>
              </a:ext>
            </a:extLst>
          </p:cNvPr>
          <p:cNvSpPr txBox="1"/>
          <p:nvPr/>
        </p:nvSpPr>
        <p:spPr>
          <a:xfrm>
            <a:off x="654888" y="1421773"/>
            <a:ext cx="91679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In this research work, a deep convolutional network was implemented on our dataset. </a:t>
            </a:r>
            <a:r>
              <a:rPr lang="en-US" sz="2400" dirty="0">
                <a:solidFill>
                  <a:srgbClr val="090A0B"/>
                </a:solidFill>
                <a:ea typeface="Times New Roman" panose="02020603050405020304" pitchFamily="18" charset="0"/>
              </a:rPr>
              <a:t>Here,</a:t>
            </a: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 we determined whether the driver is drowsy or not. This is categorized as either yawn, </a:t>
            </a:r>
            <a:r>
              <a:rPr lang="en-US" sz="2400" dirty="0" err="1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no_yawn</a:t>
            </a: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, open, or </a:t>
            </a:r>
            <a:r>
              <a:rPr lang="en-US" sz="2400" dirty="0">
                <a:solidFill>
                  <a:srgbClr val="090A0B"/>
                </a:solidFill>
                <a:ea typeface="Times New Roman" panose="02020603050405020304" pitchFamily="18" charset="0"/>
              </a:rPr>
              <a:t>closed</a:t>
            </a: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. Where yawn and closed classes are interpreted as drowsy.</a:t>
            </a:r>
            <a:endParaRPr lang="en-US" sz="2400" dirty="0">
              <a:solidFill>
                <a:srgbClr val="090A0B"/>
              </a:solidFill>
              <a:ea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rgbClr val="090A0B"/>
              </a:solidFill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To </a:t>
            </a:r>
            <a:r>
              <a:rPr lang="en-US" sz="2400" dirty="0">
                <a:solidFill>
                  <a:srgbClr val="090A0B"/>
                </a:solidFill>
                <a:ea typeface="Times New Roman" panose="02020603050405020304" pitchFamily="18" charset="0"/>
              </a:rPr>
              <a:t>detect the drowsiness </a:t>
            </a: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90A0B"/>
                </a:solidFill>
                <a:ea typeface="Times New Roman" panose="02020603050405020304" pitchFamily="18" charset="0"/>
              </a:rPr>
              <a:t>proposed model’s </a:t>
            </a: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accuracy was 91%.</a:t>
            </a:r>
          </a:p>
          <a:p>
            <a:pPr algn="just"/>
            <a:endParaRPr lang="en-US" sz="2400" dirty="0">
              <a:solidFill>
                <a:srgbClr val="090A0B"/>
              </a:solidFill>
              <a:ea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</a:rPr>
              <a:t>So, while our accomplishment can be considered a success, there is still space for improvement.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794FE2-88CC-401A-B18A-1C85DC631216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grpSp>
        <p:nvGrpSpPr>
          <p:cNvPr id="10" name="组合 1">
            <a:extLst>
              <a:ext uri="{FF2B5EF4-FFF2-40B4-BE49-F238E27FC236}">
                <a16:creationId xmlns:a16="http://schemas.microsoft.com/office/drawing/2014/main" id="{7449F5C2-1866-4299-9086-8A5048E83C0D}"/>
              </a:ext>
            </a:extLst>
          </p:cNvPr>
          <p:cNvGrpSpPr/>
          <p:nvPr/>
        </p:nvGrpSpPr>
        <p:grpSpPr>
          <a:xfrm>
            <a:off x="274986" y="5653136"/>
            <a:ext cx="916505" cy="951739"/>
            <a:chOff x="3861847" y="1647442"/>
            <a:chExt cx="4372804" cy="4373847"/>
          </a:xfrm>
        </p:grpSpPr>
        <p:sp>
          <p:nvSpPr>
            <p:cNvPr id="11" name="Shape 6914">
              <a:extLst>
                <a:ext uri="{FF2B5EF4-FFF2-40B4-BE49-F238E27FC236}">
                  <a16:creationId xmlns:a16="http://schemas.microsoft.com/office/drawing/2014/main" id="{B153E403-4CD1-4A08-AF6A-65E35F66940F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12" name="Shape 6915">
              <a:extLst>
                <a:ext uri="{FF2B5EF4-FFF2-40B4-BE49-F238E27FC236}">
                  <a16:creationId xmlns:a16="http://schemas.microsoft.com/office/drawing/2014/main" id="{CDB6C0AE-35C1-4289-A78B-AC035FC47CE4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13" name="Shape 6916">
              <a:extLst>
                <a:ext uri="{FF2B5EF4-FFF2-40B4-BE49-F238E27FC236}">
                  <a16:creationId xmlns:a16="http://schemas.microsoft.com/office/drawing/2014/main" id="{C2326DFD-300A-4293-B894-5EA69DFD3751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14" name="Shape 6917">
              <a:extLst>
                <a:ext uri="{FF2B5EF4-FFF2-40B4-BE49-F238E27FC236}">
                  <a16:creationId xmlns:a16="http://schemas.microsoft.com/office/drawing/2014/main" id="{8ABC4D40-2595-490B-9851-2C8C8191CEFD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15" name="Freeform 41">
              <a:extLst>
                <a:ext uri="{FF2B5EF4-FFF2-40B4-BE49-F238E27FC236}">
                  <a16:creationId xmlns:a16="http://schemas.microsoft.com/office/drawing/2014/main" id="{2A7104C8-8A67-4E54-964C-98373DBC4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598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C6B011-6806-4343-A6AE-4FD31E913C48}"/>
              </a:ext>
            </a:extLst>
          </p:cNvPr>
          <p:cNvCxnSpPr>
            <a:cxnSpLocks/>
          </p:cNvCxnSpPr>
          <p:nvPr/>
        </p:nvCxnSpPr>
        <p:spPr>
          <a:xfrm>
            <a:off x="654888" y="1141992"/>
            <a:ext cx="48038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B82D87-57CE-4D35-A98D-0D7508E061A5}"/>
              </a:ext>
            </a:extLst>
          </p:cNvPr>
          <p:cNvSpPr txBox="1"/>
          <p:nvPr/>
        </p:nvSpPr>
        <p:spPr>
          <a:xfrm>
            <a:off x="549946" y="583128"/>
            <a:ext cx="3587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D3D579FB-7761-4CAF-88DC-F0DFF8C4E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425" y="1529931"/>
            <a:ext cx="651164" cy="6442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6DA9C-B8F8-490E-8EAB-2046B13B8E4D}"/>
              </a:ext>
            </a:extLst>
          </p:cNvPr>
          <p:cNvSpPr txBox="1"/>
          <p:nvPr/>
        </p:nvSpPr>
        <p:spPr>
          <a:xfrm>
            <a:off x="1110665" y="1724873"/>
            <a:ext cx="2466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D7CDCA-D770-4F78-8087-4928AF86D16C}"/>
              </a:ext>
            </a:extLst>
          </p:cNvPr>
          <p:cNvSpPr txBox="1"/>
          <p:nvPr/>
        </p:nvSpPr>
        <p:spPr>
          <a:xfrm>
            <a:off x="1218488" y="2568725"/>
            <a:ext cx="8763878" cy="2219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 will use various classifiers and loss function to detect drowsiness.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90A0B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We will use other dataset on this model.</a:t>
            </a:r>
          </a:p>
          <a:p>
            <a:pPr marL="342900" marR="0" indent="-342900" algn="just">
              <a:lnSpc>
                <a:spcPct val="107000"/>
              </a:lnSpc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90A0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90A0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We will </a:t>
            </a:r>
            <a:r>
              <a:rPr lang="en-US" sz="2400" dirty="0">
                <a:solidFill>
                  <a:srgbClr val="090A0B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2400" dirty="0">
                <a:solidFill>
                  <a:srgbClr val="090A0B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other layers to make the result better</a:t>
            </a:r>
            <a:endParaRPr lang="en-US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1">
            <a:extLst>
              <a:ext uri="{FF2B5EF4-FFF2-40B4-BE49-F238E27FC236}">
                <a16:creationId xmlns:a16="http://schemas.microsoft.com/office/drawing/2014/main" id="{6D2BA488-4EE5-4A4F-A03C-CE9E9FDAA155}"/>
              </a:ext>
            </a:extLst>
          </p:cNvPr>
          <p:cNvGrpSpPr/>
          <p:nvPr/>
        </p:nvGrpSpPr>
        <p:grpSpPr>
          <a:xfrm>
            <a:off x="9919579" y="173910"/>
            <a:ext cx="2087206" cy="3330548"/>
            <a:chOff x="5883678" y="1492091"/>
            <a:chExt cx="2782941" cy="4440731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40DE045A-6C5B-4AAE-8773-5200B42D039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4351113">
              <a:off x="5054783" y="2320986"/>
              <a:ext cx="4440731" cy="2782941"/>
              <a:chOff x="940378" y="1579484"/>
              <a:chExt cx="7052829" cy="4400544"/>
            </a:xfrm>
          </p:grpSpPr>
          <p:sp>
            <p:nvSpPr>
              <p:cNvPr id="20" name="Freeform 673">
                <a:extLst>
                  <a:ext uri="{FF2B5EF4-FFF2-40B4-BE49-F238E27FC236}">
                    <a16:creationId xmlns:a16="http://schemas.microsoft.com/office/drawing/2014/main" id="{FB1FD1FC-D3CC-46A8-AC87-7171396CC04D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 rot="-324743">
                <a:off x="4204278" y="1579484"/>
                <a:ext cx="2628900" cy="2630487"/>
              </a:xfrm>
              <a:custGeom>
                <a:avLst/>
                <a:gdLst>
                  <a:gd name="T0" fmla="*/ 2469660 w 1816"/>
                  <a:gd name="T1" fmla="*/ 1147217 h 1816"/>
                  <a:gd name="T2" fmla="*/ 2568099 w 1816"/>
                  <a:gd name="T3" fmla="*/ 906765 h 1816"/>
                  <a:gd name="T4" fmla="*/ 2284364 w 1816"/>
                  <a:gd name="T5" fmla="*/ 666313 h 1816"/>
                  <a:gd name="T6" fmla="*/ 2168553 w 1816"/>
                  <a:gd name="T7" fmla="*/ 312877 h 1816"/>
                  <a:gd name="T8" fmla="*/ 1907979 w 1816"/>
                  <a:gd name="T9" fmla="*/ 309980 h 1816"/>
                  <a:gd name="T10" fmla="*/ 1664777 w 1816"/>
                  <a:gd name="T11" fmla="*/ 199894 h 1816"/>
                  <a:gd name="T12" fmla="*/ 1415784 w 1816"/>
                  <a:gd name="T13" fmla="*/ 150645 h 1816"/>
                  <a:gd name="T14" fmla="*/ 1146525 w 1816"/>
                  <a:gd name="T15" fmla="*/ 159336 h 1816"/>
                  <a:gd name="T16" fmla="*/ 906218 w 1816"/>
                  <a:gd name="T17" fmla="*/ 60837 h 1816"/>
                  <a:gd name="T18" fmla="*/ 665911 w 1816"/>
                  <a:gd name="T19" fmla="*/ 341847 h 1816"/>
                  <a:gd name="T20" fmla="*/ 312689 w 1816"/>
                  <a:gd name="T21" fmla="*/ 457728 h 1816"/>
                  <a:gd name="T22" fmla="*/ 309793 w 1816"/>
                  <a:gd name="T23" fmla="*/ 718459 h 1816"/>
                  <a:gd name="T24" fmla="*/ 199773 w 1816"/>
                  <a:gd name="T25" fmla="*/ 964705 h 1816"/>
                  <a:gd name="T26" fmla="*/ 150554 w 1816"/>
                  <a:gd name="T27" fmla="*/ 1210951 h 1816"/>
                  <a:gd name="T28" fmla="*/ 156344 w 1816"/>
                  <a:gd name="T29" fmla="*/ 1480373 h 1816"/>
                  <a:gd name="T30" fmla="*/ 60801 w 1816"/>
                  <a:gd name="T31" fmla="*/ 1723722 h 1816"/>
                  <a:gd name="T32" fmla="*/ 341641 w 1816"/>
                  <a:gd name="T33" fmla="*/ 1964174 h 1816"/>
                  <a:gd name="T34" fmla="*/ 457452 w 1816"/>
                  <a:gd name="T35" fmla="*/ 2317610 h 1816"/>
                  <a:gd name="T36" fmla="*/ 718026 w 1816"/>
                  <a:gd name="T37" fmla="*/ 2320507 h 1816"/>
                  <a:gd name="T38" fmla="*/ 964123 w 1816"/>
                  <a:gd name="T39" fmla="*/ 2430593 h 1816"/>
                  <a:gd name="T40" fmla="*/ 1210220 w 1816"/>
                  <a:gd name="T41" fmla="*/ 2479842 h 1816"/>
                  <a:gd name="T42" fmla="*/ 1479480 w 1816"/>
                  <a:gd name="T43" fmla="*/ 2471151 h 1816"/>
                  <a:gd name="T44" fmla="*/ 1719787 w 1816"/>
                  <a:gd name="T45" fmla="*/ 2569650 h 1816"/>
                  <a:gd name="T46" fmla="*/ 1962989 w 1816"/>
                  <a:gd name="T47" fmla="*/ 2285743 h 1816"/>
                  <a:gd name="T48" fmla="*/ 2316211 w 1816"/>
                  <a:gd name="T49" fmla="*/ 2172759 h 1816"/>
                  <a:gd name="T50" fmla="*/ 2319107 w 1816"/>
                  <a:gd name="T51" fmla="*/ 1912028 h 1816"/>
                  <a:gd name="T52" fmla="*/ 2429127 w 1816"/>
                  <a:gd name="T53" fmla="*/ 1665782 h 1816"/>
                  <a:gd name="T54" fmla="*/ 2475451 w 1816"/>
                  <a:gd name="T55" fmla="*/ 1416639 h 1816"/>
                  <a:gd name="T56" fmla="*/ 1262335 w 1816"/>
                  <a:gd name="T57" fmla="*/ 2334992 h 1816"/>
                  <a:gd name="T58" fmla="*/ 1056771 w 1816"/>
                  <a:gd name="T59" fmla="*/ 2306022 h 1816"/>
                  <a:gd name="T60" fmla="*/ 871475 w 1816"/>
                  <a:gd name="T61" fmla="*/ 2236493 h 1816"/>
                  <a:gd name="T62" fmla="*/ 700654 w 1816"/>
                  <a:gd name="T63" fmla="*/ 2135098 h 1816"/>
                  <a:gd name="T64" fmla="*/ 555891 w 1816"/>
                  <a:gd name="T65" fmla="*/ 2001835 h 1816"/>
                  <a:gd name="T66" fmla="*/ 440080 w 1816"/>
                  <a:gd name="T67" fmla="*/ 1845397 h 1816"/>
                  <a:gd name="T68" fmla="*/ 353222 w 1816"/>
                  <a:gd name="T69" fmla="*/ 1665782 h 1816"/>
                  <a:gd name="T70" fmla="*/ 304003 w 1816"/>
                  <a:gd name="T71" fmla="*/ 1471682 h 1816"/>
                  <a:gd name="T72" fmla="*/ 292422 w 1816"/>
                  <a:gd name="T73" fmla="*/ 1263097 h 1816"/>
                  <a:gd name="T74" fmla="*/ 324270 w 1816"/>
                  <a:gd name="T75" fmla="*/ 1060306 h 1816"/>
                  <a:gd name="T76" fmla="*/ 393756 w 1816"/>
                  <a:gd name="T77" fmla="*/ 872001 h 1816"/>
                  <a:gd name="T78" fmla="*/ 495090 w 1816"/>
                  <a:gd name="T79" fmla="*/ 703974 h 1816"/>
                  <a:gd name="T80" fmla="*/ 625377 w 1816"/>
                  <a:gd name="T81" fmla="*/ 559123 h 1816"/>
                  <a:gd name="T82" fmla="*/ 784617 w 1816"/>
                  <a:gd name="T83" fmla="*/ 440346 h 1816"/>
                  <a:gd name="T84" fmla="*/ 961228 w 1816"/>
                  <a:gd name="T85" fmla="*/ 353435 h 1816"/>
                  <a:gd name="T86" fmla="*/ 1158106 w 1816"/>
                  <a:gd name="T87" fmla="*/ 304186 h 1816"/>
                  <a:gd name="T88" fmla="*/ 1366565 w 1816"/>
                  <a:gd name="T89" fmla="*/ 292598 h 1816"/>
                  <a:gd name="T90" fmla="*/ 1569233 w 1816"/>
                  <a:gd name="T91" fmla="*/ 324465 h 1816"/>
                  <a:gd name="T92" fmla="*/ 1757425 w 1816"/>
                  <a:gd name="T93" fmla="*/ 393994 h 1816"/>
                  <a:gd name="T94" fmla="*/ 1925351 w 1816"/>
                  <a:gd name="T95" fmla="*/ 495389 h 1816"/>
                  <a:gd name="T96" fmla="*/ 2070114 w 1816"/>
                  <a:gd name="T97" fmla="*/ 625755 h 1816"/>
                  <a:gd name="T98" fmla="*/ 2188820 w 1816"/>
                  <a:gd name="T99" fmla="*/ 785090 h 1816"/>
                  <a:gd name="T100" fmla="*/ 2272782 w 1816"/>
                  <a:gd name="T101" fmla="*/ 961808 h 1816"/>
                  <a:gd name="T102" fmla="*/ 2324897 w 1816"/>
                  <a:gd name="T103" fmla="*/ 1158805 h 1816"/>
                  <a:gd name="T104" fmla="*/ 2333583 w 1816"/>
                  <a:gd name="T105" fmla="*/ 1367390 h 1816"/>
                  <a:gd name="T106" fmla="*/ 2304630 w 1816"/>
                  <a:gd name="T107" fmla="*/ 1570181 h 1816"/>
                  <a:gd name="T108" fmla="*/ 2235144 w 1816"/>
                  <a:gd name="T109" fmla="*/ 1758486 h 1816"/>
                  <a:gd name="T110" fmla="*/ 2133810 w 1816"/>
                  <a:gd name="T111" fmla="*/ 1926513 h 1816"/>
                  <a:gd name="T112" fmla="*/ 2000628 w 1816"/>
                  <a:gd name="T113" fmla="*/ 2071364 h 1816"/>
                  <a:gd name="T114" fmla="*/ 1844283 w 1816"/>
                  <a:gd name="T115" fmla="*/ 2190141 h 1816"/>
                  <a:gd name="T116" fmla="*/ 1664777 w 1816"/>
                  <a:gd name="T117" fmla="*/ 2274155 h 1816"/>
                  <a:gd name="T118" fmla="*/ 1467899 w 1816"/>
                  <a:gd name="T119" fmla="*/ 2326301 h 181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1816" h="1816">
                    <a:moveTo>
                      <a:pt x="1816" y="978"/>
                    </a:moveTo>
                    <a:lnTo>
                      <a:pt x="1816" y="836"/>
                    </a:lnTo>
                    <a:lnTo>
                      <a:pt x="1710" y="836"/>
                    </a:lnTo>
                    <a:lnTo>
                      <a:pt x="1706" y="792"/>
                    </a:lnTo>
                    <a:lnTo>
                      <a:pt x="1698" y="750"/>
                    </a:lnTo>
                    <a:lnTo>
                      <a:pt x="1688" y="708"/>
                    </a:lnTo>
                    <a:lnTo>
                      <a:pt x="1678" y="666"/>
                    </a:lnTo>
                    <a:lnTo>
                      <a:pt x="1774" y="626"/>
                    </a:lnTo>
                    <a:lnTo>
                      <a:pt x="1718" y="494"/>
                    </a:lnTo>
                    <a:lnTo>
                      <a:pt x="1622" y="534"/>
                    </a:lnTo>
                    <a:lnTo>
                      <a:pt x="1602" y="496"/>
                    </a:lnTo>
                    <a:lnTo>
                      <a:pt x="1578" y="460"/>
                    </a:lnTo>
                    <a:lnTo>
                      <a:pt x="1552" y="424"/>
                    </a:lnTo>
                    <a:lnTo>
                      <a:pt x="1526" y="390"/>
                    </a:lnTo>
                    <a:lnTo>
                      <a:pt x="1600" y="316"/>
                    </a:lnTo>
                    <a:lnTo>
                      <a:pt x="1498" y="216"/>
                    </a:lnTo>
                    <a:lnTo>
                      <a:pt x="1426" y="290"/>
                    </a:lnTo>
                    <a:lnTo>
                      <a:pt x="1392" y="262"/>
                    </a:lnTo>
                    <a:lnTo>
                      <a:pt x="1356" y="236"/>
                    </a:lnTo>
                    <a:lnTo>
                      <a:pt x="1318" y="214"/>
                    </a:lnTo>
                    <a:lnTo>
                      <a:pt x="1280" y="192"/>
                    </a:lnTo>
                    <a:lnTo>
                      <a:pt x="1320" y="96"/>
                    </a:lnTo>
                    <a:lnTo>
                      <a:pt x="1188" y="42"/>
                    </a:lnTo>
                    <a:lnTo>
                      <a:pt x="1150" y="138"/>
                    </a:lnTo>
                    <a:lnTo>
                      <a:pt x="1108" y="126"/>
                    </a:lnTo>
                    <a:lnTo>
                      <a:pt x="1066" y="116"/>
                    </a:lnTo>
                    <a:lnTo>
                      <a:pt x="1022" y="110"/>
                    </a:lnTo>
                    <a:lnTo>
                      <a:pt x="978" y="104"/>
                    </a:lnTo>
                    <a:lnTo>
                      <a:pt x="978" y="0"/>
                    </a:lnTo>
                    <a:lnTo>
                      <a:pt x="836" y="0"/>
                    </a:lnTo>
                    <a:lnTo>
                      <a:pt x="836" y="104"/>
                    </a:lnTo>
                    <a:lnTo>
                      <a:pt x="792" y="110"/>
                    </a:lnTo>
                    <a:lnTo>
                      <a:pt x="750" y="116"/>
                    </a:lnTo>
                    <a:lnTo>
                      <a:pt x="706" y="126"/>
                    </a:lnTo>
                    <a:lnTo>
                      <a:pt x="666" y="138"/>
                    </a:lnTo>
                    <a:lnTo>
                      <a:pt x="626" y="42"/>
                    </a:lnTo>
                    <a:lnTo>
                      <a:pt x="494" y="96"/>
                    </a:lnTo>
                    <a:lnTo>
                      <a:pt x="534" y="192"/>
                    </a:lnTo>
                    <a:lnTo>
                      <a:pt x="496" y="214"/>
                    </a:lnTo>
                    <a:lnTo>
                      <a:pt x="460" y="236"/>
                    </a:lnTo>
                    <a:lnTo>
                      <a:pt x="424" y="262"/>
                    </a:lnTo>
                    <a:lnTo>
                      <a:pt x="390" y="290"/>
                    </a:lnTo>
                    <a:lnTo>
                      <a:pt x="316" y="216"/>
                    </a:lnTo>
                    <a:lnTo>
                      <a:pt x="216" y="316"/>
                    </a:lnTo>
                    <a:lnTo>
                      <a:pt x="288" y="390"/>
                    </a:lnTo>
                    <a:lnTo>
                      <a:pt x="262" y="424"/>
                    </a:lnTo>
                    <a:lnTo>
                      <a:pt x="236" y="460"/>
                    </a:lnTo>
                    <a:lnTo>
                      <a:pt x="214" y="496"/>
                    </a:lnTo>
                    <a:lnTo>
                      <a:pt x="192" y="534"/>
                    </a:lnTo>
                    <a:lnTo>
                      <a:pt x="96" y="494"/>
                    </a:lnTo>
                    <a:lnTo>
                      <a:pt x="42" y="626"/>
                    </a:lnTo>
                    <a:lnTo>
                      <a:pt x="138" y="666"/>
                    </a:lnTo>
                    <a:lnTo>
                      <a:pt x="126" y="708"/>
                    </a:lnTo>
                    <a:lnTo>
                      <a:pt x="116" y="750"/>
                    </a:lnTo>
                    <a:lnTo>
                      <a:pt x="108" y="792"/>
                    </a:lnTo>
                    <a:lnTo>
                      <a:pt x="104" y="836"/>
                    </a:lnTo>
                    <a:lnTo>
                      <a:pt x="0" y="836"/>
                    </a:lnTo>
                    <a:lnTo>
                      <a:pt x="0" y="978"/>
                    </a:lnTo>
                    <a:lnTo>
                      <a:pt x="104" y="978"/>
                    </a:lnTo>
                    <a:lnTo>
                      <a:pt x="108" y="1022"/>
                    </a:lnTo>
                    <a:lnTo>
                      <a:pt x="116" y="1066"/>
                    </a:lnTo>
                    <a:lnTo>
                      <a:pt x="126" y="1108"/>
                    </a:lnTo>
                    <a:lnTo>
                      <a:pt x="138" y="1150"/>
                    </a:lnTo>
                    <a:lnTo>
                      <a:pt x="42" y="1190"/>
                    </a:lnTo>
                    <a:lnTo>
                      <a:pt x="96" y="1320"/>
                    </a:lnTo>
                    <a:lnTo>
                      <a:pt x="192" y="1280"/>
                    </a:lnTo>
                    <a:lnTo>
                      <a:pt x="214" y="1320"/>
                    </a:lnTo>
                    <a:lnTo>
                      <a:pt x="236" y="1356"/>
                    </a:lnTo>
                    <a:lnTo>
                      <a:pt x="262" y="1392"/>
                    </a:lnTo>
                    <a:lnTo>
                      <a:pt x="288" y="1426"/>
                    </a:lnTo>
                    <a:lnTo>
                      <a:pt x="216" y="1500"/>
                    </a:lnTo>
                    <a:lnTo>
                      <a:pt x="316" y="1600"/>
                    </a:lnTo>
                    <a:lnTo>
                      <a:pt x="390" y="1526"/>
                    </a:lnTo>
                    <a:lnTo>
                      <a:pt x="424" y="1554"/>
                    </a:lnTo>
                    <a:lnTo>
                      <a:pt x="460" y="1578"/>
                    </a:lnTo>
                    <a:lnTo>
                      <a:pt x="496" y="1602"/>
                    </a:lnTo>
                    <a:lnTo>
                      <a:pt x="534" y="1622"/>
                    </a:lnTo>
                    <a:lnTo>
                      <a:pt x="494" y="1718"/>
                    </a:lnTo>
                    <a:lnTo>
                      <a:pt x="626" y="1774"/>
                    </a:lnTo>
                    <a:lnTo>
                      <a:pt x="666" y="1678"/>
                    </a:lnTo>
                    <a:lnTo>
                      <a:pt x="706" y="1690"/>
                    </a:lnTo>
                    <a:lnTo>
                      <a:pt x="750" y="1698"/>
                    </a:lnTo>
                    <a:lnTo>
                      <a:pt x="792" y="1706"/>
                    </a:lnTo>
                    <a:lnTo>
                      <a:pt x="836" y="1712"/>
                    </a:lnTo>
                    <a:lnTo>
                      <a:pt x="836" y="1816"/>
                    </a:lnTo>
                    <a:lnTo>
                      <a:pt x="978" y="1816"/>
                    </a:lnTo>
                    <a:lnTo>
                      <a:pt x="978" y="1712"/>
                    </a:lnTo>
                    <a:lnTo>
                      <a:pt x="1022" y="1706"/>
                    </a:lnTo>
                    <a:lnTo>
                      <a:pt x="1066" y="1698"/>
                    </a:lnTo>
                    <a:lnTo>
                      <a:pt x="1108" y="1690"/>
                    </a:lnTo>
                    <a:lnTo>
                      <a:pt x="1150" y="1678"/>
                    </a:lnTo>
                    <a:lnTo>
                      <a:pt x="1188" y="1774"/>
                    </a:lnTo>
                    <a:lnTo>
                      <a:pt x="1320" y="1718"/>
                    </a:lnTo>
                    <a:lnTo>
                      <a:pt x="1280" y="1622"/>
                    </a:lnTo>
                    <a:lnTo>
                      <a:pt x="1318" y="1602"/>
                    </a:lnTo>
                    <a:lnTo>
                      <a:pt x="1356" y="1578"/>
                    </a:lnTo>
                    <a:lnTo>
                      <a:pt x="1392" y="1554"/>
                    </a:lnTo>
                    <a:lnTo>
                      <a:pt x="1426" y="1526"/>
                    </a:lnTo>
                    <a:lnTo>
                      <a:pt x="1498" y="1600"/>
                    </a:lnTo>
                    <a:lnTo>
                      <a:pt x="1600" y="1500"/>
                    </a:lnTo>
                    <a:lnTo>
                      <a:pt x="1526" y="1426"/>
                    </a:lnTo>
                    <a:lnTo>
                      <a:pt x="1552" y="1392"/>
                    </a:lnTo>
                    <a:lnTo>
                      <a:pt x="1578" y="1356"/>
                    </a:lnTo>
                    <a:lnTo>
                      <a:pt x="1602" y="1320"/>
                    </a:lnTo>
                    <a:lnTo>
                      <a:pt x="1622" y="1280"/>
                    </a:lnTo>
                    <a:lnTo>
                      <a:pt x="1718" y="1320"/>
                    </a:lnTo>
                    <a:lnTo>
                      <a:pt x="1774" y="1190"/>
                    </a:lnTo>
                    <a:lnTo>
                      <a:pt x="1678" y="1150"/>
                    </a:lnTo>
                    <a:lnTo>
                      <a:pt x="1688" y="1108"/>
                    </a:lnTo>
                    <a:lnTo>
                      <a:pt x="1698" y="1066"/>
                    </a:lnTo>
                    <a:lnTo>
                      <a:pt x="1706" y="1022"/>
                    </a:lnTo>
                    <a:lnTo>
                      <a:pt x="1710" y="978"/>
                    </a:lnTo>
                    <a:lnTo>
                      <a:pt x="1816" y="978"/>
                    </a:lnTo>
                    <a:close/>
                    <a:moveTo>
                      <a:pt x="908" y="1614"/>
                    </a:moveTo>
                    <a:lnTo>
                      <a:pt x="908" y="1614"/>
                    </a:lnTo>
                    <a:lnTo>
                      <a:pt x="872" y="1612"/>
                    </a:lnTo>
                    <a:lnTo>
                      <a:pt x="836" y="1610"/>
                    </a:lnTo>
                    <a:lnTo>
                      <a:pt x="800" y="1606"/>
                    </a:lnTo>
                    <a:lnTo>
                      <a:pt x="766" y="1600"/>
                    </a:lnTo>
                    <a:lnTo>
                      <a:pt x="730" y="1592"/>
                    </a:lnTo>
                    <a:lnTo>
                      <a:pt x="698" y="1582"/>
                    </a:lnTo>
                    <a:lnTo>
                      <a:pt x="664" y="1570"/>
                    </a:lnTo>
                    <a:lnTo>
                      <a:pt x="632" y="1558"/>
                    </a:lnTo>
                    <a:lnTo>
                      <a:pt x="602" y="1544"/>
                    </a:lnTo>
                    <a:lnTo>
                      <a:pt x="570" y="1528"/>
                    </a:lnTo>
                    <a:lnTo>
                      <a:pt x="542" y="1512"/>
                    </a:lnTo>
                    <a:lnTo>
                      <a:pt x="512" y="1492"/>
                    </a:lnTo>
                    <a:lnTo>
                      <a:pt x="484" y="1474"/>
                    </a:lnTo>
                    <a:lnTo>
                      <a:pt x="458" y="1452"/>
                    </a:lnTo>
                    <a:lnTo>
                      <a:pt x="432" y="1430"/>
                    </a:lnTo>
                    <a:lnTo>
                      <a:pt x="408" y="1406"/>
                    </a:lnTo>
                    <a:lnTo>
                      <a:pt x="384" y="1382"/>
                    </a:lnTo>
                    <a:lnTo>
                      <a:pt x="362" y="1356"/>
                    </a:lnTo>
                    <a:lnTo>
                      <a:pt x="342" y="1330"/>
                    </a:lnTo>
                    <a:lnTo>
                      <a:pt x="322" y="1302"/>
                    </a:lnTo>
                    <a:lnTo>
                      <a:pt x="304" y="1274"/>
                    </a:lnTo>
                    <a:lnTo>
                      <a:pt x="286" y="1244"/>
                    </a:lnTo>
                    <a:lnTo>
                      <a:pt x="272" y="1214"/>
                    </a:lnTo>
                    <a:lnTo>
                      <a:pt x="256" y="1182"/>
                    </a:lnTo>
                    <a:lnTo>
                      <a:pt x="244" y="1150"/>
                    </a:lnTo>
                    <a:lnTo>
                      <a:pt x="234" y="1118"/>
                    </a:lnTo>
                    <a:lnTo>
                      <a:pt x="224" y="1084"/>
                    </a:lnTo>
                    <a:lnTo>
                      <a:pt x="216" y="1050"/>
                    </a:lnTo>
                    <a:lnTo>
                      <a:pt x="210" y="1016"/>
                    </a:lnTo>
                    <a:lnTo>
                      <a:pt x="206" y="980"/>
                    </a:lnTo>
                    <a:lnTo>
                      <a:pt x="202" y="944"/>
                    </a:lnTo>
                    <a:lnTo>
                      <a:pt x="202" y="908"/>
                    </a:lnTo>
                    <a:lnTo>
                      <a:pt x="202" y="872"/>
                    </a:lnTo>
                    <a:lnTo>
                      <a:pt x="206" y="836"/>
                    </a:lnTo>
                    <a:lnTo>
                      <a:pt x="210" y="800"/>
                    </a:lnTo>
                    <a:lnTo>
                      <a:pt x="216" y="766"/>
                    </a:lnTo>
                    <a:lnTo>
                      <a:pt x="224" y="732"/>
                    </a:lnTo>
                    <a:lnTo>
                      <a:pt x="234" y="698"/>
                    </a:lnTo>
                    <a:lnTo>
                      <a:pt x="244" y="664"/>
                    </a:lnTo>
                    <a:lnTo>
                      <a:pt x="256" y="632"/>
                    </a:lnTo>
                    <a:lnTo>
                      <a:pt x="272" y="602"/>
                    </a:lnTo>
                    <a:lnTo>
                      <a:pt x="286" y="572"/>
                    </a:lnTo>
                    <a:lnTo>
                      <a:pt x="304" y="542"/>
                    </a:lnTo>
                    <a:lnTo>
                      <a:pt x="322" y="512"/>
                    </a:lnTo>
                    <a:lnTo>
                      <a:pt x="342" y="486"/>
                    </a:lnTo>
                    <a:lnTo>
                      <a:pt x="362" y="458"/>
                    </a:lnTo>
                    <a:lnTo>
                      <a:pt x="384" y="432"/>
                    </a:lnTo>
                    <a:lnTo>
                      <a:pt x="408" y="408"/>
                    </a:lnTo>
                    <a:lnTo>
                      <a:pt x="432" y="386"/>
                    </a:lnTo>
                    <a:lnTo>
                      <a:pt x="458" y="362"/>
                    </a:lnTo>
                    <a:lnTo>
                      <a:pt x="484" y="342"/>
                    </a:lnTo>
                    <a:lnTo>
                      <a:pt x="512" y="322"/>
                    </a:lnTo>
                    <a:lnTo>
                      <a:pt x="542" y="304"/>
                    </a:lnTo>
                    <a:lnTo>
                      <a:pt x="570" y="286"/>
                    </a:lnTo>
                    <a:lnTo>
                      <a:pt x="602" y="272"/>
                    </a:lnTo>
                    <a:lnTo>
                      <a:pt x="632" y="258"/>
                    </a:lnTo>
                    <a:lnTo>
                      <a:pt x="664" y="244"/>
                    </a:lnTo>
                    <a:lnTo>
                      <a:pt x="698" y="234"/>
                    </a:lnTo>
                    <a:lnTo>
                      <a:pt x="730" y="224"/>
                    </a:lnTo>
                    <a:lnTo>
                      <a:pt x="766" y="216"/>
                    </a:lnTo>
                    <a:lnTo>
                      <a:pt x="800" y="210"/>
                    </a:lnTo>
                    <a:lnTo>
                      <a:pt x="836" y="206"/>
                    </a:lnTo>
                    <a:lnTo>
                      <a:pt x="872" y="202"/>
                    </a:lnTo>
                    <a:lnTo>
                      <a:pt x="908" y="202"/>
                    </a:lnTo>
                    <a:lnTo>
                      <a:pt x="944" y="202"/>
                    </a:lnTo>
                    <a:lnTo>
                      <a:pt x="980" y="206"/>
                    </a:lnTo>
                    <a:lnTo>
                      <a:pt x="1014" y="210"/>
                    </a:lnTo>
                    <a:lnTo>
                      <a:pt x="1050" y="216"/>
                    </a:lnTo>
                    <a:lnTo>
                      <a:pt x="1084" y="224"/>
                    </a:lnTo>
                    <a:lnTo>
                      <a:pt x="1118" y="234"/>
                    </a:lnTo>
                    <a:lnTo>
                      <a:pt x="1150" y="244"/>
                    </a:lnTo>
                    <a:lnTo>
                      <a:pt x="1182" y="258"/>
                    </a:lnTo>
                    <a:lnTo>
                      <a:pt x="1214" y="272"/>
                    </a:lnTo>
                    <a:lnTo>
                      <a:pt x="1244" y="286"/>
                    </a:lnTo>
                    <a:lnTo>
                      <a:pt x="1274" y="304"/>
                    </a:lnTo>
                    <a:lnTo>
                      <a:pt x="1302" y="322"/>
                    </a:lnTo>
                    <a:lnTo>
                      <a:pt x="1330" y="342"/>
                    </a:lnTo>
                    <a:lnTo>
                      <a:pt x="1356" y="362"/>
                    </a:lnTo>
                    <a:lnTo>
                      <a:pt x="1382" y="386"/>
                    </a:lnTo>
                    <a:lnTo>
                      <a:pt x="1406" y="408"/>
                    </a:lnTo>
                    <a:lnTo>
                      <a:pt x="1430" y="432"/>
                    </a:lnTo>
                    <a:lnTo>
                      <a:pt x="1452" y="458"/>
                    </a:lnTo>
                    <a:lnTo>
                      <a:pt x="1474" y="486"/>
                    </a:lnTo>
                    <a:lnTo>
                      <a:pt x="1492" y="512"/>
                    </a:lnTo>
                    <a:lnTo>
                      <a:pt x="1512" y="542"/>
                    </a:lnTo>
                    <a:lnTo>
                      <a:pt x="1528" y="572"/>
                    </a:lnTo>
                    <a:lnTo>
                      <a:pt x="1544" y="602"/>
                    </a:lnTo>
                    <a:lnTo>
                      <a:pt x="1558" y="632"/>
                    </a:lnTo>
                    <a:lnTo>
                      <a:pt x="1570" y="664"/>
                    </a:lnTo>
                    <a:lnTo>
                      <a:pt x="1582" y="698"/>
                    </a:lnTo>
                    <a:lnTo>
                      <a:pt x="1592" y="732"/>
                    </a:lnTo>
                    <a:lnTo>
                      <a:pt x="1598" y="766"/>
                    </a:lnTo>
                    <a:lnTo>
                      <a:pt x="1606" y="800"/>
                    </a:lnTo>
                    <a:lnTo>
                      <a:pt x="1610" y="836"/>
                    </a:lnTo>
                    <a:lnTo>
                      <a:pt x="1612" y="872"/>
                    </a:lnTo>
                    <a:lnTo>
                      <a:pt x="1614" y="908"/>
                    </a:lnTo>
                    <a:lnTo>
                      <a:pt x="1612" y="944"/>
                    </a:lnTo>
                    <a:lnTo>
                      <a:pt x="1610" y="980"/>
                    </a:lnTo>
                    <a:lnTo>
                      <a:pt x="1606" y="1016"/>
                    </a:lnTo>
                    <a:lnTo>
                      <a:pt x="1598" y="1050"/>
                    </a:lnTo>
                    <a:lnTo>
                      <a:pt x="1592" y="1084"/>
                    </a:lnTo>
                    <a:lnTo>
                      <a:pt x="1582" y="1118"/>
                    </a:lnTo>
                    <a:lnTo>
                      <a:pt x="1570" y="1150"/>
                    </a:lnTo>
                    <a:lnTo>
                      <a:pt x="1558" y="1182"/>
                    </a:lnTo>
                    <a:lnTo>
                      <a:pt x="1544" y="1214"/>
                    </a:lnTo>
                    <a:lnTo>
                      <a:pt x="1528" y="1244"/>
                    </a:lnTo>
                    <a:lnTo>
                      <a:pt x="1512" y="1274"/>
                    </a:lnTo>
                    <a:lnTo>
                      <a:pt x="1492" y="1302"/>
                    </a:lnTo>
                    <a:lnTo>
                      <a:pt x="1474" y="1330"/>
                    </a:lnTo>
                    <a:lnTo>
                      <a:pt x="1452" y="1356"/>
                    </a:lnTo>
                    <a:lnTo>
                      <a:pt x="1430" y="1382"/>
                    </a:lnTo>
                    <a:lnTo>
                      <a:pt x="1406" y="1406"/>
                    </a:lnTo>
                    <a:lnTo>
                      <a:pt x="1382" y="1430"/>
                    </a:lnTo>
                    <a:lnTo>
                      <a:pt x="1356" y="1452"/>
                    </a:lnTo>
                    <a:lnTo>
                      <a:pt x="1330" y="1474"/>
                    </a:lnTo>
                    <a:lnTo>
                      <a:pt x="1302" y="1492"/>
                    </a:lnTo>
                    <a:lnTo>
                      <a:pt x="1274" y="1512"/>
                    </a:lnTo>
                    <a:lnTo>
                      <a:pt x="1244" y="1528"/>
                    </a:lnTo>
                    <a:lnTo>
                      <a:pt x="1214" y="1544"/>
                    </a:lnTo>
                    <a:lnTo>
                      <a:pt x="1182" y="1558"/>
                    </a:lnTo>
                    <a:lnTo>
                      <a:pt x="1150" y="1570"/>
                    </a:lnTo>
                    <a:lnTo>
                      <a:pt x="1118" y="1582"/>
                    </a:lnTo>
                    <a:lnTo>
                      <a:pt x="1084" y="1592"/>
                    </a:lnTo>
                    <a:lnTo>
                      <a:pt x="1050" y="1600"/>
                    </a:lnTo>
                    <a:lnTo>
                      <a:pt x="1014" y="1606"/>
                    </a:lnTo>
                    <a:lnTo>
                      <a:pt x="980" y="1610"/>
                    </a:lnTo>
                    <a:lnTo>
                      <a:pt x="944" y="1612"/>
                    </a:lnTo>
                    <a:lnTo>
                      <a:pt x="908" y="1614"/>
                    </a:ln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29"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21" name="Freeform 675">
                <a:extLst>
                  <a:ext uri="{FF2B5EF4-FFF2-40B4-BE49-F238E27FC236}">
                    <a16:creationId xmlns:a16="http://schemas.microsoft.com/office/drawing/2014/main" id="{33F538E8-A8E9-4D3C-833F-CF69432A175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 rot="-324743">
                <a:off x="940378" y="1649334"/>
                <a:ext cx="3429000" cy="3429000"/>
              </a:xfrm>
              <a:custGeom>
                <a:avLst/>
                <a:gdLst>
                  <a:gd name="T0" fmla="*/ 3285144 w 2622"/>
                  <a:gd name="T1" fmla="*/ 1506563 h 2622"/>
                  <a:gd name="T2" fmla="*/ 3217140 w 2622"/>
                  <a:gd name="T3" fmla="*/ 1216236 h 2622"/>
                  <a:gd name="T4" fmla="*/ 3245911 w 2622"/>
                  <a:gd name="T5" fmla="*/ 938986 h 2622"/>
                  <a:gd name="T6" fmla="*/ 2934659 w 2622"/>
                  <a:gd name="T7" fmla="*/ 706201 h 2622"/>
                  <a:gd name="T8" fmla="*/ 2722799 w 2622"/>
                  <a:gd name="T9" fmla="*/ 494341 h 2622"/>
                  <a:gd name="T10" fmla="*/ 2492629 w 2622"/>
                  <a:gd name="T11" fmla="*/ 183089 h 2622"/>
                  <a:gd name="T12" fmla="*/ 2215380 w 2622"/>
                  <a:gd name="T13" fmla="*/ 211860 h 2622"/>
                  <a:gd name="T14" fmla="*/ 1922437 w 2622"/>
                  <a:gd name="T15" fmla="*/ 146471 h 2622"/>
                  <a:gd name="T16" fmla="*/ 1621648 w 2622"/>
                  <a:gd name="T17" fmla="*/ 136009 h 2622"/>
                  <a:gd name="T18" fmla="*/ 1362707 w 2622"/>
                  <a:gd name="T19" fmla="*/ 34002 h 2622"/>
                  <a:gd name="T20" fmla="*/ 1056686 w 2622"/>
                  <a:gd name="T21" fmla="*/ 274634 h 2622"/>
                  <a:gd name="T22" fmla="*/ 797746 w 2622"/>
                  <a:gd name="T23" fmla="*/ 426336 h 2622"/>
                  <a:gd name="T24" fmla="*/ 436799 w 2622"/>
                  <a:gd name="T25" fmla="*/ 567577 h 2622"/>
                  <a:gd name="T26" fmla="*/ 394950 w 2622"/>
                  <a:gd name="T27" fmla="*/ 844826 h 2622"/>
                  <a:gd name="T28" fmla="*/ 253709 w 2622"/>
                  <a:gd name="T29" fmla="*/ 1108998 h 2622"/>
                  <a:gd name="T30" fmla="*/ 164780 w 2622"/>
                  <a:gd name="T31" fmla="*/ 1396709 h 2622"/>
                  <a:gd name="T32" fmla="*/ 0 w 2622"/>
                  <a:gd name="T33" fmla="*/ 1621648 h 2622"/>
                  <a:gd name="T34" fmla="*/ 154318 w 2622"/>
                  <a:gd name="T35" fmla="*/ 1977364 h 2622"/>
                  <a:gd name="T36" fmla="*/ 232785 w 2622"/>
                  <a:gd name="T37" fmla="*/ 2267691 h 2622"/>
                  <a:gd name="T38" fmla="*/ 277249 w 2622"/>
                  <a:gd name="T39" fmla="*/ 2652178 h 2622"/>
                  <a:gd name="T40" fmla="*/ 533574 w 2622"/>
                  <a:gd name="T41" fmla="*/ 2767263 h 2622"/>
                  <a:gd name="T42" fmla="*/ 753281 w 2622"/>
                  <a:gd name="T43" fmla="*/ 2971277 h 2622"/>
                  <a:gd name="T44" fmla="*/ 1006991 w 2622"/>
                  <a:gd name="T45" fmla="*/ 3130826 h 2622"/>
                  <a:gd name="T46" fmla="*/ 1182233 w 2622"/>
                  <a:gd name="T47" fmla="*/ 3347918 h 2622"/>
                  <a:gd name="T48" fmla="*/ 1564105 w 2622"/>
                  <a:gd name="T49" fmla="*/ 3290375 h 2622"/>
                  <a:gd name="T50" fmla="*/ 1864895 w 2622"/>
                  <a:gd name="T51" fmla="*/ 3290375 h 2622"/>
                  <a:gd name="T52" fmla="*/ 2249382 w 2622"/>
                  <a:gd name="T53" fmla="*/ 3347918 h 2622"/>
                  <a:gd name="T54" fmla="*/ 2424625 w 2622"/>
                  <a:gd name="T55" fmla="*/ 3130826 h 2622"/>
                  <a:gd name="T56" fmla="*/ 2678334 w 2622"/>
                  <a:gd name="T57" fmla="*/ 2971277 h 2622"/>
                  <a:gd name="T58" fmla="*/ 2898041 w 2622"/>
                  <a:gd name="T59" fmla="*/ 2767263 h 2622"/>
                  <a:gd name="T60" fmla="*/ 3154366 w 2622"/>
                  <a:gd name="T61" fmla="*/ 2652178 h 2622"/>
                  <a:gd name="T62" fmla="*/ 3198831 w 2622"/>
                  <a:gd name="T63" fmla="*/ 2267691 h 2622"/>
                  <a:gd name="T64" fmla="*/ 3277297 w 2622"/>
                  <a:gd name="T65" fmla="*/ 1977364 h 2622"/>
                  <a:gd name="T66" fmla="*/ 1715808 w 2622"/>
                  <a:gd name="T67" fmla="*/ 3164828 h 2622"/>
                  <a:gd name="T68" fmla="*/ 1422865 w 2622"/>
                  <a:gd name="T69" fmla="*/ 3136057 h 2622"/>
                  <a:gd name="T70" fmla="*/ 1085458 w 2622"/>
                  <a:gd name="T71" fmla="*/ 3023588 h 2622"/>
                  <a:gd name="T72" fmla="*/ 792515 w 2622"/>
                  <a:gd name="T73" fmla="*/ 2835268 h 2622"/>
                  <a:gd name="T74" fmla="*/ 551883 w 2622"/>
                  <a:gd name="T75" fmla="*/ 2584174 h 2622"/>
                  <a:gd name="T76" fmla="*/ 379256 w 2622"/>
                  <a:gd name="T77" fmla="*/ 2280769 h 2622"/>
                  <a:gd name="T78" fmla="*/ 282481 w 2622"/>
                  <a:gd name="T79" fmla="*/ 1935515 h 2622"/>
                  <a:gd name="T80" fmla="*/ 272018 w 2622"/>
                  <a:gd name="T81" fmla="*/ 1566721 h 2622"/>
                  <a:gd name="T82" fmla="*/ 353101 w 2622"/>
                  <a:gd name="T83" fmla="*/ 1216236 h 2622"/>
                  <a:gd name="T84" fmla="*/ 512650 w 2622"/>
                  <a:gd name="T85" fmla="*/ 904984 h 2622"/>
                  <a:gd name="T86" fmla="*/ 740204 w 2622"/>
                  <a:gd name="T87" fmla="*/ 640812 h 2622"/>
                  <a:gd name="T88" fmla="*/ 1022684 w 2622"/>
                  <a:gd name="T89" fmla="*/ 439414 h 2622"/>
                  <a:gd name="T90" fmla="*/ 1352245 w 2622"/>
                  <a:gd name="T91" fmla="*/ 308636 h 2622"/>
                  <a:gd name="T92" fmla="*/ 1715808 w 2622"/>
                  <a:gd name="T93" fmla="*/ 264172 h 2622"/>
                  <a:gd name="T94" fmla="*/ 2076755 w 2622"/>
                  <a:gd name="T95" fmla="*/ 308636 h 2622"/>
                  <a:gd name="T96" fmla="*/ 2406316 w 2622"/>
                  <a:gd name="T97" fmla="*/ 439414 h 2622"/>
                  <a:gd name="T98" fmla="*/ 2691412 w 2622"/>
                  <a:gd name="T99" fmla="*/ 640812 h 2622"/>
                  <a:gd name="T100" fmla="*/ 2918966 w 2622"/>
                  <a:gd name="T101" fmla="*/ 904984 h 2622"/>
                  <a:gd name="T102" fmla="*/ 3078515 w 2622"/>
                  <a:gd name="T103" fmla="*/ 1216236 h 2622"/>
                  <a:gd name="T104" fmla="*/ 3159597 w 2622"/>
                  <a:gd name="T105" fmla="*/ 1566721 h 2622"/>
                  <a:gd name="T106" fmla="*/ 3149135 w 2622"/>
                  <a:gd name="T107" fmla="*/ 1935515 h 2622"/>
                  <a:gd name="T108" fmla="*/ 3052359 w 2622"/>
                  <a:gd name="T109" fmla="*/ 2280769 h 2622"/>
                  <a:gd name="T110" fmla="*/ 2877117 w 2622"/>
                  <a:gd name="T111" fmla="*/ 2584174 h 2622"/>
                  <a:gd name="T112" fmla="*/ 2639101 w 2622"/>
                  <a:gd name="T113" fmla="*/ 2835268 h 2622"/>
                  <a:gd name="T114" fmla="*/ 2343542 w 2622"/>
                  <a:gd name="T115" fmla="*/ 3023588 h 2622"/>
                  <a:gd name="T116" fmla="*/ 2008751 w 2622"/>
                  <a:gd name="T117" fmla="*/ 3136057 h 2622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0" t="0" r="r" b="b"/>
                <a:pathLst>
                  <a:path w="2622" h="2622">
                    <a:moveTo>
                      <a:pt x="2622" y="1382"/>
                    </a:moveTo>
                    <a:lnTo>
                      <a:pt x="2622" y="1240"/>
                    </a:lnTo>
                    <a:lnTo>
                      <a:pt x="2520" y="1240"/>
                    </a:lnTo>
                    <a:lnTo>
                      <a:pt x="2516" y="1196"/>
                    </a:lnTo>
                    <a:lnTo>
                      <a:pt x="2512" y="1152"/>
                    </a:lnTo>
                    <a:lnTo>
                      <a:pt x="2506" y="1110"/>
                    </a:lnTo>
                    <a:lnTo>
                      <a:pt x="2498" y="1068"/>
                    </a:lnTo>
                    <a:lnTo>
                      <a:pt x="2596" y="1040"/>
                    </a:lnTo>
                    <a:lnTo>
                      <a:pt x="2560" y="904"/>
                    </a:lnTo>
                    <a:lnTo>
                      <a:pt x="2460" y="930"/>
                    </a:lnTo>
                    <a:lnTo>
                      <a:pt x="2446" y="888"/>
                    </a:lnTo>
                    <a:lnTo>
                      <a:pt x="2430" y="848"/>
                    </a:lnTo>
                    <a:lnTo>
                      <a:pt x="2412" y="808"/>
                    </a:lnTo>
                    <a:lnTo>
                      <a:pt x="2394" y="768"/>
                    </a:lnTo>
                    <a:lnTo>
                      <a:pt x="2482" y="718"/>
                    </a:lnTo>
                    <a:lnTo>
                      <a:pt x="2412" y="594"/>
                    </a:lnTo>
                    <a:lnTo>
                      <a:pt x="2322" y="646"/>
                    </a:lnTo>
                    <a:lnTo>
                      <a:pt x="2298" y="610"/>
                    </a:lnTo>
                    <a:lnTo>
                      <a:pt x="2272" y="574"/>
                    </a:lnTo>
                    <a:lnTo>
                      <a:pt x="2244" y="540"/>
                    </a:lnTo>
                    <a:lnTo>
                      <a:pt x="2216" y="508"/>
                    </a:lnTo>
                    <a:lnTo>
                      <a:pt x="2290" y="434"/>
                    </a:lnTo>
                    <a:lnTo>
                      <a:pt x="2188" y="334"/>
                    </a:lnTo>
                    <a:lnTo>
                      <a:pt x="2116" y="406"/>
                    </a:lnTo>
                    <a:lnTo>
                      <a:pt x="2082" y="378"/>
                    </a:lnTo>
                    <a:lnTo>
                      <a:pt x="2048" y="352"/>
                    </a:lnTo>
                    <a:lnTo>
                      <a:pt x="2014" y="326"/>
                    </a:lnTo>
                    <a:lnTo>
                      <a:pt x="1978" y="300"/>
                    </a:lnTo>
                    <a:lnTo>
                      <a:pt x="2028" y="212"/>
                    </a:lnTo>
                    <a:lnTo>
                      <a:pt x="1906" y="140"/>
                    </a:lnTo>
                    <a:lnTo>
                      <a:pt x="1854" y="230"/>
                    </a:lnTo>
                    <a:lnTo>
                      <a:pt x="1816" y="210"/>
                    </a:lnTo>
                    <a:lnTo>
                      <a:pt x="1776" y="194"/>
                    </a:lnTo>
                    <a:lnTo>
                      <a:pt x="1734" y="178"/>
                    </a:lnTo>
                    <a:lnTo>
                      <a:pt x="1694" y="162"/>
                    </a:lnTo>
                    <a:lnTo>
                      <a:pt x="1720" y="64"/>
                    </a:lnTo>
                    <a:lnTo>
                      <a:pt x="1582" y="26"/>
                    </a:lnTo>
                    <a:lnTo>
                      <a:pt x="1556" y="126"/>
                    </a:lnTo>
                    <a:lnTo>
                      <a:pt x="1514" y="118"/>
                    </a:lnTo>
                    <a:lnTo>
                      <a:pt x="1470" y="112"/>
                    </a:lnTo>
                    <a:lnTo>
                      <a:pt x="1426" y="106"/>
                    </a:lnTo>
                    <a:lnTo>
                      <a:pt x="1382" y="104"/>
                    </a:lnTo>
                    <a:lnTo>
                      <a:pt x="1382" y="0"/>
                    </a:lnTo>
                    <a:lnTo>
                      <a:pt x="1240" y="0"/>
                    </a:lnTo>
                    <a:lnTo>
                      <a:pt x="1240" y="104"/>
                    </a:lnTo>
                    <a:lnTo>
                      <a:pt x="1196" y="106"/>
                    </a:lnTo>
                    <a:lnTo>
                      <a:pt x="1154" y="112"/>
                    </a:lnTo>
                    <a:lnTo>
                      <a:pt x="1110" y="118"/>
                    </a:lnTo>
                    <a:lnTo>
                      <a:pt x="1068" y="126"/>
                    </a:lnTo>
                    <a:lnTo>
                      <a:pt x="1042" y="26"/>
                    </a:lnTo>
                    <a:lnTo>
                      <a:pt x="904" y="64"/>
                    </a:lnTo>
                    <a:lnTo>
                      <a:pt x="930" y="162"/>
                    </a:lnTo>
                    <a:lnTo>
                      <a:pt x="890" y="178"/>
                    </a:lnTo>
                    <a:lnTo>
                      <a:pt x="848" y="194"/>
                    </a:lnTo>
                    <a:lnTo>
                      <a:pt x="808" y="210"/>
                    </a:lnTo>
                    <a:lnTo>
                      <a:pt x="770" y="230"/>
                    </a:lnTo>
                    <a:lnTo>
                      <a:pt x="718" y="140"/>
                    </a:lnTo>
                    <a:lnTo>
                      <a:pt x="594" y="212"/>
                    </a:lnTo>
                    <a:lnTo>
                      <a:pt x="646" y="300"/>
                    </a:lnTo>
                    <a:lnTo>
                      <a:pt x="610" y="326"/>
                    </a:lnTo>
                    <a:lnTo>
                      <a:pt x="576" y="352"/>
                    </a:lnTo>
                    <a:lnTo>
                      <a:pt x="542" y="378"/>
                    </a:lnTo>
                    <a:lnTo>
                      <a:pt x="508" y="406"/>
                    </a:lnTo>
                    <a:lnTo>
                      <a:pt x="436" y="334"/>
                    </a:lnTo>
                    <a:lnTo>
                      <a:pt x="334" y="434"/>
                    </a:lnTo>
                    <a:lnTo>
                      <a:pt x="408" y="508"/>
                    </a:lnTo>
                    <a:lnTo>
                      <a:pt x="378" y="540"/>
                    </a:lnTo>
                    <a:lnTo>
                      <a:pt x="352" y="574"/>
                    </a:lnTo>
                    <a:lnTo>
                      <a:pt x="326" y="610"/>
                    </a:lnTo>
                    <a:lnTo>
                      <a:pt x="302" y="646"/>
                    </a:lnTo>
                    <a:lnTo>
                      <a:pt x="212" y="594"/>
                    </a:lnTo>
                    <a:lnTo>
                      <a:pt x="140" y="718"/>
                    </a:lnTo>
                    <a:lnTo>
                      <a:pt x="230" y="768"/>
                    </a:lnTo>
                    <a:lnTo>
                      <a:pt x="212" y="808"/>
                    </a:lnTo>
                    <a:lnTo>
                      <a:pt x="194" y="848"/>
                    </a:lnTo>
                    <a:lnTo>
                      <a:pt x="178" y="888"/>
                    </a:lnTo>
                    <a:lnTo>
                      <a:pt x="164" y="930"/>
                    </a:lnTo>
                    <a:lnTo>
                      <a:pt x="64" y="904"/>
                    </a:lnTo>
                    <a:lnTo>
                      <a:pt x="26" y="1040"/>
                    </a:lnTo>
                    <a:lnTo>
                      <a:pt x="126" y="1068"/>
                    </a:lnTo>
                    <a:lnTo>
                      <a:pt x="118" y="1110"/>
                    </a:lnTo>
                    <a:lnTo>
                      <a:pt x="112" y="1152"/>
                    </a:lnTo>
                    <a:lnTo>
                      <a:pt x="108" y="1196"/>
                    </a:lnTo>
                    <a:lnTo>
                      <a:pt x="104" y="1240"/>
                    </a:lnTo>
                    <a:lnTo>
                      <a:pt x="0" y="1240"/>
                    </a:lnTo>
                    <a:lnTo>
                      <a:pt x="0" y="1382"/>
                    </a:lnTo>
                    <a:lnTo>
                      <a:pt x="104" y="1382"/>
                    </a:lnTo>
                    <a:lnTo>
                      <a:pt x="108" y="1426"/>
                    </a:lnTo>
                    <a:lnTo>
                      <a:pt x="112" y="1470"/>
                    </a:lnTo>
                    <a:lnTo>
                      <a:pt x="118" y="1512"/>
                    </a:lnTo>
                    <a:lnTo>
                      <a:pt x="126" y="1556"/>
                    </a:lnTo>
                    <a:lnTo>
                      <a:pt x="26" y="1582"/>
                    </a:lnTo>
                    <a:lnTo>
                      <a:pt x="64" y="1720"/>
                    </a:lnTo>
                    <a:lnTo>
                      <a:pt x="164" y="1692"/>
                    </a:lnTo>
                    <a:lnTo>
                      <a:pt x="178" y="1734"/>
                    </a:lnTo>
                    <a:lnTo>
                      <a:pt x="194" y="1774"/>
                    </a:lnTo>
                    <a:lnTo>
                      <a:pt x="212" y="1814"/>
                    </a:lnTo>
                    <a:lnTo>
                      <a:pt x="230" y="1854"/>
                    </a:lnTo>
                    <a:lnTo>
                      <a:pt x="140" y="1906"/>
                    </a:lnTo>
                    <a:lnTo>
                      <a:pt x="212" y="2028"/>
                    </a:lnTo>
                    <a:lnTo>
                      <a:pt x="302" y="1978"/>
                    </a:lnTo>
                    <a:lnTo>
                      <a:pt x="326" y="2014"/>
                    </a:lnTo>
                    <a:lnTo>
                      <a:pt x="352" y="2048"/>
                    </a:lnTo>
                    <a:lnTo>
                      <a:pt x="378" y="2082"/>
                    </a:lnTo>
                    <a:lnTo>
                      <a:pt x="408" y="2116"/>
                    </a:lnTo>
                    <a:lnTo>
                      <a:pt x="334" y="2188"/>
                    </a:lnTo>
                    <a:lnTo>
                      <a:pt x="436" y="2288"/>
                    </a:lnTo>
                    <a:lnTo>
                      <a:pt x="508" y="2216"/>
                    </a:lnTo>
                    <a:lnTo>
                      <a:pt x="542" y="2244"/>
                    </a:lnTo>
                    <a:lnTo>
                      <a:pt x="576" y="2272"/>
                    </a:lnTo>
                    <a:lnTo>
                      <a:pt x="610" y="2298"/>
                    </a:lnTo>
                    <a:lnTo>
                      <a:pt x="646" y="2322"/>
                    </a:lnTo>
                    <a:lnTo>
                      <a:pt x="594" y="2412"/>
                    </a:lnTo>
                    <a:lnTo>
                      <a:pt x="718" y="2482"/>
                    </a:lnTo>
                    <a:lnTo>
                      <a:pt x="770" y="2394"/>
                    </a:lnTo>
                    <a:lnTo>
                      <a:pt x="808" y="2412"/>
                    </a:lnTo>
                    <a:lnTo>
                      <a:pt x="848" y="2430"/>
                    </a:lnTo>
                    <a:lnTo>
                      <a:pt x="890" y="2446"/>
                    </a:lnTo>
                    <a:lnTo>
                      <a:pt x="930" y="2460"/>
                    </a:lnTo>
                    <a:lnTo>
                      <a:pt x="904" y="2560"/>
                    </a:lnTo>
                    <a:lnTo>
                      <a:pt x="1042" y="2596"/>
                    </a:lnTo>
                    <a:lnTo>
                      <a:pt x="1068" y="2498"/>
                    </a:lnTo>
                    <a:lnTo>
                      <a:pt x="1110" y="2504"/>
                    </a:lnTo>
                    <a:lnTo>
                      <a:pt x="1154" y="2512"/>
                    </a:lnTo>
                    <a:lnTo>
                      <a:pt x="1196" y="2516"/>
                    </a:lnTo>
                    <a:lnTo>
                      <a:pt x="1240" y="2520"/>
                    </a:lnTo>
                    <a:lnTo>
                      <a:pt x="1240" y="2622"/>
                    </a:lnTo>
                    <a:lnTo>
                      <a:pt x="1382" y="2622"/>
                    </a:lnTo>
                    <a:lnTo>
                      <a:pt x="1382" y="2520"/>
                    </a:lnTo>
                    <a:lnTo>
                      <a:pt x="1426" y="2516"/>
                    </a:lnTo>
                    <a:lnTo>
                      <a:pt x="1470" y="2512"/>
                    </a:lnTo>
                    <a:lnTo>
                      <a:pt x="1514" y="2504"/>
                    </a:lnTo>
                    <a:lnTo>
                      <a:pt x="1556" y="2498"/>
                    </a:lnTo>
                    <a:lnTo>
                      <a:pt x="1582" y="2596"/>
                    </a:lnTo>
                    <a:lnTo>
                      <a:pt x="1720" y="2560"/>
                    </a:lnTo>
                    <a:lnTo>
                      <a:pt x="1694" y="2460"/>
                    </a:lnTo>
                    <a:lnTo>
                      <a:pt x="1734" y="2446"/>
                    </a:lnTo>
                    <a:lnTo>
                      <a:pt x="1776" y="2430"/>
                    </a:lnTo>
                    <a:lnTo>
                      <a:pt x="1816" y="2412"/>
                    </a:lnTo>
                    <a:lnTo>
                      <a:pt x="1854" y="2394"/>
                    </a:lnTo>
                    <a:lnTo>
                      <a:pt x="1906" y="2482"/>
                    </a:lnTo>
                    <a:lnTo>
                      <a:pt x="2028" y="2412"/>
                    </a:lnTo>
                    <a:lnTo>
                      <a:pt x="1978" y="2322"/>
                    </a:lnTo>
                    <a:lnTo>
                      <a:pt x="2014" y="2298"/>
                    </a:lnTo>
                    <a:lnTo>
                      <a:pt x="2048" y="2272"/>
                    </a:lnTo>
                    <a:lnTo>
                      <a:pt x="2082" y="2244"/>
                    </a:lnTo>
                    <a:lnTo>
                      <a:pt x="2116" y="2216"/>
                    </a:lnTo>
                    <a:lnTo>
                      <a:pt x="2188" y="2288"/>
                    </a:lnTo>
                    <a:lnTo>
                      <a:pt x="2290" y="2188"/>
                    </a:lnTo>
                    <a:lnTo>
                      <a:pt x="2216" y="2116"/>
                    </a:lnTo>
                    <a:lnTo>
                      <a:pt x="2244" y="2082"/>
                    </a:lnTo>
                    <a:lnTo>
                      <a:pt x="2272" y="2048"/>
                    </a:lnTo>
                    <a:lnTo>
                      <a:pt x="2298" y="2014"/>
                    </a:lnTo>
                    <a:lnTo>
                      <a:pt x="2322" y="1978"/>
                    </a:lnTo>
                    <a:lnTo>
                      <a:pt x="2412" y="2028"/>
                    </a:lnTo>
                    <a:lnTo>
                      <a:pt x="2482" y="1906"/>
                    </a:lnTo>
                    <a:lnTo>
                      <a:pt x="2394" y="1854"/>
                    </a:lnTo>
                    <a:lnTo>
                      <a:pt x="2412" y="1814"/>
                    </a:lnTo>
                    <a:lnTo>
                      <a:pt x="2430" y="1774"/>
                    </a:lnTo>
                    <a:lnTo>
                      <a:pt x="2446" y="1734"/>
                    </a:lnTo>
                    <a:lnTo>
                      <a:pt x="2460" y="1692"/>
                    </a:lnTo>
                    <a:lnTo>
                      <a:pt x="2560" y="1720"/>
                    </a:lnTo>
                    <a:lnTo>
                      <a:pt x="2596" y="1582"/>
                    </a:lnTo>
                    <a:lnTo>
                      <a:pt x="2498" y="1556"/>
                    </a:lnTo>
                    <a:lnTo>
                      <a:pt x="2506" y="1512"/>
                    </a:lnTo>
                    <a:lnTo>
                      <a:pt x="2512" y="1470"/>
                    </a:lnTo>
                    <a:lnTo>
                      <a:pt x="2516" y="1426"/>
                    </a:lnTo>
                    <a:lnTo>
                      <a:pt x="2520" y="1382"/>
                    </a:lnTo>
                    <a:lnTo>
                      <a:pt x="2622" y="1382"/>
                    </a:lnTo>
                    <a:close/>
                    <a:moveTo>
                      <a:pt x="1312" y="2420"/>
                    </a:moveTo>
                    <a:lnTo>
                      <a:pt x="1312" y="2420"/>
                    </a:lnTo>
                    <a:lnTo>
                      <a:pt x="1254" y="2420"/>
                    </a:lnTo>
                    <a:lnTo>
                      <a:pt x="1198" y="2416"/>
                    </a:lnTo>
                    <a:lnTo>
                      <a:pt x="1142" y="2408"/>
                    </a:lnTo>
                    <a:lnTo>
                      <a:pt x="1088" y="2398"/>
                    </a:lnTo>
                    <a:lnTo>
                      <a:pt x="1034" y="2386"/>
                    </a:lnTo>
                    <a:lnTo>
                      <a:pt x="982" y="2370"/>
                    </a:lnTo>
                    <a:lnTo>
                      <a:pt x="930" y="2354"/>
                    </a:lnTo>
                    <a:lnTo>
                      <a:pt x="880" y="2334"/>
                    </a:lnTo>
                    <a:lnTo>
                      <a:pt x="830" y="2312"/>
                    </a:lnTo>
                    <a:lnTo>
                      <a:pt x="782" y="2286"/>
                    </a:lnTo>
                    <a:lnTo>
                      <a:pt x="736" y="2260"/>
                    </a:lnTo>
                    <a:lnTo>
                      <a:pt x="692" y="2232"/>
                    </a:lnTo>
                    <a:lnTo>
                      <a:pt x="648" y="2200"/>
                    </a:lnTo>
                    <a:lnTo>
                      <a:pt x="606" y="2168"/>
                    </a:lnTo>
                    <a:lnTo>
                      <a:pt x="566" y="2132"/>
                    </a:lnTo>
                    <a:lnTo>
                      <a:pt x="528" y="2096"/>
                    </a:lnTo>
                    <a:lnTo>
                      <a:pt x="490" y="2058"/>
                    </a:lnTo>
                    <a:lnTo>
                      <a:pt x="456" y="2018"/>
                    </a:lnTo>
                    <a:lnTo>
                      <a:pt x="422" y="1976"/>
                    </a:lnTo>
                    <a:lnTo>
                      <a:pt x="392" y="1932"/>
                    </a:lnTo>
                    <a:lnTo>
                      <a:pt x="362" y="1886"/>
                    </a:lnTo>
                    <a:lnTo>
                      <a:pt x="336" y="1840"/>
                    </a:lnTo>
                    <a:lnTo>
                      <a:pt x="312" y="1792"/>
                    </a:lnTo>
                    <a:lnTo>
                      <a:pt x="290" y="1744"/>
                    </a:lnTo>
                    <a:lnTo>
                      <a:pt x="270" y="1692"/>
                    </a:lnTo>
                    <a:lnTo>
                      <a:pt x="252" y="1642"/>
                    </a:lnTo>
                    <a:lnTo>
                      <a:pt x="238" y="1588"/>
                    </a:lnTo>
                    <a:lnTo>
                      <a:pt x="224" y="1534"/>
                    </a:lnTo>
                    <a:lnTo>
                      <a:pt x="216" y="1480"/>
                    </a:lnTo>
                    <a:lnTo>
                      <a:pt x="208" y="1424"/>
                    </a:lnTo>
                    <a:lnTo>
                      <a:pt x="204" y="1368"/>
                    </a:lnTo>
                    <a:lnTo>
                      <a:pt x="202" y="1312"/>
                    </a:lnTo>
                    <a:lnTo>
                      <a:pt x="204" y="1254"/>
                    </a:lnTo>
                    <a:lnTo>
                      <a:pt x="208" y="1198"/>
                    </a:lnTo>
                    <a:lnTo>
                      <a:pt x="216" y="1142"/>
                    </a:lnTo>
                    <a:lnTo>
                      <a:pt x="224" y="1088"/>
                    </a:lnTo>
                    <a:lnTo>
                      <a:pt x="238" y="1034"/>
                    </a:lnTo>
                    <a:lnTo>
                      <a:pt x="252" y="982"/>
                    </a:lnTo>
                    <a:lnTo>
                      <a:pt x="270" y="930"/>
                    </a:lnTo>
                    <a:lnTo>
                      <a:pt x="290" y="880"/>
                    </a:lnTo>
                    <a:lnTo>
                      <a:pt x="312" y="830"/>
                    </a:lnTo>
                    <a:lnTo>
                      <a:pt x="336" y="782"/>
                    </a:lnTo>
                    <a:lnTo>
                      <a:pt x="362" y="736"/>
                    </a:lnTo>
                    <a:lnTo>
                      <a:pt x="392" y="692"/>
                    </a:lnTo>
                    <a:lnTo>
                      <a:pt x="422" y="648"/>
                    </a:lnTo>
                    <a:lnTo>
                      <a:pt x="456" y="606"/>
                    </a:lnTo>
                    <a:lnTo>
                      <a:pt x="490" y="566"/>
                    </a:lnTo>
                    <a:lnTo>
                      <a:pt x="528" y="526"/>
                    </a:lnTo>
                    <a:lnTo>
                      <a:pt x="566" y="490"/>
                    </a:lnTo>
                    <a:lnTo>
                      <a:pt x="606" y="456"/>
                    </a:lnTo>
                    <a:lnTo>
                      <a:pt x="648" y="422"/>
                    </a:lnTo>
                    <a:lnTo>
                      <a:pt x="692" y="392"/>
                    </a:lnTo>
                    <a:lnTo>
                      <a:pt x="736" y="362"/>
                    </a:lnTo>
                    <a:lnTo>
                      <a:pt x="782" y="336"/>
                    </a:lnTo>
                    <a:lnTo>
                      <a:pt x="830" y="312"/>
                    </a:lnTo>
                    <a:lnTo>
                      <a:pt x="880" y="290"/>
                    </a:lnTo>
                    <a:lnTo>
                      <a:pt x="930" y="270"/>
                    </a:lnTo>
                    <a:lnTo>
                      <a:pt x="982" y="252"/>
                    </a:lnTo>
                    <a:lnTo>
                      <a:pt x="1034" y="236"/>
                    </a:lnTo>
                    <a:lnTo>
                      <a:pt x="1088" y="224"/>
                    </a:lnTo>
                    <a:lnTo>
                      <a:pt x="1142" y="214"/>
                    </a:lnTo>
                    <a:lnTo>
                      <a:pt x="1198" y="208"/>
                    </a:lnTo>
                    <a:lnTo>
                      <a:pt x="1254" y="204"/>
                    </a:lnTo>
                    <a:lnTo>
                      <a:pt x="1312" y="202"/>
                    </a:lnTo>
                    <a:lnTo>
                      <a:pt x="1368" y="204"/>
                    </a:lnTo>
                    <a:lnTo>
                      <a:pt x="1426" y="208"/>
                    </a:lnTo>
                    <a:lnTo>
                      <a:pt x="1480" y="214"/>
                    </a:lnTo>
                    <a:lnTo>
                      <a:pt x="1536" y="224"/>
                    </a:lnTo>
                    <a:lnTo>
                      <a:pt x="1588" y="236"/>
                    </a:lnTo>
                    <a:lnTo>
                      <a:pt x="1642" y="252"/>
                    </a:lnTo>
                    <a:lnTo>
                      <a:pt x="1694" y="270"/>
                    </a:lnTo>
                    <a:lnTo>
                      <a:pt x="1744" y="290"/>
                    </a:lnTo>
                    <a:lnTo>
                      <a:pt x="1792" y="312"/>
                    </a:lnTo>
                    <a:lnTo>
                      <a:pt x="1840" y="336"/>
                    </a:lnTo>
                    <a:lnTo>
                      <a:pt x="1886" y="362"/>
                    </a:lnTo>
                    <a:lnTo>
                      <a:pt x="1932" y="392"/>
                    </a:lnTo>
                    <a:lnTo>
                      <a:pt x="1976" y="422"/>
                    </a:lnTo>
                    <a:lnTo>
                      <a:pt x="2018" y="456"/>
                    </a:lnTo>
                    <a:lnTo>
                      <a:pt x="2058" y="490"/>
                    </a:lnTo>
                    <a:lnTo>
                      <a:pt x="2096" y="526"/>
                    </a:lnTo>
                    <a:lnTo>
                      <a:pt x="2132" y="566"/>
                    </a:lnTo>
                    <a:lnTo>
                      <a:pt x="2168" y="606"/>
                    </a:lnTo>
                    <a:lnTo>
                      <a:pt x="2200" y="648"/>
                    </a:lnTo>
                    <a:lnTo>
                      <a:pt x="2232" y="692"/>
                    </a:lnTo>
                    <a:lnTo>
                      <a:pt x="2260" y="736"/>
                    </a:lnTo>
                    <a:lnTo>
                      <a:pt x="2288" y="782"/>
                    </a:lnTo>
                    <a:lnTo>
                      <a:pt x="2312" y="830"/>
                    </a:lnTo>
                    <a:lnTo>
                      <a:pt x="2334" y="880"/>
                    </a:lnTo>
                    <a:lnTo>
                      <a:pt x="2354" y="930"/>
                    </a:lnTo>
                    <a:lnTo>
                      <a:pt x="2372" y="982"/>
                    </a:lnTo>
                    <a:lnTo>
                      <a:pt x="2386" y="1034"/>
                    </a:lnTo>
                    <a:lnTo>
                      <a:pt x="2398" y="1088"/>
                    </a:lnTo>
                    <a:lnTo>
                      <a:pt x="2408" y="1142"/>
                    </a:lnTo>
                    <a:lnTo>
                      <a:pt x="2416" y="1198"/>
                    </a:lnTo>
                    <a:lnTo>
                      <a:pt x="2420" y="1254"/>
                    </a:lnTo>
                    <a:lnTo>
                      <a:pt x="2422" y="1312"/>
                    </a:lnTo>
                    <a:lnTo>
                      <a:pt x="2420" y="1368"/>
                    </a:lnTo>
                    <a:lnTo>
                      <a:pt x="2416" y="1424"/>
                    </a:lnTo>
                    <a:lnTo>
                      <a:pt x="2408" y="1480"/>
                    </a:lnTo>
                    <a:lnTo>
                      <a:pt x="2398" y="1534"/>
                    </a:lnTo>
                    <a:lnTo>
                      <a:pt x="2386" y="1588"/>
                    </a:lnTo>
                    <a:lnTo>
                      <a:pt x="2372" y="1642"/>
                    </a:lnTo>
                    <a:lnTo>
                      <a:pt x="2354" y="1692"/>
                    </a:lnTo>
                    <a:lnTo>
                      <a:pt x="2334" y="1744"/>
                    </a:lnTo>
                    <a:lnTo>
                      <a:pt x="2312" y="1792"/>
                    </a:lnTo>
                    <a:lnTo>
                      <a:pt x="2288" y="1840"/>
                    </a:lnTo>
                    <a:lnTo>
                      <a:pt x="2260" y="1886"/>
                    </a:lnTo>
                    <a:lnTo>
                      <a:pt x="2232" y="1932"/>
                    </a:lnTo>
                    <a:lnTo>
                      <a:pt x="2200" y="1976"/>
                    </a:lnTo>
                    <a:lnTo>
                      <a:pt x="2168" y="2018"/>
                    </a:lnTo>
                    <a:lnTo>
                      <a:pt x="2132" y="2058"/>
                    </a:lnTo>
                    <a:lnTo>
                      <a:pt x="2096" y="2096"/>
                    </a:lnTo>
                    <a:lnTo>
                      <a:pt x="2058" y="2132"/>
                    </a:lnTo>
                    <a:lnTo>
                      <a:pt x="2018" y="2168"/>
                    </a:lnTo>
                    <a:lnTo>
                      <a:pt x="1976" y="2200"/>
                    </a:lnTo>
                    <a:lnTo>
                      <a:pt x="1932" y="2232"/>
                    </a:lnTo>
                    <a:lnTo>
                      <a:pt x="1886" y="2260"/>
                    </a:lnTo>
                    <a:lnTo>
                      <a:pt x="1840" y="2286"/>
                    </a:lnTo>
                    <a:lnTo>
                      <a:pt x="1792" y="2312"/>
                    </a:lnTo>
                    <a:lnTo>
                      <a:pt x="1744" y="2334"/>
                    </a:lnTo>
                    <a:lnTo>
                      <a:pt x="1694" y="2354"/>
                    </a:lnTo>
                    <a:lnTo>
                      <a:pt x="1642" y="2370"/>
                    </a:lnTo>
                    <a:lnTo>
                      <a:pt x="1588" y="2386"/>
                    </a:lnTo>
                    <a:lnTo>
                      <a:pt x="1536" y="2398"/>
                    </a:lnTo>
                    <a:lnTo>
                      <a:pt x="1480" y="2408"/>
                    </a:lnTo>
                    <a:lnTo>
                      <a:pt x="1426" y="2416"/>
                    </a:lnTo>
                    <a:lnTo>
                      <a:pt x="1368" y="2420"/>
                    </a:lnTo>
                    <a:lnTo>
                      <a:pt x="1312" y="24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sz="1829">
                  <a:latin typeface="Montserrat Medium" panose="00000600000000000000" pitchFamily="2" charset="0"/>
                </a:endParaRPr>
              </a:p>
            </p:txBody>
          </p:sp>
          <p:sp>
            <p:nvSpPr>
              <p:cNvPr id="22" name="Oval 676">
                <a:extLst>
                  <a:ext uri="{FF2B5EF4-FFF2-40B4-BE49-F238E27FC236}">
                    <a16:creationId xmlns:a16="http://schemas.microsoft.com/office/drawing/2014/main" id="{9661FA0C-4A2C-4503-A167-C190F00BBC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24743">
                <a:off x="1307091" y="2016046"/>
                <a:ext cx="2695575" cy="2693988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 eaLnBrk="1" latinLnBrk="1" hangingPunct="1">
                  <a:lnSpc>
                    <a:spcPct val="120000"/>
                  </a:lnSpc>
                </a:pPr>
                <a:endParaRPr lang="ko-KR" altLang="en-US" sz="610">
                  <a:solidFill>
                    <a:srgbClr val="A6A6A6"/>
                  </a:solidFill>
                  <a:latin typeface="Montserrat Medium" panose="00000600000000000000" pitchFamily="2" charset="0"/>
                  <a:ea typeface="Malgun Gothic" pitchFamily="34" charset="-127"/>
                  <a:sym typeface="Arial" pitchFamily="34" charset="0"/>
                </a:endParaRPr>
              </a:p>
            </p:txBody>
          </p:sp>
          <p:sp>
            <p:nvSpPr>
              <p:cNvPr id="23" name="Oval 677">
                <a:extLst>
                  <a:ext uri="{FF2B5EF4-FFF2-40B4-BE49-F238E27FC236}">
                    <a16:creationId xmlns:a16="http://schemas.microsoft.com/office/drawing/2014/main" id="{7EAE205B-A643-4A9D-A018-085F0EEC6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324743">
                <a:off x="4617028" y="1993821"/>
                <a:ext cx="1801813" cy="1801813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just" eaLnBrk="1" latinLnBrk="1" hangingPunct="1">
                  <a:lnSpc>
                    <a:spcPct val="120000"/>
                  </a:lnSpc>
                </a:pPr>
                <a:endParaRPr lang="ko-KR" altLang="en-US" sz="610" dirty="0">
                  <a:solidFill>
                    <a:srgbClr val="A6A6A6"/>
                  </a:solidFill>
                  <a:latin typeface="Montserrat Medium" panose="00000600000000000000" pitchFamily="2" charset="0"/>
                  <a:ea typeface="Malgun Gothic" pitchFamily="34" charset="-127"/>
                  <a:sym typeface="Arial" pitchFamily="34" charset="0"/>
                </a:endParaRPr>
              </a:p>
            </p:txBody>
          </p:sp>
          <p:sp>
            <p:nvSpPr>
              <p:cNvPr id="24" name="Freeform 679">
                <a:extLst>
                  <a:ext uri="{FF2B5EF4-FFF2-40B4-BE49-F238E27FC236}">
                    <a16:creationId xmlns:a16="http://schemas.microsoft.com/office/drawing/2014/main" id="{D9066729-54AE-4218-9AA7-C30BB894E59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21275257">
                <a:off x="5689453" y="3676106"/>
                <a:ext cx="2303754" cy="2303922"/>
              </a:xfrm>
              <a:custGeom>
                <a:avLst/>
                <a:gdLst>
                  <a:gd name="T0" fmla="*/ 2147483647 w 1816"/>
                  <a:gd name="T1" fmla="*/ 2147483647 h 1816"/>
                  <a:gd name="T2" fmla="*/ 2147483647 w 1816"/>
                  <a:gd name="T3" fmla="*/ 2147483647 h 1816"/>
                  <a:gd name="T4" fmla="*/ 2147483647 w 1816"/>
                  <a:gd name="T5" fmla="*/ 2147483647 h 1816"/>
                  <a:gd name="T6" fmla="*/ 2147483647 w 1816"/>
                  <a:gd name="T7" fmla="*/ 2147483647 h 1816"/>
                  <a:gd name="T8" fmla="*/ 2147483647 w 1816"/>
                  <a:gd name="T9" fmla="*/ 2147483647 h 1816"/>
                  <a:gd name="T10" fmla="*/ 2147483647 w 1816"/>
                  <a:gd name="T11" fmla="*/ 2147483647 h 1816"/>
                  <a:gd name="T12" fmla="*/ 2147483647 w 1816"/>
                  <a:gd name="T13" fmla="*/ 2147483647 h 1816"/>
                  <a:gd name="T14" fmla="*/ 2147483647 w 1816"/>
                  <a:gd name="T15" fmla="*/ 2147483647 h 1816"/>
                  <a:gd name="T16" fmla="*/ 2147483647 w 1816"/>
                  <a:gd name="T17" fmla="*/ 2147483647 h 1816"/>
                  <a:gd name="T18" fmla="*/ 2147483647 w 1816"/>
                  <a:gd name="T19" fmla="*/ 2147483647 h 1816"/>
                  <a:gd name="T20" fmla="*/ 2147483647 w 1816"/>
                  <a:gd name="T21" fmla="*/ 2147483647 h 1816"/>
                  <a:gd name="T22" fmla="*/ 2147483647 w 1816"/>
                  <a:gd name="T23" fmla="*/ 2147483647 h 1816"/>
                  <a:gd name="T24" fmla="*/ 0 w 1816"/>
                  <a:gd name="T25" fmla="*/ 2147483647 h 1816"/>
                  <a:gd name="T26" fmla="*/ 2147483647 w 1816"/>
                  <a:gd name="T27" fmla="*/ 2147483647 h 1816"/>
                  <a:gd name="T28" fmla="*/ 2147483647 w 1816"/>
                  <a:gd name="T29" fmla="*/ 2147483647 h 1816"/>
                  <a:gd name="T30" fmla="*/ 2147483647 w 1816"/>
                  <a:gd name="T31" fmla="*/ 2147483647 h 1816"/>
                  <a:gd name="T32" fmla="*/ 2147483647 w 1816"/>
                  <a:gd name="T33" fmla="*/ 2147483647 h 1816"/>
                  <a:gd name="T34" fmla="*/ 2147483647 w 1816"/>
                  <a:gd name="T35" fmla="*/ 2147483647 h 1816"/>
                  <a:gd name="T36" fmla="*/ 2147483647 w 1816"/>
                  <a:gd name="T37" fmla="*/ 2147483647 h 1816"/>
                  <a:gd name="T38" fmla="*/ 2147483647 w 1816"/>
                  <a:gd name="T39" fmla="*/ 2147483647 h 1816"/>
                  <a:gd name="T40" fmla="*/ 2147483647 w 1816"/>
                  <a:gd name="T41" fmla="*/ 2147483647 h 1816"/>
                  <a:gd name="T42" fmla="*/ 2147483647 w 1816"/>
                  <a:gd name="T43" fmla="*/ 2147483647 h 1816"/>
                  <a:gd name="T44" fmla="*/ 2147483647 w 1816"/>
                  <a:gd name="T45" fmla="*/ 2147483647 h 1816"/>
                  <a:gd name="T46" fmla="*/ 2147483647 w 1816"/>
                  <a:gd name="T47" fmla="*/ 2147483647 h 1816"/>
                  <a:gd name="T48" fmla="*/ 2147483647 w 1816"/>
                  <a:gd name="T49" fmla="*/ 2147483647 h 1816"/>
                  <a:gd name="T50" fmla="*/ 2147483647 w 1816"/>
                  <a:gd name="T51" fmla="*/ 2147483647 h 1816"/>
                  <a:gd name="T52" fmla="*/ 2147483647 w 1816"/>
                  <a:gd name="T53" fmla="*/ 2147483647 h 1816"/>
                  <a:gd name="T54" fmla="*/ 2147483647 w 1816"/>
                  <a:gd name="T55" fmla="*/ 2147483647 h 1816"/>
                  <a:gd name="T56" fmla="*/ 2147483647 w 1816"/>
                  <a:gd name="T57" fmla="*/ 2147483647 h 1816"/>
                  <a:gd name="T58" fmla="*/ 2147483647 w 1816"/>
                  <a:gd name="T59" fmla="*/ 2147483647 h 1816"/>
                  <a:gd name="T60" fmla="*/ 2147483647 w 1816"/>
                  <a:gd name="T61" fmla="*/ 2147483647 h 1816"/>
                  <a:gd name="T62" fmla="*/ 2147483647 w 1816"/>
                  <a:gd name="T63" fmla="*/ 2147483647 h 1816"/>
                  <a:gd name="T64" fmla="*/ 2147483647 w 1816"/>
                  <a:gd name="T65" fmla="*/ 2147483647 h 1816"/>
                  <a:gd name="T66" fmla="*/ 2147483647 w 1816"/>
                  <a:gd name="T67" fmla="*/ 2147483647 h 1816"/>
                  <a:gd name="T68" fmla="*/ 2147483647 w 1816"/>
                  <a:gd name="T69" fmla="*/ 2147483647 h 1816"/>
                  <a:gd name="T70" fmla="*/ 2147483647 w 1816"/>
                  <a:gd name="T71" fmla="*/ 2147483647 h 1816"/>
                  <a:gd name="T72" fmla="*/ 2147483647 w 1816"/>
                  <a:gd name="T73" fmla="*/ 2147483647 h 1816"/>
                  <a:gd name="T74" fmla="*/ 2147483647 w 1816"/>
                  <a:gd name="T75" fmla="*/ 2147483647 h 1816"/>
                  <a:gd name="T76" fmla="*/ 2147483647 w 1816"/>
                  <a:gd name="T77" fmla="*/ 2147483647 h 1816"/>
                  <a:gd name="T78" fmla="*/ 2147483647 w 1816"/>
                  <a:gd name="T79" fmla="*/ 2147483647 h 1816"/>
                  <a:gd name="T80" fmla="*/ 2147483647 w 1816"/>
                  <a:gd name="T81" fmla="*/ 2147483647 h 1816"/>
                  <a:gd name="T82" fmla="*/ 2147483647 w 1816"/>
                  <a:gd name="T83" fmla="*/ 2147483647 h 1816"/>
                  <a:gd name="T84" fmla="*/ 2147483647 w 1816"/>
                  <a:gd name="T85" fmla="*/ 2147483647 h 1816"/>
                  <a:gd name="T86" fmla="*/ 2147483647 w 1816"/>
                  <a:gd name="T87" fmla="*/ 2147483647 h 1816"/>
                  <a:gd name="T88" fmla="*/ 2147483647 w 1816"/>
                  <a:gd name="T89" fmla="*/ 2147483647 h 1816"/>
                  <a:gd name="T90" fmla="*/ 2147483647 w 1816"/>
                  <a:gd name="T91" fmla="*/ 2147483647 h 1816"/>
                  <a:gd name="T92" fmla="*/ 2147483647 w 1816"/>
                  <a:gd name="T93" fmla="*/ 2147483647 h 1816"/>
                  <a:gd name="T94" fmla="*/ 2147483647 w 1816"/>
                  <a:gd name="T95" fmla="*/ 2147483647 h 1816"/>
                  <a:gd name="T96" fmla="*/ 2147483647 w 1816"/>
                  <a:gd name="T97" fmla="*/ 2147483647 h 1816"/>
                  <a:gd name="T98" fmla="*/ 2147483647 w 1816"/>
                  <a:gd name="T99" fmla="*/ 2147483647 h 1816"/>
                  <a:gd name="T100" fmla="*/ 2147483647 w 1816"/>
                  <a:gd name="T101" fmla="*/ 2147483647 h 1816"/>
                  <a:gd name="T102" fmla="*/ 2147483647 w 1816"/>
                  <a:gd name="T103" fmla="*/ 2147483647 h 181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816"/>
                  <a:gd name="T157" fmla="*/ 0 h 1816"/>
                  <a:gd name="T158" fmla="*/ 1816 w 1816"/>
                  <a:gd name="T159" fmla="*/ 1816 h 181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816" h="1816">
                    <a:moveTo>
                      <a:pt x="1816" y="978"/>
                    </a:moveTo>
                    <a:lnTo>
                      <a:pt x="1816" y="836"/>
                    </a:lnTo>
                    <a:lnTo>
                      <a:pt x="1710" y="836"/>
                    </a:lnTo>
                    <a:lnTo>
                      <a:pt x="1706" y="792"/>
                    </a:lnTo>
                    <a:lnTo>
                      <a:pt x="1698" y="750"/>
                    </a:lnTo>
                    <a:lnTo>
                      <a:pt x="1688" y="708"/>
                    </a:lnTo>
                    <a:lnTo>
                      <a:pt x="1678" y="666"/>
                    </a:lnTo>
                    <a:lnTo>
                      <a:pt x="1774" y="626"/>
                    </a:lnTo>
                    <a:lnTo>
                      <a:pt x="1718" y="494"/>
                    </a:lnTo>
                    <a:lnTo>
                      <a:pt x="1622" y="534"/>
                    </a:lnTo>
                    <a:lnTo>
                      <a:pt x="1602" y="496"/>
                    </a:lnTo>
                    <a:lnTo>
                      <a:pt x="1578" y="460"/>
                    </a:lnTo>
                    <a:lnTo>
                      <a:pt x="1552" y="424"/>
                    </a:lnTo>
                    <a:lnTo>
                      <a:pt x="1526" y="390"/>
                    </a:lnTo>
                    <a:lnTo>
                      <a:pt x="1600" y="316"/>
                    </a:lnTo>
                    <a:lnTo>
                      <a:pt x="1498" y="216"/>
                    </a:lnTo>
                    <a:lnTo>
                      <a:pt x="1426" y="290"/>
                    </a:lnTo>
                    <a:lnTo>
                      <a:pt x="1392" y="262"/>
                    </a:lnTo>
                    <a:lnTo>
                      <a:pt x="1356" y="236"/>
                    </a:lnTo>
                    <a:lnTo>
                      <a:pt x="1318" y="214"/>
                    </a:lnTo>
                    <a:lnTo>
                      <a:pt x="1280" y="192"/>
                    </a:lnTo>
                    <a:lnTo>
                      <a:pt x="1320" y="96"/>
                    </a:lnTo>
                    <a:lnTo>
                      <a:pt x="1188" y="42"/>
                    </a:lnTo>
                    <a:lnTo>
                      <a:pt x="1150" y="138"/>
                    </a:lnTo>
                    <a:lnTo>
                      <a:pt x="1108" y="126"/>
                    </a:lnTo>
                    <a:lnTo>
                      <a:pt x="1066" y="116"/>
                    </a:lnTo>
                    <a:lnTo>
                      <a:pt x="1022" y="110"/>
                    </a:lnTo>
                    <a:lnTo>
                      <a:pt x="978" y="104"/>
                    </a:lnTo>
                    <a:lnTo>
                      <a:pt x="978" y="0"/>
                    </a:lnTo>
                    <a:lnTo>
                      <a:pt x="836" y="0"/>
                    </a:lnTo>
                    <a:lnTo>
                      <a:pt x="836" y="104"/>
                    </a:lnTo>
                    <a:lnTo>
                      <a:pt x="792" y="110"/>
                    </a:lnTo>
                    <a:lnTo>
                      <a:pt x="750" y="116"/>
                    </a:lnTo>
                    <a:lnTo>
                      <a:pt x="706" y="126"/>
                    </a:lnTo>
                    <a:lnTo>
                      <a:pt x="666" y="138"/>
                    </a:lnTo>
                    <a:lnTo>
                      <a:pt x="626" y="42"/>
                    </a:lnTo>
                    <a:lnTo>
                      <a:pt x="494" y="96"/>
                    </a:lnTo>
                    <a:lnTo>
                      <a:pt x="534" y="192"/>
                    </a:lnTo>
                    <a:lnTo>
                      <a:pt x="496" y="214"/>
                    </a:lnTo>
                    <a:lnTo>
                      <a:pt x="460" y="236"/>
                    </a:lnTo>
                    <a:lnTo>
                      <a:pt x="424" y="262"/>
                    </a:lnTo>
                    <a:lnTo>
                      <a:pt x="390" y="290"/>
                    </a:lnTo>
                    <a:lnTo>
                      <a:pt x="316" y="216"/>
                    </a:lnTo>
                    <a:lnTo>
                      <a:pt x="216" y="316"/>
                    </a:lnTo>
                    <a:lnTo>
                      <a:pt x="288" y="390"/>
                    </a:lnTo>
                    <a:lnTo>
                      <a:pt x="262" y="424"/>
                    </a:lnTo>
                    <a:lnTo>
                      <a:pt x="236" y="460"/>
                    </a:lnTo>
                    <a:lnTo>
                      <a:pt x="214" y="496"/>
                    </a:lnTo>
                    <a:lnTo>
                      <a:pt x="192" y="534"/>
                    </a:lnTo>
                    <a:lnTo>
                      <a:pt x="96" y="494"/>
                    </a:lnTo>
                    <a:lnTo>
                      <a:pt x="42" y="626"/>
                    </a:lnTo>
                    <a:lnTo>
                      <a:pt x="138" y="666"/>
                    </a:lnTo>
                    <a:lnTo>
                      <a:pt x="126" y="708"/>
                    </a:lnTo>
                    <a:lnTo>
                      <a:pt x="116" y="750"/>
                    </a:lnTo>
                    <a:lnTo>
                      <a:pt x="108" y="792"/>
                    </a:lnTo>
                    <a:lnTo>
                      <a:pt x="104" y="836"/>
                    </a:lnTo>
                    <a:lnTo>
                      <a:pt x="0" y="836"/>
                    </a:lnTo>
                    <a:lnTo>
                      <a:pt x="0" y="978"/>
                    </a:lnTo>
                    <a:lnTo>
                      <a:pt x="104" y="978"/>
                    </a:lnTo>
                    <a:lnTo>
                      <a:pt x="108" y="1022"/>
                    </a:lnTo>
                    <a:lnTo>
                      <a:pt x="116" y="1066"/>
                    </a:lnTo>
                    <a:lnTo>
                      <a:pt x="126" y="1108"/>
                    </a:lnTo>
                    <a:lnTo>
                      <a:pt x="138" y="1150"/>
                    </a:lnTo>
                    <a:lnTo>
                      <a:pt x="42" y="1190"/>
                    </a:lnTo>
                    <a:lnTo>
                      <a:pt x="96" y="1320"/>
                    </a:lnTo>
                    <a:lnTo>
                      <a:pt x="192" y="1280"/>
                    </a:lnTo>
                    <a:lnTo>
                      <a:pt x="214" y="1320"/>
                    </a:lnTo>
                    <a:lnTo>
                      <a:pt x="236" y="1356"/>
                    </a:lnTo>
                    <a:lnTo>
                      <a:pt x="262" y="1392"/>
                    </a:lnTo>
                    <a:lnTo>
                      <a:pt x="288" y="1426"/>
                    </a:lnTo>
                    <a:lnTo>
                      <a:pt x="216" y="1500"/>
                    </a:lnTo>
                    <a:lnTo>
                      <a:pt x="316" y="1600"/>
                    </a:lnTo>
                    <a:lnTo>
                      <a:pt x="390" y="1526"/>
                    </a:lnTo>
                    <a:lnTo>
                      <a:pt x="424" y="1554"/>
                    </a:lnTo>
                    <a:lnTo>
                      <a:pt x="460" y="1578"/>
                    </a:lnTo>
                    <a:lnTo>
                      <a:pt x="496" y="1602"/>
                    </a:lnTo>
                    <a:lnTo>
                      <a:pt x="534" y="1622"/>
                    </a:lnTo>
                    <a:lnTo>
                      <a:pt x="494" y="1718"/>
                    </a:lnTo>
                    <a:lnTo>
                      <a:pt x="626" y="1774"/>
                    </a:lnTo>
                    <a:lnTo>
                      <a:pt x="666" y="1678"/>
                    </a:lnTo>
                    <a:lnTo>
                      <a:pt x="706" y="1690"/>
                    </a:lnTo>
                    <a:lnTo>
                      <a:pt x="750" y="1698"/>
                    </a:lnTo>
                    <a:lnTo>
                      <a:pt x="792" y="1706"/>
                    </a:lnTo>
                    <a:lnTo>
                      <a:pt x="836" y="1712"/>
                    </a:lnTo>
                    <a:lnTo>
                      <a:pt x="836" y="1816"/>
                    </a:lnTo>
                    <a:lnTo>
                      <a:pt x="978" y="1816"/>
                    </a:lnTo>
                    <a:lnTo>
                      <a:pt x="978" y="1712"/>
                    </a:lnTo>
                    <a:lnTo>
                      <a:pt x="1022" y="1706"/>
                    </a:lnTo>
                    <a:lnTo>
                      <a:pt x="1066" y="1698"/>
                    </a:lnTo>
                    <a:lnTo>
                      <a:pt x="1108" y="1690"/>
                    </a:lnTo>
                    <a:lnTo>
                      <a:pt x="1150" y="1678"/>
                    </a:lnTo>
                    <a:lnTo>
                      <a:pt x="1188" y="1774"/>
                    </a:lnTo>
                    <a:lnTo>
                      <a:pt x="1320" y="1718"/>
                    </a:lnTo>
                    <a:lnTo>
                      <a:pt x="1280" y="1622"/>
                    </a:lnTo>
                    <a:lnTo>
                      <a:pt x="1318" y="1602"/>
                    </a:lnTo>
                    <a:lnTo>
                      <a:pt x="1356" y="1578"/>
                    </a:lnTo>
                    <a:lnTo>
                      <a:pt x="1392" y="1554"/>
                    </a:lnTo>
                    <a:lnTo>
                      <a:pt x="1426" y="1526"/>
                    </a:lnTo>
                    <a:lnTo>
                      <a:pt x="1498" y="1600"/>
                    </a:lnTo>
                    <a:lnTo>
                      <a:pt x="1600" y="1500"/>
                    </a:lnTo>
                    <a:lnTo>
                      <a:pt x="1526" y="1426"/>
                    </a:lnTo>
                    <a:lnTo>
                      <a:pt x="1552" y="1392"/>
                    </a:lnTo>
                    <a:lnTo>
                      <a:pt x="1578" y="1356"/>
                    </a:lnTo>
                    <a:lnTo>
                      <a:pt x="1602" y="1320"/>
                    </a:lnTo>
                    <a:lnTo>
                      <a:pt x="1622" y="1280"/>
                    </a:lnTo>
                    <a:lnTo>
                      <a:pt x="1718" y="1320"/>
                    </a:lnTo>
                    <a:lnTo>
                      <a:pt x="1774" y="1190"/>
                    </a:lnTo>
                    <a:lnTo>
                      <a:pt x="1678" y="1150"/>
                    </a:lnTo>
                    <a:lnTo>
                      <a:pt x="1688" y="1108"/>
                    </a:lnTo>
                    <a:lnTo>
                      <a:pt x="1698" y="1066"/>
                    </a:lnTo>
                    <a:lnTo>
                      <a:pt x="1706" y="1022"/>
                    </a:lnTo>
                    <a:lnTo>
                      <a:pt x="1710" y="978"/>
                    </a:lnTo>
                    <a:lnTo>
                      <a:pt x="1816" y="978"/>
                    </a:lnTo>
                    <a:close/>
                    <a:moveTo>
                      <a:pt x="908" y="1614"/>
                    </a:moveTo>
                    <a:lnTo>
                      <a:pt x="908" y="1614"/>
                    </a:lnTo>
                    <a:lnTo>
                      <a:pt x="872" y="1612"/>
                    </a:lnTo>
                    <a:lnTo>
                      <a:pt x="836" y="1610"/>
                    </a:lnTo>
                    <a:lnTo>
                      <a:pt x="800" y="1606"/>
                    </a:lnTo>
                    <a:lnTo>
                      <a:pt x="766" y="1600"/>
                    </a:lnTo>
                    <a:lnTo>
                      <a:pt x="730" y="1592"/>
                    </a:lnTo>
                    <a:lnTo>
                      <a:pt x="698" y="1582"/>
                    </a:lnTo>
                    <a:lnTo>
                      <a:pt x="664" y="1570"/>
                    </a:lnTo>
                    <a:lnTo>
                      <a:pt x="632" y="1558"/>
                    </a:lnTo>
                    <a:lnTo>
                      <a:pt x="602" y="1544"/>
                    </a:lnTo>
                    <a:lnTo>
                      <a:pt x="570" y="1528"/>
                    </a:lnTo>
                    <a:lnTo>
                      <a:pt x="542" y="1512"/>
                    </a:lnTo>
                    <a:lnTo>
                      <a:pt x="512" y="1492"/>
                    </a:lnTo>
                    <a:lnTo>
                      <a:pt x="484" y="1474"/>
                    </a:lnTo>
                    <a:lnTo>
                      <a:pt x="458" y="1452"/>
                    </a:lnTo>
                    <a:lnTo>
                      <a:pt x="432" y="1430"/>
                    </a:lnTo>
                    <a:lnTo>
                      <a:pt x="408" y="1406"/>
                    </a:lnTo>
                    <a:lnTo>
                      <a:pt x="384" y="1382"/>
                    </a:lnTo>
                    <a:lnTo>
                      <a:pt x="362" y="1356"/>
                    </a:lnTo>
                    <a:lnTo>
                      <a:pt x="342" y="1330"/>
                    </a:lnTo>
                    <a:lnTo>
                      <a:pt x="322" y="1302"/>
                    </a:lnTo>
                    <a:lnTo>
                      <a:pt x="304" y="1274"/>
                    </a:lnTo>
                    <a:lnTo>
                      <a:pt x="286" y="1244"/>
                    </a:lnTo>
                    <a:lnTo>
                      <a:pt x="272" y="1214"/>
                    </a:lnTo>
                    <a:lnTo>
                      <a:pt x="256" y="1182"/>
                    </a:lnTo>
                    <a:lnTo>
                      <a:pt x="244" y="1150"/>
                    </a:lnTo>
                    <a:lnTo>
                      <a:pt x="234" y="1118"/>
                    </a:lnTo>
                    <a:lnTo>
                      <a:pt x="224" y="1084"/>
                    </a:lnTo>
                    <a:lnTo>
                      <a:pt x="216" y="1050"/>
                    </a:lnTo>
                    <a:lnTo>
                      <a:pt x="210" y="1016"/>
                    </a:lnTo>
                    <a:lnTo>
                      <a:pt x="206" y="980"/>
                    </a:lnTo>
                    <a:lnTo>
                      <a:pt x="202" y="944"/>
                    </a:lnTo>
                    <a:lnTo>
                      <a:pt x="202" y="908"/>
                    </a:lnTo>
                    <a:lnTo>
                      <a:pt x="202" y="872"/>
                    </a:lnTo>
                    <a:lnTo>
                      <a:pt x="206" y="836"/>
                    </a:lnTo>
                    <a:lnTo>
                      <a:pt x="210" y="800"/>
                    </a:lnTo>
                    <a:lnTo>
                      <a:pt x="216" y="766"/>
                    </a:lnTo>
                    <a:lnTo>
                      <a:pt x="224" y="732"/>
                    </a:lnTo>
                    <a:lnTo>
                      <a:pt x="234" y="698"/>
                    </a:lnTo>
                    <a:lnTo>
                      <a:pt x="244" y="664"/>
                    </a:lnTo>
                    <a:lnTo>
                      <a:pt x="256" y="632"/>
                    </a:lnTo>
                    <a:lnTo>
                      <a:pt x="272" y="602"/>
                    </a:lnTo>
                    <a:lnTo>
                      <a:pt x="286" y="572"/>
                    </a:lnTo>
                    <a:lnTo>
                      <a:pt x="304" y="542"/>
                    </a:lnTo>
                    <a:lnTo>
                      <a:pt x="322" y="512"/>
                    </a:lnTo>
                    <a:lnTo>
                      <a:pt x="342" y="486"/>
                    </a:lnTo>
                    <a:lnTo>
                      <a:pt x="362" y="458"/>
                    </a:lnTo>
                    <a:lnTo>
                      <a:pt x="384" y="432"/>
                    </a:lnTo>
                    <a:lnTo>
                      <a:pt x="408" y="408"/>
                    </a:lnTo>
                    <a:lnTo>
                      <a:pt x="432" y="386"/>
                    </a:lnTo>
                    <a:lnTo>
                      <a:pt x="458" y="362"/>
                    </a:lnTo>
                    <a:lnTo>
                      <a:pt x="484" y="342"/>
                    </a:lnTo>
                    <a:lnTo>
                      <a:pt x="512" y="322"/>
                    </a:lnTo>
                    <a:lnTo>
                      <a:pt x="542" y="304"/>
                    </a:lnTo>
                    <a:lnTo>
                      <a:pt x="570" y="286"/>
                    </a:lnTo>
                    <a:lnTo>
                      <a:pt x="602" y="272"/>
                    </a:lnTo>
                    <a:lnTo>
                      <a:pt x="632" y="258"/>
                    </a:lnTo>
                    <a:lnTo>
                      <a:pt x="664" y="244"/>
                    </a:lnTo>
                    <a:lnTo>
                      <a:pt x="698" y="234"/>
                    </a:lnTo>
                    <a:lnTo>
                      <a:pt x="730" y="224"/>
                    </a:lnTo>
                    <a:lnTo>
                      <a:pt x="766" y="216"/>
                    </a:lnTo>
                    <a:lnTo>
                      <a:pt x="800" y="210"/>
                    </a:lnTo>
                    <a:lnTo>
                      <a:pt x="836" y="206"/>
                    </a:lnTo>
                    <a:lnTo>
                      <a:pt x="872" y="202"/>
                    </a:lnTo>
                    <a:lnTo>
                      <a:pt x="908" y="202"/>
                    </a:lnTo>
                    <a:lnTo>
                      <a:pt x="944" y="202"/>
                    </a:lnTo>
                    <a:lnTo>
                      <a:pt x="980" y="206"/>
                    </a:lnTo>
                    <a:lnTo>
                      <a:pt x="1014" y="210"/>
                    </a:lnTo>
                    <a:lnTo>
                      <a:pt x="1050" y="216"/>
                    </a:lnTo>
                    <a:lnTo>
                      <a:pt x="1084" y="224"/>
                    </a:lnTo>
                    <a:lnTo>
                      <a:pt x="1118" y="234"/>
                    </a:lnTo>
                    <a:lnTo>
                      <a:pt x="1150" y="244"/>
                    </a:lnTo>
                    <a:lnTo>
                      <a:pt x="1182" y="258"/>
                    </a:lnTo>
                    <a:lnTo>
                      <a:pt x="1214" y="272"/>
                    </a:lnTo>
                    <a:lnTo>
                      <a:pt x="1244" y="286"/>
                    </a:lnTo>
                    <a:lnTo>
                      <a:pt x="1274" y="304"/>
                    </a:lnTo>
                    <a:lnTo>
                      <a:pt x="1302" y="322"/>
                    </a:lnTo>
                    <a:lnTo>
                      <a:pt x="1330" y="342"/>
                    </a:lnTo>
                    <a:lnTo>
                      <a:pt x="1356" y="362"/>
                    </a:lnTo>
                    <a:lnTo>
                      <a:pt x="1382" y="386"/>
                    </a:lnTo>
                    <a:lnTo>
                      <a:pt x="1406" y="408"/>
                    </a:lnTo>
                    <a:lnTo>
                      <a:pt x="1430" y="432"/>
                    </a:lnTo>
                    <a:lnTo>
                      <a:pt x="1452" y="458"/>
                    </a:lnTo>
                    <a:lnTo>
                      <a:pt x="1474" y="486"/>
                    </a:lnTo>
                    <a:lnTo>
                      <a:pt x="1492" y="512"/>
                    </a:lnTo>
                    <a:lnTo>
                      <a:pt x="1512" y="542"/>
                    </a:lnTo>
                    <a:lnTo>
                      <a:pt x="1528" y="572"/>
                    </a:lnTo>
                    <a:lnTo>
                      <a:pt x="1544" y="602"/>
                    </a:lnTo>
                    <a:lnTo>
                      <a:pt x="1558" y="632"/>
                    </a:lnTo>
                    <a:lnTo>
                      <a:pt x="1570" y="664"/>
                    </a:lnTo>
                    <a:lnTo>
                      <a:pt x="1582" y="698"/>
                    </a:lnTo>
                    <a:lnTo>
                      <a:pt x="1592" y="732"/>
                    </a:lnTo>
                    <a:lnTo>
                      <a:pt x="1598" y="766"/>
                    </a:lnTo>
                    <a:lnTo>
                      <a:pt x="1606" y="800"/>
                    </a:lnTo>
                    <a:lnTo>
                      <a:pt x="1610" y="836"/>
                    </a:lnTo>
                    <a:lnTo>
                      <a:pt x="1612" y="872"/>
                    </a:lnTo>
                    <a:lnTo>
                      <a:pt x="1614" y="908"/>
                    </a:lnTo>
                    <a:lnTo>
                      <a:pt x="1612" y="944"/>
                    </a:lnTo>
                    <a:lnTo>
                      <a:pt x="1610" y="980"/>
                    </a:lnTo>
                    <a:lnTo>
                      <a:pt x="1606" y="1016"/>
                    </a:lnTo>
                    <a:lnTo>
                      <a:pt x="1598" y="1050"/>
                    </a:lnTo>
                    <a:lnTo>
                      <a:pt x="1592" y="1084"/>
                    </a:lnTo>
                    <a:lnTo>
                      <a:pt x="1582" y="1118"/>
                    </a:lnTo>
                    <a:lnTo>
                      <a:pt x="1570" y="1150"/>
                    </a:lnTo>
                    <a:lnTo>
                      <a:pt x="1558" y="1182"/>
                    </a:lnTo>
                    <a:lnTo>
                      <a:pt x="1544" y="1214"/>
                    </a:lnTo>
                    <a:lnTo>
                      <a:pt x="1528" y="1244"/>
                    </a:lnTo>
                    <a:lnTo>
                      <a:pt x="1512" y="1274"/>
                    </a:lnTo>
                    <a:lnTo>
                      <a:pt x="1492" y="1302"/>
                    </a:lnTo>
                    <a:lnTo>
                      <a:pt x="1474" y="1330"/>
                    </a:lnTo>
                    <a:lnTo>
                      <a:pt x="1452" y="1356"/>
                    </a:lnTo>
                    <a:lnTo>
                      <a:pt x="1430" y="1382"/>
                    </a:lnTo>
                    <a:lnTo>
                      <a:pt x="1406" y="1406"/>
                    </a:lnTo>
                    <a:lnTo>
                      <a:pt x="1382" y="1430"/>
                    </a:lnTo>
                    <a:lnTo>
                      <a:pt x="1356" y="1452"/>
                    </a:lnTo>
                    <a:lnTo>
                      <a:pt x="1330" y="1474"/>
                    </a:lnTo>
                    <a:lnTo>
                      <a:pt x="1302" y="1492"/>
                    </a:lnTo>
                    <a:lnTo>
                      <a:pt x="1274" y="1512"/>
                    </a:lnTo>
                    <a:lnTo>
                      <a:pt x="1244" y="1528"/>
                    </a:lnTo>
                    <a:lnTo>
                      <a:pt x="1214" y="1544"/>
                    </a:lnTo>
                    <a:lnTo>
                      <a:pt x="1182" y="1558"/>
                    </a:lnTo>
                    <a:lnTo>
                      <a:pt x="1150" y="1570"/>
                    </a:lnTo>
                    <a:lnTo>
                      <a:pt x="1118" y="1582"/>
                    </a:lnTo>
                    <a:lnTo>
                      <a:pt x="1084" y="1592"/>
                    </a:lnTo>
                    <a:lnTo>
                      <a:pt x="1050" y="1600"/>
                    </a:lnTo>
                    <a:lnTo>
                      <a:pt x="1014" y="1606"/>
                    </a:lnTo>
                    <a:lnTo>
                      <a:pt x="980" y="1610"/>
                    </a:lnTo>
                    <a:lnTo>
                      <a:pt x="944" y="1612"/>
                    </a:lnTo>
                    <a:lnTo>
                      <a:pt x="908" y="1614"/>
                    </a:ln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prstDash val="sysDot"/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 latinLnBrk="1">
                  <a:lnSpc>
                    <a:spcPct val="120000"/>
                  </a:lnSpc>
                  <a:defRPr/>
                </a:pPr>
                <a:endParaRPr kumimoji="1" lang="zh-CN" altLang="en-US" sz="610" noProof="1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25" name="Oval 680">
                <a:extLst>
                  <a:ext uri="{FF2B5EF4-FFF2-40B4-BE49-F238E27FC236}">
                    <a16:creationId xmlns:a16="http://schemas.microsoft.com/office/drawing/2014/main" id="{FA69E65E-F073-4A82-9A21-DAF6F97E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275257">
                <a:off x="6050897" y="4039847"/>
                <a:ext cx="1577880" cy="15779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pPr algn="just" latinLnBrk="1">
                  <a:lnSpc>
                    <a:spcPct val="120000"/>
                  </a:lnSpc>
                  <a:defRPr/>
                </a:pPr>
                <a:endParaRPr kumimoji="1" lang="ko-KR" altLang="en-US" sz="610" noProof="1">
                  <a:solidFill>
                    <a:schemeClr val="bg1">
                      <a:lumMod val="65000"/>
                    </a:schemeClr>
                  </a:solidFill>
                  <a:latin typeface="Montserrat Medium" panose="00000600000000000000" pitchFamily="2" charset="0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1192F16F-DFBA-432B-9E85-926DA971CB56}"/>
                </a:ext>
              </a:extLst>
            </p:cNvPr>
            <p:cNvGrpSpPr/>
            <p:nvPr/>
          </p:nvGrpSpPr>
          <p:grpSpPr>
            <a:xfrm>
              <a:off x="6904395" y="5123698"/>
              <a:ext cx="414060" cy="412217"/>
              <a:chOff x="5607370" y="3562829"/>
              <a:chExt cx="587140" cy="587140"/>
            </a:xfrm>
            <a:solidFill>
              <a:schemeClr val="bg1"/>
            </a:solidFill>
          </p:grpSpPr>
          <p:sp>
            <p:nvSpPr>
              <p:cNvPr id="18" name="Freeform 15">
                <a:extLst>
                  <a:ext uri="{FF2B5EF4-FFF2-40B4-BE49-F238E27FC236}">
                    <a16:creationId xmlns:a16="http://schemas.microsoft.com/office/drawing/2014/main" id="{37A9CEAF-7DC5-4435-865C-5C415DF9D0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6497" y="3702123"/>
                <a:ext cx="308897" cy="308544"/>
              </a:xfrm>
              <a:custGeom>
                <a:avLst/>
                <a:gdLst>
                  <a:gd name="T0" fmla="*/ 183 w 371"/>
                  <a:gd name="T1" fmla="*/ 1 h 370"/>
                  <a:gd name="T2" fmla="*/ 2 w 371"/>
                  <a:gd name="T3" fmla="*/ 187 h 370"/>
                  <a:gd name="T4" fmla="*/ 188 w 371"/>
                  <a:gd name="T5" fmla="*/ 369 h 370"/>
                  <a:gd name="T6" fmla="*/ 370 w 371"/>
                  <a:gd name="T7" fmla="*/ 182 h 370"/>
                  <a:gd name="T8" fmla="*/ 183 w 371"/>
                  <a:gd name="T9" fmla="*/ 1 h 370"/>
                  <a:gd name="T10" fmla="*/ 184 w 371"/>
                  <a:gd name="T11" fmla="*/ 25 h 370"/>
                  <a:gd name="T12" fmla="*/ 260 w 371"/>
                  <a:gd name="T13" fmla="*/ 43 h 370"/>
                  <a:gd name="T14" fmla="*/ 235 w 371"/>
                  <a:gd name="T15" fmla="*/ 84 h 370"/>
                  <a:gd name="T16" fmla="*/ 186 w 371"/>
                  <a:gd name="T17" fmla="*/ 73 h 370"/>
                  <a:gd name="T18" fmla="*/ 137 w 371"/>
                  <a:gd name="T19" fmla="*/ 84 h 370"/>
                  <a:gd name="T20" fmla="*/ 112 w 371"/>
                  <a:gd name="T21" fmla="*/ 43 h 370"/>
                  <a:gd name="T22" fmla="*/ 184 w 371"/>
                  <a:gd name="T23" fmla="*/ 25 h 370"/>
                  <a:gd name="T24" fmla="*/ 85 w 371"/>
                  <a:gd name="T25" fmla="*/ 234 h 370"/>
                  <a:gd name="T26" fmla="*/ 44 w 371"/>
                  <a:gd name="T27" fmla="*/ 259 h 370"/>
                  <a:gd name="T28" fmla="*/ 26 w 371"/>
                  <a:gd name="T29" fmla="*/ 187 h 370"/>
                  <a:gd name="T30" fmla="*/ 44 w 371"/>
                  <a:gd name="T31" fmla="*/ 111 h 370"/>
                  <a:gd name="T32" fmla="*/ 85 w 371"/>
                  <a:gd name="T33" fmla="*/ 136 h 370"/>
                  <a:gd name="T34" fmla="*/ 74 w 371"/>
                  <a:gd name="T35" fmla="*/ 185 h 370"/>
                  <a:gd name="T36" fmla="*/ 85 w 371"/>
                  <a:gd name="T37" fmla="*/ 234 h 370"/>
                  <a:gd name="T38" fmla="*/ 188 w 371"/>
                  <a:gd name="T39" fmla="*/ 345 h 370"/>
                  <a:gd name="T40" fmla="*/ 112 w 371"/>
                  <a:gd name="T41" fmla="*/ 327 h 370"/>
                  <a:gd name="T42" fmla="*/ 137 w 371"/>
                  <a:gd name="T43" fmla="*/ 286 h 370"/>
                  <a:gd name="T44" fmla="*/ 186 w 371"/>
                  <a:gd name="T45" fmla="*/ 297 h 370"/>
                  <a:gd name="T46" fmla="*/ 235 w 371"/>
                  <a:gd name="T47" fmla="*/ 286 h 370"/>
                  <a:gd name="T48" fmla="*/ 260 w 371"/>
                  <a:gd name="T49" fmla="*/ 327 h 370"/>
                  <a:gd name="T50" fmla="*/ 188 w 371"/>
                  <a:gd name="T51" fmla="*/ 345 h 370"/>
                  <a:gd name="T52" fmla="*/ 186 w 371"/>
                  <a:gd name="T53" fmla="*/ 273 h 370"/>
                  <a:gd name="T54" fmla="*/ 98 w 371"/>
                  <a:gd name="T55" fmla="*/ 185 h 370"/>
                  <a:gd name="T56" fmla="*/ 186 w 371"/>
                  <a:gd name="T57" fmla="*/ 97 h 370"/>
                  <a:gd name="T58" fmla="*/ 274 w 371"/>
                  <a:gd name="T59" fmla="*/ 185 h 370"/>
                  <a:gd name="T60" fmla="*/ 186 w 371"/>
                  <a:gd name="T61" fmla="*/ 273 h 370"/>
                  <a:gd name="T62" fmla="*/ 286 w 371"/>
                  <a:gd name="T63" fmla="*/ 234 h 370"/>
                  <a:gd name="T64" fmla="*/ 298 w 371"/>
                  <a:gd name="T65" fmla="*/ 185 h 370"/>
                  <a:gd name="T66" fmla="*/ 286 w 371"/>
                  <a:gd name="T67" fmla="*/ 136 h 370"/>
                  <a:gd name="T68" fmla="*/ 328 w 371"/>
                  <a:gd name="T69" fmla="*/ 111 h 370"/>
                  <a:gd name="T70" fmla="*/ 346 w 371"/>
                  <a:gd name="T71" fmla="*/ 183 h 370"/>
                  <a:gd name="T72" fmla="*/ 328 w 371"/>
                  <a:gd name="T73" fmla="*/ 259 h 370"/>
                  <a:gd name="T74" fmla="*/ 286 w 371"/>
                  <a:gd name="T75" fmla="*/ 234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71" h="370">
                    <a:moveTo>
                      <a:pt x="183" y="1"/>
                    </a:moveTo>
                    <a:cubicBezTo>
                      <a:pt x="82" y="2"/>
                      <a:pt x="0" y="86"/>
                      <a:pt x="2" y="187"/>
                    </a:cubicBezTo>
                    <a:cubicBezTo>
                      <a:pt x="3" y="289"/>
                      <a:pt x="87" y="370"/>
                      <a:pt x="188" y="369"/>
                    </a:cubicBezTo>
                    <a:cubicBezTo>
                      <a:pt x="290" y="368"/>
                      <a:pt x="371" y="284"/>
                      <a:pt x="370" y="182"/>
                    </a:cubicBezTo>
                    <a:cubicBezTo>
                      <a:pt x="368" y="81"/>
                      <a:pt x="285" y="0"/>
                      <a:pt x="183" y="1"/>
                    </a:cubicBezTo>
                    <a:close/>
                    <a:moveTo>
                      <a:pt x="184" y="25"/>
                    </a:moveTo>
                    <a:cubicBezTo>
                      <a:pt x="211" y="25"/>
                      <a:pt x="237" y="31"/>
                      <a:pt x="260" y="43"/>
                    </a:cubicBezTo>
                    <a:cubicBezTo>
                      <a:pt x="235" y="84"/>
                      <a:pt x="235" y="84"/>
                      <a:pt x="235" y="84"/>
                    </a:cubicBezTo>
                    <a:cubicBezTo>
                      <a:pt x="220" y="77"/>
                      <a:pt x="203" y="73"/>
                      <a:pt x="186" y="73"/>
                    </a:cubicBezTo>
                    <a:cubicBezTo>
                      <a:pt x="168" y="73"/>
                      <a:pt x="151" y="77"/>
                      <a:pt x="137" y="84"/>
                    </a:cubicBezTo>
                    <a:cubicBezTo>
                      <a:pt x="112" y="43"/>
                      <a:pt x="112" y="43"/>
                      <a:pt x="112" y="43"/>
                    </a:cubicBezTo>
                    <a:cubicBezTo>
                      <a:pt x="133" y="32"/>
                      <a:pt x="158" y="25"/>
                      <a:pt x="184" y="25"/>
                    </a:cubicBezTo>
                    <a:close/>
                    <a:moveTo>
                      <a:pt x="85" y="234"/>
                    </a:moveTo>
                    <a:cubicBezTo>
                      <a:pt x="44" y="259"/>
                      <a:pt x="44" y="259"/>
                      <a:pt x="44" y="259"/>
                    </a:cubicBezTo>
                    <a:cubicBezTo>
                      <a:pt x="33" y="237"/>
                      <a:pt x="26" y="213"/>
                      <a:pt x="26" y="187"/>
                    </a:cubicBezTo>
                    <a:cubicBezTo>
                      <a:pt x="25" y="160"/>
                      <a:pt x="32" y="134"/>
                      <a:pt x="44" y="111"/>
                    </a:cubicBezTo>
                    <a:cubicBezTo>
                      <a:pt x="85" y="136"/>
                      <a:pt x="85" y="136"/>
                      <a:pt x="85" y="136"/>
                    </a:cubicBezTo>
                    <a:cubicBezTo>
                      <a:pt x="78" y="151"/>
                      <a:pt x="74" y="167"/>
                      <a:pt x="74" y="185"/>
                    </a:cubicBezTo>
                    <a:cubicBezTo>
                      <a:pt x="74" y="203"/>
                      <a:pt x="78" y="219"/>
                      <a:pt x="85" y="234"/>
                    </a:cubicBezTo>
                    <a:close/>
                    <a:moveTo>
                      <a:pt x="188" y="345"/>
                    </a:moveTo>
                    <a:cubicBezTo>
                      <a:pt x="161" y="345"/>
                      <a:pt x="135" y="339"/>
                      <a:pt x="112" y="327"/>
                    </a:cubicBezTo>
                    <a:cubicBezTo>
                      <a:pt x="137" y="286"/>
                      <a:pt x="137" y="286"/>
                      <a:pt x="137" y="286"/>
                    </a:cubicBezTo>
                    <a:cubicBezTo>
                      <a:pt x="151" y="293"/>
                      <a:pt x="168" y="297"/>
                      <a:pt x="186" y="297"/>
                    </a:cubicBezTo>
                    <a:cubicBezTo>
                      <a:pt x="203" y="297"/>
                      <a:pt x="220" y="293"/>
                      <a:pt x="235" y="286"/>
                    </a:cubicBezTo>
                    <a:cubicBezTo>
                      <a:pt x="260" y="327"/>
                      <a:pt x="260" y="327"/>
                      <a:pt x="260" y="327"/>
                    </a:cubicBezTo>
                    <a:cubicBezTo>
                      <a:pt x="238" y="338"/>
                      <a:pt x="214" y="345"/>
                      <a:pt x="188" y="345"/>
                    </a:cubicBezTo>
                    <a:close/>
                    <a:moveTo>
                      <a:pt x="186" y="273"/>
                    </a:moveTo>
                    <a:cubicBezTo>
                      <a:pt x="137" y="273"/>
                      <a:pt x="98" y="233"/>
                      <a:pt x="98" y="185"/>
                    </a:cubicBezTo>
                    <a:cubicBezTo>
                      <a:pt x="98" y="136"/>
                      <a:pt x="137" y="97"/>
                      <a:pt x="186" y="97"/>
                    </a:cubicBezTo>
                    <a:cubicBezTo>
                      <a:pt x="234" y="97"/>
                      <a:pt x="274" y="136"/>
                      <a:pt x="274" y="185"/>
                    </a:cubicBezTo>
                    <a:cubicBezTo>
                      <a:pt x="274" y="233"/>
                      <a:pt x="234" y="273"/>
                      <a:pt x="186" y="273"/>
                    </a:cubicBezTo>
                    <a:close/>
                    <a:moveTo>
                      <a:pt x="286" y="234"/>
                    </a:moveTo>
                    <a:cubicBezTo>
                      <a:pt x="294" y="219"/>
                      <a:pt x="298" y="203"/>
                      <a:pt x="298" y="185"/>
                    </a:cubicBezTo>
                    <a:cubicBezTo>
                      <a:pt x="298" y="167"/>
                      <a:pt x="294" y="151"/>
                      <a:pt x="286" y="136"/>
                    </a:cubicBezTo>
                    <a:cubicBezTo>
                      <a:pt x="328" y="111"/>
                      <a:pt x="328" y="111"/>
                      <a:pt x="328" y="111"/>
                    </a:cubicBezTo>
                    <a:cubicBezTo>
                      <a:pt x="339" y="133"/>
                      <a:pt x="345" y="157"/>
                      <a:pt x="346" y="183"/>
                    </a:cubicBezTo>
                    <a:cubicBezTo>
                      <a:pt x="346" y="210"/>
                      <a:pt x="340" y="236"/>
                      <a:pt x="328" y="259"/>
                    </a:cubicBezTo>
                    <a:lnTo>
                      <a:pt x="286" y="2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9" name="Freeform 23">
                <a:extLst>
                  <a:ext uri="{FF2B5EF4-FFF2-40B4-BE49-F238E27FC236}">
                    <a16:creationId xmlns:a16="http://schemas.microsoft.com/office/drawing/2014/main" id="{F538A97F-1E79-46E6-8A41-9DE2D1A7B4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07370" y="3562829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2" name="Group 20">
              <a:extLst>
                <a:ext uri="{FF2B5EF4-FFF2-40B4-BE49-F238E27FC236}">
                  <a16:creationId xmlns:a16="http://schemas.microsoft.com/office/drawing/2014/main" id="{2EDD83BC-923A-407A-9DDA-B375E4689C69}"/>
                </a:ext>
              </a:extLst>
            </p:cNvPr>
            <p:cNvGrpSpPr/>
            <p:nvPr/>
          </p:nvGrpSpPr>
          <p:grpSpPr>
            <a:xfrm>
              <a:off x="6902424" y="2199786"/>
              <a:ext cx="594719" cy="592071"/>
              <a:chOff x="6665323" y="3562825"/>
              <a:chExt cx="587140" cy="587140"/>
            </a:xfrm>
            <a:solidFill>
              <a:schemeClr val="bg1"/>
            </a:solidFill>
          </p:grpSpPr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168ECA7C-2789-4A58-9EEE-213C064F2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8144" y="3735126"/>
                <a:ext cx="301499" cy="242538"/>
              </a:xfrm>
              <a:custGeom>
                <a:avLst/>
                <a:gdLst>
                  <a:gd name="T0" fmla="*/ 393 w 400"/>
                  <a:gd name="T1" fmla="*/ 61 h 322"/>
                  <a:gd name="T2" fmla="*/ 300 w 400"/>
                  <a:gd name="T3" fmla="*/ 3 h 322"/>
                  <a:gd name="T4" fmla="*/ 286 w 400"/>
                  <a:gd name="T5" fmla="*/ 3 h 322"/>
                  <a:gd name="T6" fmla="*/ 200 w 400"/>
                  <a:gd name="T7" fmla="*/ 57 h 322"/>
                  <a:gd name="T8" fmla="*/ 113 w 400"/>
                  <a:gd name="T9" fmla="*/ 3 h 322"/>
                  <a:gd name="T10" fmla="*/ 100 w 400"/>
                  <a:gd name="T11" fmla="*/ 3 h 322"/>
                  <a:gd name="T12" fmla="*/ 6 w 400"/>
                  <a:gd name="T13" fmla="*/ 61 h 322"/>
                  <a:gd name="T14" fmla="*/ 0 w 400"/>
                  <a:gd name="T15" fmla="*/ 73 h 322"/>
                  <a:gd name="T16" fmla="*/ 0 w 400"/>
                  <a:gd name="T17" fmla="*/ 307 h 322"/>
                  <a:gd name="T18" fmla="*/ 6 w 400"/>
                  <a:gd name="T19" fmla="*/ 319 h 322"/>
                  <a:gd name="T20" fmla="*/ 20 w 400"/>
                  <a:gd name="T21" fmla="*/ 319 h 322"/>
                  <a:gd name="T22" fmla="*/ 106 w 400"/>
                  <a:gd name="T23" fmla="*/ 265 h 322"/>
                  <a:gd name="T24" fmla="*/ 193 w 400"/>
                  <a:gd name="T25" fmla="*/ 319 h 322"/>
                  <a:gd name="T26" fmla="*/ 207 w 400"/>
                  <a:gd name="T27" fmla="*/ 319 h 322"/>
                  <a:gd name="T28" fmla="*/ 293 w 400"/>
                  <a:gd name="T29" fmla="*/ 265 h 322"/>
                  <a:gd name="T30" fmla="*/ 380 w 400"/>
                  <a:gd name="T31" fmla="*/ 319 h 322"/>
                  <a:gd name="T32" fmla="*/ 387 w 400"/>
                  <a:gd name="T33" fmla="*/ 321 h 322"/>
                  <a:gd name="T34" fmla="*/ 393 w 400"/>
                  <a:gd name="T35" fmla="*/ 319 h 322"/>
                  <a:gd name="T36" fmla="*/ 400 w 400"/>
                  <a:gd name="T37" fmla="*/ 307 h 322"/>
                  <a:gd name="T38" fmla="*/ 400 w 400"/>
                  <a:gd name="T39" fmla="*/ 73 h 322"/>
                  <a:gd name="T40" fmla="*/ 393 w 400"/>
                  <a:gd name="T41" fmla="*/ 61 h 322"/>
                  <a:gd name="T42" fmla="*/ 93 w 400"/>
                  <a:gd name="T43" fmla="*/ 241 h 322"/>
                  <a:gd name="T44" fmla="*/ 26 w 400"/>
                  <a:gd name="T45" fmla="*/ 283 h 322"/>
                  <a:gd name="T46" fmla="*/ 26 w 400"/>
                  <a:gd name="T47" fmla="*/ 81 h 322"/>
                  <a:gd name="T48" fmla="*/ 93 w 400"/>
                  <a:gd name="T49" fmla="*/ 39 h 322"/>
                  <a:gd name="T50" fmla="*/ 93 w 400"/>
                  <a:gd name="T51" fmla="*/ 241 h 322"/>
                  <a:gd name="T52" fmla="*/ 187 w 400"/>
                  <a:gd name="T53" fmla="*/ 283 h 322"/>
                  <a:gd name="T54" fmla="*/ 119 w 400"/>
                  <a:gd name="T55" fmla="*/ 241 h 322"/>
                  <a:gd name="T56" fmla="*/ 119 w 400"/>
                  <a:gd name="T57" fmla="*/ 39 h 322"/>
                  <a:gd name="T58" fmla="*/ 187 w 400"/>
                  <a:gd name="T59" fmla="*/ 81 h 322"/>
                  <a:gd name="T60" fmla="*/ 187 w 400"/>
                  <a:gd name="T61" fmla="*/ 283 h 322"/>
                  <a:gd name="T62" fmla="*/ 280 w 400"/>
                  <a:gd name="T63" fmla="*/ 241 h 322"/>
                  <a:gd name="T64" fmla="*/ 213 w 400"/>
                  <a:gd name="T65" fmla="*/ 283 h 322"/>
                  <a:gd name="T66" fmla="*/ 213 w 400"/>
                  <a:gd name="T67" fmla="*/ 81 h 322"/>
                  <a:gd name="T68" fmla="*/ 280 w 400"/>
                  <a:gd name="T69" fmla="*/ 39 h 322"/>
                  <a:gd name="T70" fmla="*/ 280 w 400"/>
                  <a:gd name="T71" fmla="*/ 241 h 322"/>
                  <a:gd name="T72" fmla="*/ 374 w 400"/>
                  <a:gd name="T73" fmla="*/ 283 h 322"/>
                  <a:gd name="T74" fmla="*/ 306 w 400"/>
                  <a:gd name="T75" fmla="*/ 241 h 322"/>
                  <a:gd name="T76" fmla="*/ 306 w 400"/>
                  <a:gd name="T77" fmla="*/ 39 h 322"/>
                  <a:gd name="T78" fmla="*/ 374 w 400"/>
                  <a:gd name="T79" fmla="*/ 81 h 322"/>
                  <a:gd name="T80" fmla="*/ 374 w 400"/>
                  <a:gd name="T81" fmla="*/ 283 h 3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00" h="322">
                    <a:moveTo>
                      <a:pt x="393" y="61"/>
                    </a:moveTo>
                    <a:cubicBezTo>
                      <a:pt x="300" y="3"/>
                      <a:pt x="300" y="3"/>
                      <a:pt x="300" y="3"/>
                    </a:cubicBezTo>
                    <a:cubicBezTo>
                      <a:pt x="296" y="0"/>
                      <a:pt x="291" y="0"/>
                      <a:pt x="286" y="3"/>
                    </a:cubicBezTo>
                    <a:cubicBezTo>
                      <a:pt x="200" y="57"/>
                      <a:pt x="200" y="57"/>
                      <a:pt x="200" y="57"/>
                    </a:cubicBezTo>
                    <a:cubicBezTo>
                      <a:pt x="113" y="3"/>
                      <a:pt x="113" y="3"/>
                      <a:pt x="113" y="3"/>
                    </a:cubicBezTo>
                    <a:cubicBezTo>
                      <a:pt x="109" y="0"/>
                      <a:pt x="104" y="0"/>
                      <a:pt x="100" y="3"/>
                    </a:cubicBezTo>
                    <a:cubicBezTo>
                      <a:pt x="6" y="61"/>
                      <a:pt x="6" y="61"/>
                      <a:pt x="6" y="61"/>
                    </a:cubicBezTo>
                    <a:cubicBezTo>
                      <a:pt x="2" y="64"/>
                      <a:pt x="0" y="68"/>
                      <a:pt x="0" y="73"/>
                    </a:cubicBezTo>
                    <a:cubicBezTo>
                      <a:pt x="0" y="307"/>
                      <a:pt x="0" y="307"/>
                      <a:pt x="0" y="307"/>
                    </a:cubicBezTo>
                    <a:cubicBezTo>
                      <a:pt x="0" y="312"/>
                      <a:pt x="2" y="317"/>
                      <a:pt x="6" y="319"/>
                    </a:cubicBezTo>
                    <a:cubicBezTo>
                      <a:pt x="11" y="322"/>
                      <a:pt x="16" y="321"/>
                      <a:pt x="20" y="319"/>
                    </a:cubicBezTo>
                    <a:cubicBezTo>
                      <a:pt x="106" y="265"/>
                      <a:pt x="106" y="265"/>
                      <a:pt x="106" y="265"/>
                    </a:cubicBezTo>
                    <a:cubicBezTo>
                      <a:pt x="193" y="319"/>
                      <a:pt x="193" y="319"/>
                      <a:pt x="193" y="319"/>
                    </a:cubicBezTo>
                    <a:cubicBezTo>
                      <a:pt x="197" y="322"/>
                      <a:pt x="202" y="322"/>
                      <a:pt x="207" y="319"/>
                    </a:cubicBezTo>
                    <a:cubicBezTo>
                      <a:pt x="293" y="265"/>
                      <a:pt x="293" y="265"/>
                      <a:pt x="293" y="265"/>
                    </a:cubicBezTo>
                    <a:cubicBezTo>
                      <a:pt x="380" y="319"/>
                      <a:pt x="380" y="319"/>
                      <a:pt x="380" y="319"/>
                    </a:cubicBezTo>
                    <a:cubicBezTo>
                      <a:pt x="382" y="320"/>
                      <a:pt x="384" y="321"/>
                      <a:pt x="387" y="321"/>
                    </a:cubicBezTo>
                    <a:cubicBezTo>
                      <a:pt x="389" y="321"/>
                      <a:pt x="391" y="320"/>
                      <a:pt x="393" y="319"/>
                    </a:cubicBezTo>
                    <a:cubicBezTo>
                      <a:pt x="397" y="317"/>
                      <a:pt x="400" y="312"/>
                      <a:pt x="400" y="307"/>
                    </a:cubicBezTo>
                    <a:cubicBezTo>
                      <a:pt x="400" y="73"/>
                      <a:pt x="400" y="73"/>
                      <a:pt x="400" y="73"/>
                    </a:cubicBezTo>
                    <a:cubicBezTo>
                      <a:pt x="400" y="68"/>
                      <a:pt x="397" y="64"/>
                      <a:pt x="393" y="61"/>
                    </a:cubicBezTo>
                    <a:close/>
                    <a:moveTo>
                      <a:pt x="93" y="241"/>
                    </a:moveTo>
                    <a:cubicBezTo>
                      <a:pt x="26" y="283"/>
                      <a:pt x="26" y="283"/>
                      <a:pt x="26" y="283"/>
                    </a:cubicBezTo>
                    <a:cubicBezTo>
                      <a:pt x="26" y="81"/>
                      <a:pt x="26" y="81"/>
                      <a:pt x="26" y="81"/>
                    </a:cubicBezTo>
                    <a:cubicBezTo>
                      <a:pt x="93" y="39"/>
                      <a:pt x="93" y="39"/>
                      <a:pt x="93" y="39"/>
                    </a:cubicBezTo>
                    <a:lnTo>
                      <a:pt x="93" y="241"/>
                    </a:lnTo>
                    <a:close/>
                    <a:moveTo>
                      <a:pt x="187" y="283"/>
                    </a:moveTo>
                    <a:cubicBezTo>
                      <a:pt x="119" y="241"/>
                      <a:pt x="119" y="241"/>
                      <a:pt x="119" y="241"/>
                    </a:cubicBezTo>
                    <a:cubicBezTo>
                      <a:pt x="119" y="39"/>
                      <a:pt x="119" y="39"/>
                      <a:pt x="119" y="39"/>
                    </a:cubicBezTo>
                    <a:cubicBezTo>
                      <a:pt x="187" y="81"/>
                      <a:pt x="187" y="81"/>
                      <a:pt x="187" y="81"/>
                    </a:cubicBezTo>
                    <a:lnTo>
                      <a:pt x="187" y="283"/>
                    </a:lnTo>
                    <a:close/>
                    <a:moveTo>
                      <a:pt x="280" y="241"/>
                    </a:moveTo>
                    <a:cubicBezTo>
                      <a:pt x="213" y="283"/>
                      <a:pt x="213" y="283"/>
                      <a:pt x="213" y="283"/>
                    </a:cubicBezTo>
                    <a:cubicBezTo>
                      <a:pt x="213" y="81"/>
                      <a:pt x="213" y="81"/>
                      <a:pt x="213" y="81"/>
                    </a:cubicBezTo>
                    <a:cubicBezTo>
                      <a:pt x="280" y="39"/>
                      <a:pt x="280" y="39"/>
                      <a:pt x="280" y="39"/>
                    </a:cubicBezTo>
                    <a:lnTo>
                      <a:pt x="280" y="241"/>
                    </a:lnTo>
                    <a:close/>
                    <a:moveTo>
                      <a:pt x="374" y="283"/>
                    </a:moveTo>
                    <a:cubicBezTo>
                      <a:pt x="306" y="241"/>
                      <a:pt x="306" y="241"/>
                      <a:pt x="306" y="241"/>
                    </a:cubicBezTo>
                    <a:cubicBezTo>
                      <a:pt x="306" y="39"/>
                      <a:pt x="306" y="39"/>
                      <a:pt x="306" y="39"/>
                    </a:cubicBezTo>
                    <a:cubicBezTo>
                      <a:pt x="374" y="81"/>
                      <a:pt x="374" y="81"/>
                      <a:pt x="374" y="81"/>
                    </a:cubicBezTo>
                    <a:lnTo>
                      <a:pt x="374" y="28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7" name="Freeform 23">
                <a:extLst>
                  <a:ext uri="{FF2B5EF4-FFF2-40B4-BE49-F238E27FC236}">
                    <a16:creationId xmlns:a16="http://schemas.microsoft.com/office/drawing/2014/main" id="{7DD3A380-672E-4A4E-804D-4C2C859ED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5323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3" name="Group 23">
              <a:extLst>
                <a:ext uri="{FF2B5EF4-FFF2-40B4-BE49-F238E27FC236}">
                  <a16:creationId xmlns:a16="http://schemas.microsoft.com/office/drawing/2014/main" id="{E05811B7-C78B-4155-ABCE-21C86405A24B}"/>
                </a:ext>
              </a:extLst>
            </p:cNvPr>
            <p:cNvGrpSpPr/>
            <p:nvPr/>
          </p:nvGrpSpPr>
          <p:grpSpPr>
            <a:xfrm>
              <a:off x="7801612" y="3952993"/>
              <a:ext cx="414060" cy="412217"/>
              <a:chOff x="7740352" y="3562825"/>
              <a:chExt cx="587140" cy="587140"/>
            </a:xfrm>
            <a:solidFill>
              <a:schemeClr val="bg1"/>
            </a:solidFill>
          </p:grpSpPr>
          <p:sp>
            <p:nvSpPr>
              <p:cNvPr id="14" name="Freeform 24">
                <a:extLst>
                  <a:ext uri="{FF2B5EF4-FFF2-40B4-BE49-F238E27FC236}">
                    <a16:creationId xmlns:a16="http://schemas.microsoft.com/office/drawing/2014/main" id="{D6474E70-8059-4A87-A978-D1977B06BB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40352" y="3562825"/>
                <a:ext cx="587140" cy="587140"/>
              </a:xfrm>
              <a:custGeom>
                <a:avLst/>
                <a:gdLst>
                  <a:gd name="T0" fmla="*/ 192 w 384"/>
                  <a:gd name="T1" fmla="*/ 0 h 384"/>
                  <a:gd name="T2" fmla="*/ 0 w 384"/>
                  <a:gd name="T3" fmla="*/ 192 h 384"/>
                  <a:gd name="T4" fmla="*/ 192 w 384"/>
                  <a:gd name="T5" fmla="*/ 384 h 384"/>
                  <a:gd name="T6" fmla="*/ 384 w 384"/>
                  <a:gd name="T7" fmla="*/ 192 h 384"/>
                  <a:gd name="T8" fmla="*/ 192 w 384"/>
                  <a:gd name="T9" fmla="*/ 0 h 384"/>
                  <a:gd name="T10" fmla="*/ 192 w 384"/>
                  <a:gd name="T11" fmla="*/ 349 h 384"/>
                  <a:gd name="T12" fmla="*/ 35 w 384"/>
                  <a:gd name="T13" fmla="*/ 192 h 384"/>
                  <a:gd name="T14" fmla="*/ 192 w 384"/>
                  <a:gd name="T15" fmla="*/ 35 h 384"/>
                  <a:gd name="T16" fmla="*/ 349 w 384"/>
                  <a:gd name="T17" fmla="*/ 192 h 384"/>
                  <a:gd name="T18" fmla="*/ 192 w 384"/>
                  <a:gd name="T19" fmla="*/ 34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4" h="384">
                    <a:moveTo>
                      <a:pt x="192" y="0"/>
                    </a:moveTo>
                    <a:cubicBezTo>
                      <a:pt x="86" y="0"/>
                      <a:pt x="0" y="86"/>
                      <a:pt x="0" y="192"/>
                    </a:cubicBezTo>
                    <a:cubicBezTo>
                      <a:pt x="0" y="298"/>
                      <a:pt x="86" y="384"/>
                      <a:pt x="192" y="384"/>
                    </a:cubicBezTo>
                    <a:cubicBezTo>
                      <a:pt x="298" y="384"/>
                      <a:pt x="384" y="298"/>
                      <a:pt x="384" y="192"/>
                    </a:cubicBezTo>
                    <a:cubicBezTo>
                      <a:pt x="384" y="86"/>
                      <a:pt x="298" y="0"/>
                      <a:pt x="192" y="0"/>
                    </a:cubicBezTo>
                    <a:close/>
                    <a:moveTo>
                      <a:pt x="192" y="349"/>
                    </a:moveTo>
                    <a:cubicBezTo>
                      <a:pt x="105" y="349"/>
                      <a:pt x="35" y="278"/>
                      <a:pt x="35" y="192"/>
                    </a:cubicBezTo>
                    <a:cubicBezTo>
                      <a:pt x="35" y="105"/>
                      <a:pt x="105" y="35"/>
                      <a:pt x="192" y="35"/>
                    </a:cubicBezTo>
                    <a:cubicBezTo>
                      <a:pt x="278" y="35"/>
                      <a:pt x="349" y="105"/>
                      <a:pt x="349" y="192"/>
                    </a:cubicBezTo>
                    <a:cubicBezTo>
                      <a:pt x="349" y="278"/>
                      <a:pt x="278" y="349"/>
                      <a:pt x="192" y="34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  <p:sp>
            <p:nvSpPr>
              <p:cNvPr id="15" name="Freeform 27">
                <a:extLst>
                  <a:ext uri="{FF2B5EF4-FFF2-40B4-BE49-F238E27FC236}">
                    <a16:creationId xmlns:a16="http://schemas.microsoft.com/office/drawing/2014/main" id="{1CF1743E-13DE-46D6-99DA-54E96E832F0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1746" y="3722078"/>
                <a:ext cx="204352" cy="268635"/>
              </a:xfrm>
              <a:custGeom>
                <a:avLst/>
                <a:gdLst>
                  <a:gd name="T0" fmla="*/ 96 w 256"/>
                  <a:gd name="T1" fmla="*/ 48 h 336"/>
                  <a:gd name="T2" fmla="*/ 48 w 256"/>
                  <a:gd name="T3" fmla="*/ 0 h 336"/>
                  <a:gd name="T4" fmla="*/ 0 w 256"/>
                  <a:gd name="T5" fmla="*/ 48 h 336"/>
                  <a:gd name="T6" fmla="*/ 29 w 256"/>
                  <a:gd name="T7" fmla="*/ 92 h 336"/>
                  <a:gd name="T8" fmla="*/ 29 w 256"/>
                  <a:gd name="T9" fmla="*/ 244 h 336"/>
                  <a:gd name="T10" fmla="*/ 0 w 256"/>
                  <a:gd name="T11" fmla="*/ 288 h 336"/>
                  <a:gd name="T12" fmla="*/ 48 w 256"/>
                  <a:gd name="T13" fmla="*/ 336 h 336"/>
                  <a:gd name="T14" fmla="*/ 96 w 256"/>
                  <a:gd name="T15" fmla="*/ 288 h 336"/>
                  <a:gd name="T16" fmla="*/ 67 w 256"/>
                  <a:gd name="T17" fmla="*/ 244 h 336"/>
                  <a:gd name="T18" fmla="*/ 67 w 256"/>
                  <a:gd name="T19" fmla="*/ 92 h 336"/>
                  <a:gd name="T20" fmla="*/ 96 w 256"/>
                  <a:gd name="T21" fmla="*/ 48 h 336"/>
                  <a:gd name="T22" fmla="*/ 75 w 256"/>
                  <a:gd name="T23" fmla="*/ 288 h 336"/>
                  <a:gd name="T24" fmla="*/ 48 w 256"/>
                  <a:gd name="T25" fmla="*/ 316 h 336"/>
                  <a:gd name="T26" fmla="*/ 20 w 256"/>
                  <a:gd name="T27" fmla="*/ 288 h 336"/>
                  <a:gd name="T28" fmla="*/ 48 w 256"/>
                  <a:gd name="T29" fmla="*/ 260 h 336"/>
                  <a:gd name="T30" fmla="*/ 75 w 256"/>
                  <a:gd name="T31" fmla="*/ 288 h 336"/>
                  <a:gd name="T32" fmla="*/ 48 w 256"/>
                  <a:gd name="T33" fmla="*/ 76 h 336"/>
                  <a:gd name="T34" fmla="*/ 20 w 256"/>
                  <a:gd name="T35" fmla="*/ 48 h 336"/>
                  <a:gd name="T36" fmla="*/ 48 w 256"/>
                  <a:gd name="T37" fmla="*/ 20 h 336"/>
                  <a:gd name="T38" fmla="*/ 75 w 256"/>
                  <a:gd name="T39" fmla="*/ 48 h 336"/>
                  <a:gd name="T40" fmla="*/ 48 w 256"/>
                  <a:gd name="T41" fmla="*/ 76 h 336"/>
                  <a:gd name="T42" fmla="*/ 227 w 256"/>
                  <a:gd name="T43" fmla="*/ 244 h 336"/>
                  <a:gd name="T44" fmla="*/ 227 w 256"/>
                  <a:gd name="T45" fmla="*/ 92 h 336"/>
                  <a:gd name="T46" fmla="*/ 256 w 256"/>
                  <a:gd name="T47" fmla="*/ 48 h 336"/>
                  <a:gd name="T48" fmla="*/ 208 w 256"/>
                  <a:gd name="T49" fmla="*/ 0 h 336"/>
                  <a:gd name="T50" fmla="*/ 160 w 256"/>
                  <a:gd name="T51" fmla="*/ 48 h 336"/>
                  <a:gd name="T52" fmla="*/ 189 w 256"/>
                  <a:gd name="T53" fmla="*/ 92 h 336"/>
                  <a:gd name="T54" fmla="*/ 189 w 256"/>
                  <a:gd name="T55" fmla="*/ 244 h 336"/>
                  <a:gd name="T56" fmla="*/ 160 w 256"/>
                  <a:gd name="T57" fmla="*/ 288 h 336"/>
                  <a:gd name="T58" fmla="*/ 208 w 256"/>
                  <a:gd name="T59" fmla="*/ 336 h 336"/>
                  <a:gd name="T60" fmla="*/ 256 w 256"/>
                  <a:gd name="T61" fmla="*/ 288 h 336"/>
                  <a:gd name="T62" fmla="*/ 227 w 256"/>
                  <a:gd name="T63" fmla="*/ 244 h 336"/>
                  <a:gd name="T64" fmla="*/ 180 w 256"/>
                  <a:gd name="T65" fmla="*/ 48 h 336"/>
                  <a:gd name="T66" fmla="*/ 208 w 256"/>
                  <a:gd name="T67" fmla="*/ 20 h 336"/>
                  <a:gd name="T68" fmla="*/ 235 w 256"/>
                  <a:gd name="T69" fmla="*/ 48 h 336"/>
                  <a:gd name="T70" fmla="*/ 208 w 256"/>
                  <a:gd name="T71" fmla="*/ 76 h 336"/>
                  <a:gd name="T72" fmla="*/ 180 w 256"/>
                  <a:gd name="T73" fmla="*/ 48 h 336"/>
                  <a:gd name="T74" fmla="*/ 208 w 256"/>
                  <a:gd name="T75" fmla="*/ 316 h 336"/>
                  <a:gd name="T76" fmla="*/ 180 w 256"/>
                  <a:gd name="T77" fmla="*/ 288 h 336"/>
                  <a:gd name="T78" fmla="*/ 208 w 256"/>
                  <a:gd name="T79" fmla="*/ 260 h 336"/>
                  <a:gd name="T80" fmla="*/ 235 w 256"/>
                  <a:gd name="T81" fmla="*/ 288 h 336"/>
                  <a:gd name="T82" fmla="*/ 208 w 256"/>
                  <a:gd name="T83" fmla="*/ 316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6" h="336">
                    <a:moveTo>
                      <a:pt x="96" y="48"/>
                    </a:moveTo>
                    <a:cubicBezTo>
                      <a:pt x="96" y="21"/>
                      <a:pt x="74" y="0"/>
                      <a:pt x="48" y="0"/>
                    </a:cubicBezTo>
                    <a:cubicBezTo>
                      <a:pt x="21" y="0"/>
                      <a:pt x="0" y="21"/>
                      <a:pt x="0" y="48"/>
                    </a:cubicBezTo>
                    <a:cubicBezTo>
                      <a:pt x="0" y="68"/>
                      <a:pt x="12" y="85"/>
                      <a:pt x="29" y="92"/>
                    </a:cubicBezTo>
                    <a:cubicBezTo>
                      <a:pt x="29" y="244"/>
                      <a:pt x="29" y="244"/>
                      <a:pt x="29" y="244"/>
                    </a:cubicBezTo>
                    <a:cubicBezTo>
                      <a:pt x="12" y="251"/>
                      <a:pt x="0" y="268"/>
                      <a:pt x="0" y="288"/>
                    </a:cubicBezTo>
                    <a:cubicBezTo>
                      <a:pt x="0" y="314"/>
                      <a:pt x="21" y="336"/>
                      <a:pt x="48" y="336"/>
                    </a:cubicBezTo>
                    <a:cubicBezTo>
                      <a:pt x="74" y="336"/>
                      <a:pt x="96" y="314"/>
                      <a:pt x="96" y="288"/>
                    </a:cubicBezTo>
                    <a:cubicBezTo>
                      <a:pt x="96" y="268"/>
                      <a:pt x="84" y="251"/>
                      <a:pt x="67" y="244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84" y="85"/>
                      <a:pt x="96" y="68"/>
                      <a:pt x="96" y="48"/>
                    </a:cubicBezTo>
                    <a:close/>
                    <a:moveTo>
                      <a:pt x="75" y="288"/>
                    </a:moveTo>
                    <a:cubicBezTo>
                      <a:pt x="75" y="303"/>
                      <a:pt x="63" y="316"/>
                      <a:pt x="48" y="316"/>
                    </a:cubicBezTo>
                    <a:cubicBezTo>
                      <a:pt x="32" y="316"/>
                      <a:pt x="20" y="303"/>
                      <a:pt x="20" y="288"/>
                    </a:cubicBezTo>
                    <a:cubicBezTo>
                      <a:pt x="20" y="273"/>
                      <a:pt x="32" y="260"/>
                      <a:pt x="48" y="260"/>
                    </a:cubicBezTo>
                    <a:cubicBezTo>
                      <a:pt x="63" y="260"/>
                      <a:pt x="75" y="273"/>
                      <a:pt x="75" y="288"/>
                    </a:cubicBezTo>
                    <a:close/>
                    <a:moveTo>
                      <a:pt x="48" y="76"/>
                    </a:moveTo>
                    <a:cubicBezTo>
                      <a:pt x="32" y="76"/>
                      <a:pt x="20" y="63"/>
                      <a:pt x="20" y="48"/>
                    </a:cubicBezTo>
                    <a:cubicBezTo>
                      <a:pt x="20" y="33"/>
                      <a:pt x="32" y="20"/>
                      <a:pt x="48" y="20"/>
                    </a:cubicBezTo>
                    <a:cubicBezTo>
                      <a:pt x="63" y="20"/>
                      <a:pt x="75" y="33"/>
                      <a:pt x="75" y="48"/>
                    </a:cubicBezTo>
                    <a:cubicBezTo>
                      <a:pt x="75" y="63"/>
                      <a:pt x="63" y="76"/>
                      <a:pt x="48" y="76"/>
                    </a:cubicBezTo>
                    <a:close/>
                    <a:moveTo>
                      <a:pt x="227" y="244"/>
                    </a:moveTo>
                    <a:cubicBezTo>
                      <a:pt x="227" y="92"/>
                      <a:pt x="227" y="92"/>
                      <a:pt x="227" y="92"/>
                    </a:cubicBezTo>
                    <a:cubicBezTo>
                      <a:pt x="244" y="85"/>
                      <a:pt x="256" y="68"/>
                      <a:pt x="256" y="48"/>
                    </a:cubicBezTo>
                    <a:cubicBezTo>
                      <a:pt x="256" y="21"/>
                      <a:pt x="234" y="0"/>
                      <a:pt x="208" y="0"/>
                    </a:cubicBezTo>
                    <a:cubicBezTo>
                      <a:pt x="181" y="0"/>
                      <a:pt x="160" y="21"/>
                      <a:pt x="160" y="48"/>
                    </a:cubicBezTo>
                    <a:cubicBezTo>
                      <a:pt x="160" y="68"/>
                      <a:pt x="172" y="85"/>
                      <a:pt x="189" y="92"/>
                    </a:cubicBezTo>
                    <a:cubicBezTo>
                      <a:pt x="189" y="244"/>
                      <a:pt x="189" y="244"/>
                      <a:pt x="189" y="244"/>
                    </a:cubicBezTo>
                    <a:cubicBezTo>
                      <a:pt x="172" y="251"/>
                      <a:pt x="160" y="268"/>
                      <a:pt x="160" y="288"/>
                    </a:cubicBezTo>
                    <a:cubicBezTo>
                      <a:pt x="160" y="314"/>
                      <a:pt x="181" y="336"/>
                      <a:pt x="208" y="336"/>
                    </a:cubicBezTo>
                    <a:cubicBezTo>
                      <a:pt x="234" y="336"/>
                      <a:pt x="256" y="314"/>
                      <a:pt x="256" y="288"/>
                    </a:cubicBezTo>
                    <a:cubicBezTo>
                      <a:pt x="256" y="268"/>
                      <a:pt x="244" y="251"/>
                      <a:pt x="227" y="244"/>
                    </a:cubicBezTo>
                    <a:close/>
                    <a:moveTo>
                      <a:pt x="180" y="48"/>
                    </a:moveTo>
                    <a:cubicBezTo>
                      <a:pt x="180" y="33"/>
                      <a:pt x="192" y="20"/>
                      <a:pt x="208" y="20"/>
                    </a:cubicBezTo>
                    <a:cubicBezTo>
                      <a:pt x="223" y="20"/>
                      <a:pt x="235" y="33"/>
                      <a:pt x="235" y="48"/>
                    </a:cubicBezTo>
                    <a:cubicBezTo>
                      <a:pt x="235" y="63"/>
                      <a:pt x="223" y="76"/>
                      <a:pt x="208" y="76"/>
                    </a:cubicBezTo>
                    <a:cubicBezTo>
                      <a:pt x="192" y="76"/>
                      <a:pt x="180" y="63"/>
                      <a:pt x="180" y="48"/>
                    </a:cubicBezTo>
                    <a:close/>
                    <a:moveTo>
                      <a:pt x="208" y="316"/>
                    </a:moveTo>
                    <a:cubicBezTo>
                      <a:pt x="192" y="316"/>
                      <a:pt x="180" y="303"/>
                      <a:pt x="180" y="288"/>
                    </a:cubicBezTo>
                    <a:cubicBezTo>
                      <a:pt x="180" y="273"/>
                      <a:pt x="192" y="260"/>
                      <a:pt x="208" y="260"/>
                    </a:cubicBezTo>
                    <a:cubicBezTo>
                      <a:pt x="223" y="260"/>
                      <a:pt x="235" y="273"/>
                      <a:pt x="235" y="288"/>
                    </a:cubicBezTo>
                    <a:cubicBezTo>
                      <a:pt x="235" y="303"/>
                      <a:pt x="223" y="316"/>
                      <a:pt x="208" y="31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lIns="107159" tIns="53579" rIns="107159" bIns="53579"/>
              <a:lstStyle/>
              <a:p>
                <a:pPr algn="just">
                  <a:lnSpc>
                    <a:spcPct val="120000"/>
                  </a:lnSpc>
                  <a:defRPr/>
                </a:pPr>
                <a:endParaRPr lang="en-US" sz="610" noProof="1">
                  <a:solidFill>
                    <a:schemeClr val="bg1">
                      <a:lumMod val="85000"/>
                    </a:schemeClr>
                  </a:solidFill>
                  <a:latin typeface="Montserrat Medium" panose="00000600000000000000" pitchFamily="2" charset="0"/>
                  <a:ea typeface="字魂35号-经典雅黑" panose="02000000000000000000" pitchFamily="2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19C345-110A-408A-BC07-CB45872D031A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17</a:t>
            </a:r>
          </a:p>
        </p:txBody>
      </p:sp>
      <p:grpSp>
        <p:nvGrpSpPr>
          <p:cNvPr id="27" name="组合 1">
            <a:extLst>
              <a:ext uri="{FF2B5EF4-FFF2-40B4-BE49-F238E27FC236}">
                <a16:creationId xmlns:a16="http://schemas.microsoft.com/office/drawing/2014/main" id="{6A47B7F9-5ABD-4CD7-8C63-5EA4467FB1B5}"/>
              </a:ext>
            </a:extLst>
          </p:cNvPr>
          <p:cNvGrpSpPr/>
          <p:nvPr/>
        </p:nvGrpSpPr>
        <p:grpSpPr>
          <a:xfrm>
            <a:off x="274986" y="5653136"/>
            <a:ext cx="916505" cy="951739"/>
            <a:chOff x="3861847" y="1647442"/>
            <a:chExt cx="4372804" cy="4373847"/>
          </a:xfrm>
        </p:grpSpPr>
        <p:sp>
          <p:nvSpPr>
            <p:cNvPr id="28" name="Shape 6914">
              <a:extLst>
                <a:ext uri="{FF2B5EF4-FFF2-40B4-BE49-F238E27FC236}">
                  <a16:creationId xmlns:a16="http://schemas.microsoft.com/office/drawing/2014/main" id="{50FE764B-D53B-412E-9623-5C942878A6D3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9" name="Shape 6915">
              <a:extLst>
                <a:ext uri="{FF2B5EF4-FFF2-40B4-BE49-F238E27FC236}">
                  <a16:creationId xmlns:a16="http://schemas.microsoft.com/office/drawing/2014/main" id="{252F5AE9-34D2-497F-B5E4-E2C1EA2E7ED9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0" name="Shape 6916">
              <a:extLst>
                <a:ext uri="{FF2B5EF4-FFF2-40B4-BE49-F238E27FC236}">
                  <a16:creationId xmlns:a16="http://schemas.microsoft.com/office/drawing/2014/main" id="{BF10DFE7-3B01-46BF-82A0-8C88C0B414CF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1" name="Shape 6917">
              <a:extLst>
                <a:ext uri="{FF2B5EF4-FFF2-40B4-BE49-F238E27FC236}">
                  <a16:creationId xmlns:a16="http://schemas.microsoft.com/office/drawing/2014/main" id="{2D89568B-F2E9-44FE-AC28-EF5D46648288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32" name="Freeform 41">
              <a:extLst>
                <a:ext uri="{FF2B5EF4-FFF2-40B4-BE49-F238E27FC236}">
                  <a16:creationId xmlns:a16="http://schemas.microsoft.com/office/drawing/2014/main" id="{1E870CC5-CFC0-4486-B6CC-EA1755B541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20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>
            <a:extLst>
              <a:ext uri="{FF2B5EF4-FFF2-40B4-BE49-F238E27FC236}">
                <a16:creationId xmlns:a16="http://schemas.microsoft.com/office/drawing/2014/main" id="{E88B6217-41E4-4D48-9E24-D9D40A0216E0}"/>
              </a:ext>
            </a:extLst>
          </p:cNvPr>
          <p:cNvSpPr txBox="1"/>
          <p:nvPr/>
        </p:nvSpPr>
        <p:spPr>
          <a:xfrm>
            <a:off x="1593272" y="1455821"/>
            <a:ext cx="6179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THANK </a:t>
            </a:r>
          </a:p>
          <a:p>
            <a:r>
              <a:rPr lang="en-US" altLang="zh-CN" sz="80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rPr>
              <a:t>           YOU</a:t>
            </a:r>
            <a:endParaRPr lang="zh-CN" altLang="en-US" sz="8000" dirty="0">
              <a:solidFill>
                <a:schemeClr val="tx1">
                  <a:lumMod val="75000"/>
                  <a:lumOff val="25000"/>
                </a:schemeClr>
              </a:solidFill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grpSp>
        <p:nvGrpSpPr>
          <p:cNvPr id="21" name="组合 2">
            <a:extLst>
              <a:ext uri="{FF2B5EF4-FFF2-40B4-BE49-F238E27FC236}">
                <a16:creationId xmlns:a16="http://schemas.microsoft.com/office/drawing/2014/main" id="{17576764-C22E-4DE4-9719-6170CC7559BF}"/>
              </a:ext>
            </a:extLst>
          </p:cNvPr>
          <p:cNvGrpSpPr/>
          <p:nvPr/>
        </p:nvGrpSpPr>
        <p:grpSpPr>
          <a:xfrm flipH="1" flipV="1">
            <a:off x="9600800" y="-15168"/>
            <a:ext cx="1390576" cy="2794428"/>
            <a:chOff x="914400" y="2277838"/>
            <a:chExt cx="1390576" cy="2876548"/>
          </a:xfrm>
        </p:grpSpPr>
        <p:sp>
          <p:nvSpPr>
            <p:cNvPr id="22" name="五边形 21">
              <a:extLst>
                <a:ext uri="{FF2B5EF4-FFF2-40B4-BE49-F238E27FC236}">
                  <a16:creationId xmlns:a16="http://schemas.microsoft.com/office/drawing/2014/main" id="{AFC7C84B-ACD9-4000-9DE9-D33DB26BD25D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23" name="五边形 1">
              <a:extLst>
                <a:ext uri="{FF2B5EF4-FFF2-40B4-BE49-F238E27FC236}">
                  <a16:creationId xmlns:a16="http://schemas.microsoft.com/office/drawing/2014/main" id="{E0805D48-DFCC-4EEC-83B2-38B09CC33D86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25E87FC-565A-44E7-8B55-63BF8352485B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31164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58989A-B15E-4705-ACB2-D374755561D1}"/>
              </a:ext>
            </a:extLst>
          </p:cNvPr>
          <p:cNvSpPr txBox="1"/>
          <p:nvPr/>
        </p:nvSpPr>
        <p:spPr>
          <a:xfrm>
            <a:off x="628875" y="378387"/>
            <a:ext cx="434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  <a:p>
            <a:endParaRPr lang="en-US" sz="3200" b="1" dirty="0"/>
          </a:p>
        </p:txBody>
      </p:sp>
      <p:sp>
        <p:nvSpPr>
          <p:cNvPr id="4" name="椭圆 7">
            <a:extLst>
              <a:ext uri="{FF2B5EF4-FFF2-40B4-BE49-F238E27FC236}">
                <a16:creationId xmlns:a16="http://schemas.microsoft.com/office/drawing/2014/main" id="{905FE4C7-7E1E-44F9-93A9-7F09724F7671}"/>
              </a:ext>
            </a:extLst>
          </p:cNvPr>
          <p:cNvSpPr/>
          <p:nvPr/>
        </p:nvSpPr>
        <p:spPr>
          <a:xfrm>
            <a:off x="1273635" y="1473866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5" name="椭圆 7">
            <a:extLst>
              <a:ext uri="{FF2B5EF4-FFF2-40B4-BE49-F238E27FC236}">
                <a16:creationId xmlns:a16="http://schemas.microsoft.com/office/drawing/2014/main" id="{07B62E9A-FA3A-48A2-BEC3-7EFF1AEC0FB5}"/>
              </a:ext>
            </a:extLst>
          </p:cNvPr>
          <p:cNvSpPr/>
          <p:nvPr/>
        </p:nvSpPr>
        <p:spPr>
          <a:xfrm>
            <a:off x="1283204" y="3518394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8455094-8D6E-4069-A1BB-06FD30E86E9F}"/>
              </a:ext>
            </a:extLst>
          </p:cNvPr>
          <p:cNvSpPr/>
          <p:nvPr/>
        </p:nvSpPr>
        <p:spPr>
          <a:xfrm>
            <a:off x="1273635" y="4203100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0" name="椭圆 7">
            <a:extLst>
              <a:ext uri="{FF2B5EF4-FFF2-40B4-BE49-F238E27FC236}">
                <a16:creationId xmlns:a16="http://schemas.microsoft.com/office/drawing/2014/main" id="{9BE314CC-67E2-4281-A651-D5AFBBC6A04A}"/>
              </a:ext>
            </a:extLst>
          </p:cNvPr>
          <p:cNvSpPr/>
          <p:nvPr/>
        </p:nvSpPr>
        <p:spPr>
          <a:xfrm>
            <a:off x="1273634" y="5538634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2" name="椭圆 8">
            <a:extLst>
              <a:ext uri="{FF2B5EF4-FFF2-40B4-BE49-F238E27FC236}">
                <a16:creationId xmlns:a16="http://schemas.microsoft.com/office/drawing/2014/main" id="{A0197F39-E533-461D-97C9-BE3396FF616B}"/>
              </a:ext>
            </a:extLst>
          </p:cNvPr>
          <p:cNvSpPr/>
          <p:nvPr/>
        </p:nvSpPr>
        <p:spPr>
          <a:xfrm>
            <a:off x="1394284" y="3652929"/>
            <a:ext cx="295276" cy="294794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3" name="椭圆 9">
            <a:extLst>
              <a:ext uri="{FF2B5EF4-FFF2-40B4-BE49-F238E27FC236}">
                <a16:creationId xmlns:a16="http://schemas.microsoft.com/office/drawing/2014/main" id="{21D7910D-082C-492F-998E-F6A555C690F2}"/>
              </a:ext>
            </a:extLst>
          </p:cNvPr>
          <p:cNvSpPr/>
          <p:nvPr/>
        </p:nvSpPr>
        <p:spPr>
          <a:xfrm>
            <a:off x="1428289" y="4316635"/>
            <a:ext cx="246406" cy="295276"/>
          </a:xfrm>
          <a:custGeom>
            <a:avLst/>
            <a:gdLst>
              <a:gd name="connsiteX0" fmla="*/ 234347 w 506307"/>
              <a:gd name="connsiteY0" fmla="*/ 379219 h 606722"/>
              <a:gd name="connsiteX1" fmla="*/ 271960 w 506307"/>
              <a:gd name="connsiteY1" fmla="*/ 379219 h 606722"/>
              <a:gd name="connsiteX2" fmla="*/ 278451 w 506307"/>
              <a:gd name="connsiteY2" fmla="*/ 385705 h 606722"/>
              <a:gd name="connsiteX3" fmla="*/ 278451 w 506307"/>
              <a:gd name="connsiteY3" fmla="*/ 448520 h 606722"/>
              <a:gd name="connsiteX4" fmla="*/ 271960 w 506307"/>
              <a:gd name="connsiteY4" fmla="*/ 455006 h 606722"/>
              <a:gd name="connsiteX5" fmla="*/ 234347 w 506307"/>
              <a:gd name="connsiteY5" fmla="*/ 455006 h 606722"/>
              <a:gd name="connsiteX6" fmla="*/ 227856 w 506307"/>
              <a:gd name="connsiteY6" fmla="*/ 448520 h 606722"/>
              <a:gd name="connsiteX7" fmla="*/ 227856 w 506307"/>
              <a:gd name="connsiteY7" fmla="*/ 385705 h 606722"/>
              <a:gd name="connsiteX8" fmla="*/ 234347 w 506307"/>
              <a:gd name="connsiteY8" fmla="*/ 379219 h 606722"/>
              <a:gd name="connsiteX9" fmla="*/ 234331 w 506307"/>
              <a:gd name="connsiteY9" fmla="*/ 328645 h 606722"/>
              <a:gd name="connsiteX10" fmla="*/ 177194 w 506307"/>
              <a:gd name="connsiteY10" fmla="*/ 385700 h 606722"/>
              <a:gd name="connsiteX11" fmla="*/ 177194 w 506307"/>
              <a:gd name="connsiteY11" fmla="*/ 448532 h 606722"/>
              <a:gd name="connsiteX12" fmla="*/ 234331 w 506307"/>
              <a:gd name="connsiteY12" fmla="*/ 505587 h 606722"/>
              <a:gd name="connsiteX13" fmla="*/ 271977 w 506307"/>
              <a:gd name="connsiteY13" fmla="*/ 505587 h 606722"/>
              <a:gd name="connsiteX14" fmla="*/ 329113 w 506307"/>
              <a:gd name="connsiteY14" fmla="*/ 448532 h 606722"/>
              <a:gd name="connsiteX15" fmla="*/ 329113 w 506307"/>
              <a:gd name="connsiteY15" fmla="*/ 385700 h 606722"/>
              <a:gd name="connsiteX16" fmla="*/ 271977 w 506307"/>
              <a:gd name="connsiteY16" fmla="*/ 328645 h 606722"/>
              <a:gd name="connsiteX17" fmla="*/ 253109 w 506307"/>
              <a:gd name="connsiteY17" fmla="*/ 0 h 606722"/>
              <a:gd name="connsiteX18" fmla="*/ 430303 w 506307"/>
              <a:gd name="connsiteY18" fmla="*/ 176942 h 606722"/>
              <a:gd name="connsiteX19" fmla="*/ 430303 w 506307"/>
              <a:gd name="connsiteY19" fmla="*/ 252749 h 606722"/>
              <a:gd name="connsiteX20" fmla="*/ 480943 w 506307"/>
              <a:gd name="connsiteY20" fmla="*/ 252749 h 606722"/>
              <a:gd name="connsiteX21" fmla="*/ 506307 w 506307"/>
              <a:gd name="connsiteY21" fmla="*/ 278077 h 606722"/>
              <a:gd name="connsiteX22" fmla="*/ 506307 w 506307"/>
              <a:gd name="connsiteY22" fmla="*/ 581394 h 606722"/>
              <a:gd name="connsiteX23" fmla="*/ 480943 w 506307"/>
              <a:gd name="connsiteY23" fmla="*/ 606722 h 606722"/>
              <a:gd name="connsiteX24" fmla="*/ 25275 w 506307"/>
              <a:gd name="connsiteY24" fmla="*/ 606722 h 606722"/>
              <a:gd name="connsiteX25" fmla="*/ 0 w 506307"/>
              <a:gd name="connsiteY25" fmla="*/ 581394 h 606722"/>
              <a:gd name="connsiteX26" fmla="*/ 0 w 506307"/>
              <a:gd name="connsiteY26" fmla="*/ 278077 h 606722"/>
              <a:gd name="connsiteX27" fmla="*/ 25275 w 506307"/>
              <a:gd name="connsiteY27" fmla="*/ 252749 h 606722"/>
              <a:gd name="connsiteX28" fmla="*/ 379753 w 506307"/>
              <a:gd name="connsiteY28" fmla="*/ 252749 h 606722"/>
              <a:gd name="connsiteX29" fmla="*/ 379753 w 506307"/>
              <a:gd name="connsiteY29" fmla="*/ 176942 h 606722"/>
              <a:gd name="connsiteX30" fmla="*/ 253109 w 506307"/>
              <a:gd name="connsiteY30" fmla="*/ 50568 h 606722"/>
              <a:gd name="connsiteX31" fmla="*/ 126554 w 506307"/>
              <a:gd name="connsiteY31" fmla="*/ 176942 h 606722"/>
              <a:gd name="connsiteX32" fmla="*/ 101279 w 506307"/>
              <a:gd name="connsiteY32" fmla="*/ 202270 h 606722"/>
              <a:gd name="connsiteX33" fmla="*/ 75915 w 506307"/>
              <a:gd name="connsiteY33" fmla="*/ 176942 h 606722"/>
              <a:gd name="connsiteX34" fmla="*/ 253109 w 506307"/>
              <a:gd name="connsiteY34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06307" h="606722">
                <a:moveTo>
                  <a:pt x="234347" y="379219"/>
                </a:moveTo>
                <a:lnTo>
                  <a:pt x="271960" y="379219"/>
                </a:lnTo>
                <a:cubicBezTo>
                  <a:pt x="275517" y="379219"/>
                  <a:pt x="278451" y="382062"/>
                  <a:pt x="278451" y="385705"/>
                </a:cubicBezTo>
                <a:lnTo>
                  <a:pt x="278451" y="448520"/>
                </a:lnTo>
                <a:cubicBezTo>
                  <a:pt x="278451" y="452074"/>
                  <a:pt x="275517" y="455006"/>
                  <a:pt x="271960" y="455006"/>
                </a:cubicBezTo>
                <a:lnTo>
                  <a:pt x="234347" y="455006"/>
                </a:lnTo>
                <a:cubicBezTo>
                  <a:pt x="230791" y="455006"/>
                  <a:pt x="227856" y="452074"/>
                  <a:pt x="227856" y="448520"/>
                </a:cubicBezTo>
                <a:lnTo>
                  <a:pt x="227856" y="385705"/>
                </a:lnTo>
                <a:cubicBezTo>
                  <a:pt x="227856" y="382062"/>
                  <a:pt x="230791" y="379219"/>
                  <a:pt x="234347" y="379219"/>
                </a:cubicBezTo>
                <a:close/>
                <a:moveTo>
                  <a:pt x="234331" y="328645"/>
                </a:moveTo>
                <a:cubicBezTo>
                  <a:pt x="202825" y="328645"/>
                  <a:pt x="177194" y="354240"/>
                  <a:pt x="177194" y="385700"/>
                </a:cubicBezTo>
                <a:lnTo>
                  <a:pt x="177194" y="448532"/>
                </a:lnTo>
                <a:cubicBezTo>
                  <a:pt x="177194" y="479992"/>
                  <a:pt x="202825" y="505587"/>
                  <a:pt x="234331" y="505587"/>
                </a:cubicBezTo>
                <a:lnTo>
                  <a:pt x="271977" y="505587"/>
                </a:lnTo>
                <a:cubicBezTo>
                  <a:pt x="303482" y="505587"/>
                  <a:pt x="329113" y="479992"/>
                  <a:pt x="329113" y="448532"/>
                </a:cubicBezTo>
                <a:lnTo>
                  <a:pt x="329113" y="385700"/>
                </a:lnTo>
                <a:cubicBezTo>
                  <a:pt x="329113" y="354240"/>
                  <a:pt x="303482" y="328645"/>
                  <a:pt x="271977" y="328645"/>
                </a:cubicBezTo>
                <a:close/>
                <a:moveTo>
                  <a:pt x="253109" y="0"/>
                </a:moveTo>
                <a:cubicBezTo>
                  <a:pt x="350829" y="0"/>
                  <a:pt x="430303" y="79362"/>
                  <a:pt x="430303" y="176942"/>
                </a:cubicBezTo>
                <a:lnTo>
                  <a:pt x="430303" y="252749"/>
                </a:lnTo>
                <a:lnTo>
                  <a:pt x="480943" y="252749"/>
                </a:lnTo>
                <a:cubicBezTo>
                  <a:pt x="494916" y="252749"/>
                  <a:pt x="506307" y="264124"/>
                  <a:pt x="506307" y="278077"/>
                </a:cubicBezTo>
                <a:lnTo>
                  <a:pt x="506307" y="581394"/>
                </a:lnTo>
                <a:cubicBezTo>
                  <a:pt x="506307" y="595435"/>
                  <a:pt x="494916" y="606722"/>
                  <a:pt x="480943" y="606722"/>
                </a:cubicBezTo>
                <a:lnTo>
                  <a:pt x="25275" y="606722"/>
                </a:lnTo>
                <a:cubicBezTo>
                  <a:pt x="11302" y="606722"/>
                  <a:pt x="0" y="595435"/>
                  <a:pt x="0" y="581394"/>
                </a:cubicBezTo>
                <a:lnTo>
                  <a:pt x="0" y="278077"/>
                </a:lnTo>
                <a:cubicBezTo>
                  <a:pt x="0" y="264124"/>
                  <a:pt x="11302" y="252749"/>
                  <a:pt x="25275" y="252749"/>
                </a:cubicBezTo>
                <a:lnTo>
                  <a:pt x="379753" y="252749"/>
                </a:lnTo>
                <a:lnTo>
                  <a:pt x="379753" y="176942"/>
                </a:lnTo>
                <a:cubicBezTo>
                  <a:pt x="379753" y="107267"/>
                  <a:pt x="322972" y="50568"/>
                  <a:pt x="253109" y="50568"/>
                </a:cubicBezTo>
                <a:cubicBezTo>
                  <a:pt x="183335" y="50568"/>
                  <a:pt x="126554" y="107267"/>
                  <a:pt x="126554" y="176942"/>
                </a:cubicBezTo>
                <a:cubicBezTo>
                  <a:pt x="126554" y="190895"/>
                  <a:pt x="115252" y="202270"/>
                  <a:pt x="101279" y="202270"/>
                </a:cubicBezTo>
                <a:cubicBezTo>
                  <a:pt x="87306" y="202270"/>
                  <a:pt x="75915" y="190895"/>
                  <a:pt x="75915" y="176942"/>
                </a:cubicBezTo>
                <a:cubicBezTo>
                  <a:pt x="75915" y="79362"/>
                  <a:pt x="155389" y="0"/>
                  <a:pt x="253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5" name="íŝlîḑé">
            <a:extLst>
              <a:ext uri="{FF2B5EF4-FFF2-40B4-BE49-F238E27FC236}">
                <a16:creationId xmlns:a16="http://schemas.microsoft.com/office/drawing/2014/main" id="{34A75660-7C54-4FDF-9731-4C1EB6CD03A4}"/>
              </a:ext>
            </a:extLst>
          </p:cNvPr>
          <p:cNvSpPr>
            <a:spLocks/>
          </p:cNvSpPr>
          <p:nvPr/>
        </p:nvSpPr>
        <p:spPr bwMode="auto">
          <a:xfrm>
            <a:off x="1297917" y="5583169"/>
            <a:ext cx="488007" cy="443910"/>
          </a:xfrm>
          <a:custGeom>
            <a:avLst/>
            <a:gdLst>
              <a:gd name="connsiteX0" fmla="*/ 264400 w 607639"/>
              <a:gd name="connsiteY0" fmla="*/ 371924 h 606722"/>
              <a:gd name="connsiteX1" fmla="*/ 209306 w 607639"/>
              <a:gd name="connsiteY1" fmla="*/ 398407 h 606722"/>
              <a:gd name="connsiteX2" fmla="*/ 171212 w 607639"/>
              <a:gd name="connsiteY2" fmla="*/ 423290 h 606722"/>
              <a:gd name="connsiteX3" fmla="*/ 196756 w 607639"/>
              <a:gd name="connsiteY3" fmla="*/ 433510 h 606722"/>
              <a:gd name="connsiteX4" fmla="*/ 410813 w 607639"/>
              <a:gd name="connsiteY4" fmla="*/ 433510 h 606722"/>
              <a:gd name="connsiteX5" fmla="*/ 436358 w 607639"/>
              <a:gd name="connsiteY5" fmla="*/ 423290 h 606722"/>
              <a:gd name="connsiteX6" fmla="*/ 398352 w 607639"/>
              <a:gd name="connsiteY6" fmla="*/ 398407 h 606722"/>
              <a:gd name="connsiteX7" fmla="*/ 342368 w 607639"/>
              <a:gd name="connsiteY7" fmla="*/ 372457 h 606722"/>
              <a:gd name="connsiteX8" fmla="*/ 303740 w 607639"/>
              <a:gd name="connsiteY8" fmla="*/ 382499 h 606722"/>
              <a:gd name="connsiteX9" fmla="*/ 264400 w 607639"/>
              <a:gd name="connsiteY9" fmla="*/ 371924 h 606722"/>
              <a:gd name="connsiteX10" fmla="*/ 303740 w 607639"/>
              <a:gd name="connsiteY10" fmla="*/ 173124 h 606722"/>
              <a:gd name="connsiteX11" fmla="*/ 236720 w 607639"/>
              <a:gd name="connsiteY11" fmla="*/ 262970 h 606722"/>
              <a:gd name="connsiteX12" fmla="*/ 303740 w 607639"/>
              <a:gd name="connsiteY12" fmla="*/ 352906 h 606722"/>
              <a:gd name="connsiteX13" fmla="*/ 370850 w 607639"/>
              <a:gd name="connsiteY13" fmla="*/ 262970 h 606722"/>
              <a:gd name="connsiteX14" fmla="*/ 303740 w 607639"/>
              <a:gd name="connsiteY14" fmla="*/ 173124 h 606722"/>
              <a:gd name="connsiteX15" fmla="*/ 303740 w 607639"/>
              <a:gd name="connsiteY15" fmla="*/ 143530 h 606722"/>
              <a:gd name="connsiteX16" fmla="*/ 400489 w 607639"/>
              <a:gd name="connsiteY16" fmla="*/ 262970 h 606722"/>
              <a:gd name="connsiteX17" fmla="*/ 368981 w 607639"/>
              <a:gd name="connsiteY17" fmla="*/ 350684 h 606722"/>
              <a:gd name="connsiteX18" fmla="*/ 410902 w 607639"/>
              <a:gd name="connsiteY18" fmla="*/ 371568 h 606722"/>
              <a:gd name="connsiteX19" fmla="*/ 466085 w 607639"/>
              <a:gd name="connsiteY19" fmla="*/ 423290 h 606722"/>
              <a:gd name="connsiteX20" fmla="*/ 410813 w 607639"/>
              <a:gd name="connsiteY20" fmla="*/ 463192 h 606722"/>
              <a:gd name="connsiteX21" fmla="*/ 196756 w 607639"/>
              <a:gd name="connsiteY21" fmla="*/ 463192 h 606722"/>
              <a:gd name="connsiteX22" fmla="*/ 141484 w 607639"/>
              <a:gd name="connsiteY22" fmla="*/ 423290 h 606722"/>
              <a:gd name="connsiteX23" fmla="*/ 196578 w 607639"/>
              <a:gd name="connsiteY23" fmla="*/ 371657 h 606722"/>
              <a:gd name="connsiteX24" fmla="*/ 238589 w 607639"/>
              <a:gd name="connsiteY24" fmla="*/ 350773 h 606722"/>
              <a:gd name="connsiteX25" fmla="*/ 206992 w 607639"/>
              <a:gd name="connsiteY25" fmla="*/ 262970 h 606722"/>
              <a:gd name="connsiteX26" fmla="*/ 303740 w 607639"/>
              <a:gd name="connsiteY26" fmla="*/ 143530 h 606722"/>
              <a:gd name="connsiteX27" fmla="*/ 288644 w 607639"/>
              <a:gd name="connsiteY27" fmla="*/ 31105 h 606722"/>
              <a:gd name="connsiteX28" fmla="*/ 31152 w 607639"/>
              <a:gd name="connsiteY28" fmla="*/ 288209 h 606722"/>
              <a:gd name="connsiteX29" fmla="*/ 91141 w 607639"/>
              <a:gd name="connsiteY29" fmla="*/ 288209 h 606722"/>
              <a:gd name="connsiteX30" fmla="*/ 91141 w 607639"/>
              <a:gd name="connsiteY30" fmla="*/ 318514 h 606722"/>
              <a:gd name="connsiteX31" fmla="*/ 31152 w 607639"/>
              <a:gd name="connsiteY31" fmla="*/ 318514 h 606722"/>
              <a:gd name="connsiteX32" fmla="*/ 288644 w 607639"/>
              <a:gd name="connsiteY32" fmla="*/ 575617 h 606722"/>
              <a:gd name="connsiteX33" fmla="*/ 288644 w 607639"/>
              <a:gd name="connsiteY33" fmla="*/ 515718 h 606722"/>
              <a:gd name="connsiteX34" fmla="*/ 318995 w 607639"/>
              <a:gd name="connsiteY34" fmla="*/ 515718 h 606722"/>
              <a:gd name="connsiteX35" fmla="*/ 318995 w 607639"/>
              <a:gd name="connsiteY35" fmla="*/ 575617 h 606722"/>
              <a:gd name="connsiteX36" fmla="*/ 576487 w 607639"/>
              <a:gd name="connsiteY36" fmla="*/ 318514 h 606722"/>
              <a:gd name="connsiteX37" fmla="*/ 516498 w 607639"/>
              <a:gd name="connsiteY37" fmla="*/ 318514 h 606722"/>
              <a:gd name="connsiteX38" fmla="*/ 516498 w 607639"/>
              <a:gd name="connsiteY38" fmla="*/ 288209 h 606722"/>
              <a:gd name="connsiteX39" fmla="*/ 576487 w 607639"/>
              <a:gd name="connsiteY39" fmla="*/ 288209 h 606722"/>
              <a:gd name="connsiteX40" fmla="*/ 318995 w 607639"/>
              <a:gd name="connsiteY40" fmla="*/ 31105 h 606722"/>
              <a:gd name="connsiteX41" fmla="*/ 318995 w 607639"/>
              <a:gd name="connsiteY41" fmla="*/ 91004 h 606722"/>
              <a:gd name="connsiteX42" fmla="*/ 288644 w 607639"/>
              <a:gd name="connsiteY42" fmla="*/ 91004 h 606722"/>
              <a:gd name="connsiteX43" fmla="*/ 303775 w 607639"/>
              <a:gd name="connsiteY43" fmla="*/ 0 h 606722"/>
              <a:gd name="connsiteX44" fmla="*/ 607639 w 607639"/>
              <a:gd name="connsiteY44" fmla="*/ 303317 h 606722"/>
              <a:gd name="connsiteX45" fmla="*/ 303775 w 607639"/>
              <a:gd name="connsiteY45" fmla="*/ 606722 h 606722"/>
              <a:gd name="connsiteX46" fmla="*/ 0 w 607639"/>
              <a:gd name="connsiteY46" fmla="*/ 303317 h 606722"/>
              <a:gd name="connsiteX47" fmla="*/ 303775 w 607639"/>
              <a:gd name="connsiteY4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07639" h="606722">
                <a:moveTo>
                  <a:pt x="264400" y="371924"/>
                </a:moveTo>
                <a:cubicBezTo>
                  <a:pt x="249625" y="379033"/>
                  <a:pt x="214557" y="395918"/>
                  <a:pt x="209306" y="398407"/>
                </a:cubicBezTo>
                <a:cubicBezTo>
                  <a:pt x="175929" y="413870"/>
                  <a:pt x="171212" y="416536"/>
                  <a:pt x="171212" y="423290"/>
                </a:cubicBezTo>
                <a:cubicBezTo>
                  <a:pt x="171212" y="432088"/>
                  <a:pt x="177531" y="433510"/>
                  <a:pt x="196756" y="433510"/>
                </a:cubicBezTo>
                <a:lnTo>
                  <a:pt x="410813" y="433510"/>
                </a:lnTo>
                <a:cubicBezTo>
                  <a:pt x="429949" y="433510"/>
                  <a:pt x="436358" y="432088"/>
                  <a:pt x="436358" y="423290"/>
                </a:cubicBezTo>
                <a:cubicBezTo>
                  <a:pt x="436358" y="416536"/>
                  <a:pt x="431551" y="413870"/>
                  <a:pt x="398352" y="398407"/>
                </a:cubicBezTo>
                <a:cubicBezTo>
                  <a:pt x="393813" y="396363"/>
                  <a:pt x="362216" y="381699"/>
                  <a:pt x="342368" y="372457"/>
                </a:cubicBezTo>
                <a:cubicBezTo>
                  <a:pt x="330531" y="378856"/>
                  <a:pt x="317536" y="382499"/>
                  <a:pt x="303740" y="382499"/>
                </a:cubicBezTo>
                <a:cubicBezTo>
                  <a:pt x="289766" y="382499"/>
                  <a:pt x="276416" y="378589"/>
                  <a:pt x="264400" y="371924"/>
                </a:cubicBezTo>
                <a:close/>
                <a:moveTo>
                  <a:pt x="303740" y="173124"/>
                </a:moveTo>
                <a:cubicBezTo>
                  <a:pt x="266803" y="173124"/>
                  <a:pt x="236720" y="213470"/>
                  <a:pt x="236720" y="262970"/>
                </a:cubicBezTo>
                <a:cubicBezTo>
                  <a:pt x="236720" y="312559"/>
                  <a:pt x="266803" y="352906"/>
                  <a:pt x="303740" y="352906"/>
                </a:cubicBezTo>
                <a:cubicBezTo>
                  <a:pt x="340766" y="352906"/>
                  <a:pt x="370850" y="312559"/>
                  <a:pt x="370850" y="262970"/>
                </a:cubicBezTo>
                <a:cubicBezTo>
                  <a:pt x="370850" y="213470"/>
                  <a:pt x="340766" y="173124"/>
                  <a:pt x="303740" y="173124"/>
                </a:cubicBezTo>
                <a:close/>
                <a:moveTo>
                  <a:pt x="303740" y="143530"/>
                </a:moveTo>
                <a:cubicBezTo>
                  <a:pt x="357143" y="143530"/>
                  <a:pt x="400489" y="197118"/>
                  <a:pt x="400489" y="262970"/>
                </a:cubicBezTo>
                <a:cubicBezTo>
                  <a:pt x="400489" y="297807"/>
                  <a:pt x="388206" y="328822"/>
                  <a:pt x="368981" y="350684"/>
                </a:cubicBezTo>
                <a:cubicBezTo>
                  <a:pt x="386070" y="359304"/>
                  <a:pt x="408232" y="370324"/>
                  <a:pt x="410902" y="371568"/>
                </a:cubicBezTo>
                <a:cubicBezTo>
                  <a:pt x="448818" y="389164"/>
                  <a:pt x="466085" y="397163"/>
                  <a:pt x="466085" y="423290"/>
                </a:cubicBezTo>
                <a:cubicBezTo>
                  <a:pt x="466085" y="463192"/>
                  <a:pt x="424431" y="463192"/>
                  <a:pt x="410813" y="463192"/>
                </a:cubicBezTo>
                <a:lnTo>
                  <a:pt x="196756" y="463192"/>
                </a:lnTo>
                <a:cubicBezTo>
                  <a:pt x="183050" y="463192"/>
                  <a:pt x="141484" y="463192"/>
                  <a:pt x="141484" y="423290"/>
                </a:cubicBezTo>
                <a:cubicBezTo>
                  <a:pt x="141484" y="397163"/>
                  <a:pt x="158751" y="389164"/>
                  <a:pt x="196578" y="371657"/>
                </a:cubicBezTo>
                <a:cubicBezTo>
                  <a:pt x="199693" y="370146"/>
                  <a:pt x="224526" y="357794"/>
                  <a:pt x="238589" y="350773"/>
                </a:cubicBezTo>
                <a:cubicBezTo>
                  <a:pt x="219275" y="328911"/>
                  <a:pt x="206992" y="297807"/>
                  <a:pt x="206992" y="262970"/>
                </a:cubicBezTo>
                <a:cubicBezTo>
                  <a:pt x="206992" y="197118"/>
                  <a:pt x="250426" y="143530"/>
                  <a:pt x="303740" y="143530"/>
                </a:cubicBezTo>
                <a:close/>
                <a:moveTo>
                  <a:pt x="288644" y="31105"/>
                </a:moveTo>
                <a:cubicBezTo>
                  <a:pt x="149974" y="38747"/>
                  <a:pt x="38806" y="149748"/>
                  <a:pt x="31152" y="288209"/>
                </a:cubicBezTo>
                <a:lnTo>
                  <a:pt x="91141" y="288209"/>
                </a:lnTo>
                <a:lnTo>
                  <a:pt x="91141" y="318514"/>
                </a:lnTo>
                <a:lnTo>
                  <a:pt x="31152" y="318514"/>
                </a:lnTo>
                <a:cubicBezTo>
                  <a:pt x="38806" y="456975"/>
                  <a:pt x="149974" y="567886"/>
                  <a:pt x="288644" y="575617"/>
                </a:cubicBezTo>
                <a:lnTo>
                  <a:pt x="288644" y="515718"/>
                </a:lnTo>
                <a:lnTo>
                  <a:pt x="318995" y="515718"/>
                </a:lnTo>
                <a:lnTo>
                  <a:pt x="318995" y="575617"/>
                </a:lnTo>
                <a:cubicBezTo>
                  <a:pt x="457665" y="567886"/>
                  <a:pt x="568833" y="456975"/>
                  <a:pt x="576487" y="318514"/>
                </a:cubicBezTo>
                <a:lnTo>
                  <a:pt x="516498" y="318514"/>
                </a:lnTo>
                <a:lnTo>
                  <a:pt x="516498" y="288209"/>
                </a:lnTo>
                <a:lnTo>
                  <a:pt x="576487" y="288209"/>
                </a:lnTo>
                <a:cubicBezTo>
                  <a:pt x="568833" y="149748"/>
                  <a:pt x="457665" y="38747"/>
                  <a:pt x="318995" y="31105"/>
                </a:cubicBezTo>
                <a:lnTo>
                  <a:pt x="318995" y="91004"/>
                </a:lnTo>
                <a:lnTo>
                  <a:pt x="288644" y="91004"/>
                </a:lnTo>
                <a:close/>
                <a:moveTo>
                  <a:pt x="303775" y="0"/>
                </a:moveTo>
                <a:cubicBezTo>
                  <a:pt x="471550" y="0"/>
                  <a:pt x="607639" y="135795"/>
                  <a:pt x="607639" y="303317"/>
                </a:cubicBezTo>
                <a:cubicBezTo>
                  <a:pt x="607639" y="470839"/>
                  <a:pt x="471550" y="606722"/>
                  <a:pt x="303775" y="606722"/>
                </a:cubicBezTo>
                <a:cubicBezTo>
                  <a:pt x="136000" y="606722"/>
                  <a:pt x="0" y="470839"/>
                  <a:pt x="0" y="303317"/>
                </a:cubicBezTo>
                <a:cubicBezTo>
                  <a:pt x="0" y="135795"/>
                  <a:pt x="136000" y="0"/>
                  <a:pt x="30377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6B10D-51A1-4886-8B52-6418B51FBD62}"/>
              </a:ext>
            </a:extLst>
          </p:cNvPr>
          <p:cNvSpPr txBox="1"/>
          <p:nvPr/>
        </p:nvSpPr>
        <p:spPr>
          <a:xfrm>
            <a:off x="2177973" y="2837045"/>
            <a:ext cx="542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919683-B6E2-4C38-AD20-E70B9C2CBA8F}"/>
              </a:ext>
            </a:extLst>
          </p:cNvPr>
          <p:cNvSpPr txBox="1"/>
          <p:nvPr/>
        </p:nvSpPr>
        <p:spPr>
          <a:xfrm>
            <a:off x="2177973" y="3518394"/>
            <a:ext cx="3882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Related 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EDC567-762E-42B4-915D-357751975B25}"/>
              </a:ext>
            </a:extLst>
          </p:cNvPr>
          <p:cNvSpPr txBox="1"/>
          <p:nvPr/>
        </p:nvSpPr>
        <p:spPr>
          <a:xfrm>
            <a:off x="2177973" y="4209778"/>
            <a:ext cx="3644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Methodology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508951-E908-4638-A4C9-1F1DDD96123A}"/>
              </a:ext>
            </a:extLst>
          </p:cNvPr>
          <p:cNvSpPr txBox="1"/>
          <p:nvPr/>
        </p:nvSpPr>
        <p:spPr>
          <a:xfrm>
            <a:off x="2177973" y="4865819"/>
            <a:ext cx="292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Result Analysis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9DE9F0-4466-4DB3-A0BE-9553F81CFEBF}"/>
              </a:ext>
            </a:extLst>
          </p:cNvPr>
          <p:cNvSpPr txBox="1"/>
          <p:nvPr/>
        </p:nvSpPr>
        <p:spPr>
          <a:xfrm>
            <a:off x="2177973" y="5543514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Conclusion</a:t>
            </a:r>
            <a:endParaRPr lang="en-US" sz="3200" b="1" dirty="0"/>
          </a:p>
        </p:txBody>
      </p:sp>
      <p:grpSp>
        <p:nvGrpSpPr>
          <p:cNvPr id="22" name="组合 2">
            <a:extLst>
              <a:ext uri="{FF2B5EF4-FFF2-40B4-BE49-F238E27FC236}">
                <a16:creationId xmlns:a16="http://schemas.microsoft.com/office/drawing/2014/main" id="{60A08D91-257A-4A36-9876-14C431065876}"/>
              </a:ext>
            </a:extLst>
          </p:cNvPr>
          <p:cNvGrpSpPr/>
          <p:nvPr/>
        </p:nvGrpSpPr>
        <p:grpSpPr>
          <a:xfrm flipH="1" flipV="1">
            <a:off x="10058399" y="0"/>
            <a:ext cx="1173017" cy="2853897"/>
            <a:chOff x="914400" y="2277838"/>
            <a:chExt cx="1390576" cy="2876548"/>
          </a:xfrm>
        </p:grpSpPr>
        <p:sp>
          <p:nvSpPr>
            <p:cNvPr id="23" name="五边形 21">
              <a:extLst>
                <a:ext uri="{FF2B5EF4-FFF2-40B4-BE49-F238E27FC236}">
                  <a16:creationId xmlns:a16="http://schemas.microsoft.com/office/drawing/2014/main" id="{19147C03-DDEE-4749-9FFE-A64C9CD049A8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24" name="五边形 1">
              <a:extLst>
                <a:ext uri="{FF2B5EF4-FFF2-40B4-BE49-F238E27FC236}">
                  <a16:creationId xmlns:a16="http://schemas.microsoft.com/office/drawing/2014/main" id="{D0A4A8DD-016A-4F1D-800E-F8495203CE89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AD5D610A-3954-47AF-B6B0-F82D943FB5A5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06CDC3-1AAA-4C5C-A191-EBF20534F03F}"/>
              </a:ext>
            </a:extLst>
          </p:cNvPr>
          <p:cNvSpPr txBox="1"/>
          <p:nvPr/>
        </p:nvSpPr>
        <p:spPr>
          <a:xfrm>
            <a:off x="2177973" y="2155696"/>
            <a:ext cx="542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Motivation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06D0D8-2C0B-4E22-950C-AA7ABB0C7A0C}"/>
              </a:ext>
            </a:extLst>
          </p:cNvPr>
          <p:cNvSpPr txBox="1"/>
          <p:nvPr/>
        </p:nvSpPr>
        <p:spPr>
          <a:xfrm>
            <a:off x="2177973" y="1468961"/>
            <a:ext cx="542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 Statement</a:t>
            </a:r>
          </a:p>
        </p:txBody>
      </p:sp>
      <p:sp>
        <p:nvSpPr>
          <p:cNvPr id="28" name="椭圆 7">
            <a:extLst>
              <a:ext uri="{FF2B5EF4-FFF2-40B4-BE49-F238E27FC236}">
                <a16:creationId xmlns:a16="http://schemas.microsoft.com/office/drawing/2014/main" id="{36BF0FF0-CE29-4176-8C11-4C08FD9670CD}"/>
              </a:ext>
            </a:extLst>
          </p:cNvPr>
          <p:cNvSpPr/>
          <p:nvPr/>
        </p:nvSpPr>
        <p:spPr>
          <a:xfrm>
            <a:off x="1283087" y="2840841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29" name="椭圆 7">
            <a:extLst>
              <a:ext uri="{FF2B5EF4-FFF2-40B4-BE49-F238E27FC236}">
                <a16:creationId xmlns:a16="http://schemas.microsoft.com/office/drawing/2014/main" id="{260DC3A7-BDEF-4B76-BB78-A7C214A21DC0}"/>
              </a:ext>
            </a:extLst>
          </p:cNvPr>
          <p:cNvSpPr/>
          <p:nvPr/>
        </p:nvSpPr>
        <p:spPr>
          <a:xfrm>
            <a:off x="1276691" y="2148223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sp>
        <p:nvSpPr>
          <p:cNvPr id="30" name="椭圆 7">
            <a:extLst>
              <a:ext uri="{FF2B5EF4-FFF2-40B4-BE49-F238E27FC236}">
                <a16:creationId xmlns:a16="http://schemas.microsoft.com/office/drawing/2014/main" id="{6726F811-DF3F-4D8C-821A-011CE9B12C67}"/>
              </a:ext>
            </a:extLst>
          </p:cNvPr>
          <p:cNvSpPr/>
          <p:nvPr/>
        </p:nvSpPr>
        <p:spPr>
          <a:xfrm>
            <a:off x="1277240" y="4870867"/>
            <a:ext cx="536575" cy="536575"/>
          </a:xfrm>
          <a:prstGeom prst="ellipse">
            <a:avLst/>
          </a:prstGeom>
          <a:solidFill>
            <a:srgbClr val="199ADD"/>
          </a:solidFill>
          <a:ln>
            <a:noFill/>
          </a:ln>
          <a:effectLst>
            <a:outerShdw blurRad="647700" sx="102000" sy="102000" algn="c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pic>
        <p:nvPicPr>
          <p:cNvPr id="6" name="Graphic 5" descr="Presentation with bar chart RTL">
            <a:extLst>
              <a:ext uri="{FF2B5EF4-FFF2-40B4-BE49-F238E27FC236}">
                <a16:creationId xmlns:a16="http://schemas.microsoft.com/office/drawing/2014/main" id="{07EA4F00-A27E-4F60-9B5A-E6F74245B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1040" y="4895718"/>
            <a:ext cx="466052" cy="466052"/>
          </a:xfrm>
          <a:prstGeom prst="rect">
            <a:avLst/>
          </a:prstGeom>
        </p:spPr>
      </p:pic>
      <p:pic>
        <p:nvPicPr>
          <p:cNvPr id="17" name="Graphic 16" descr="Bullseye">
            <a:extLst>
              <a:ext uri="{FF2B5EF4-FFF2-40B4-BE49-F238E27FC236}">
                <a16:creationId xmlns:a16="http://schemas.microsoft.com/office/drawing/2014/main" id="{EFF329BC-FF34-46DB-AE3D-4541EFF0DD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4245" y="2886281"/>
            <a:ext cx="448328" cy="448328"/>
          </a:xfrm>
          <a:prstGeom prst="rect">
            <a:avLst/>
          </a:prstGeom>
        </p:spPr>
      </p:pic>
      <p:pic>
        <p:nvPicPr>
          <p:cNvPr id="32" name="Graphic 31" descr="Lightbulb">
            <a:extLst>
              <a:ext uri="{FF2B5EF4-FFF2-40B4-BE49-F238E27FC236}">
                <a16:creationId xmlns:a16="http://schemas.microsoft.com/office/drawing/2014/main" id="{B137BBFB-93F9-44BB-B125-9893BB41C2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6100" y="1523619"/>
            <a:ext cx="476473" cy="476473"/>
          </a:xfrm>
          <a:prstGeom prst="rect">
            <a:avLst/>
          </a:prstGeom>
        </p:spPr>
      </p:pic>
      <p:pic>
        <p:nvPicPr>
          <p:cNvPr id="34" name="Graphic 33" descr="Head with gears">
            <a:extLst>
              <a:ext uri="{FF2B5EF4-FFF2-40B4-BE49-F238E27FC236}">
                <a16:creationId xmlns:a16="http://schemas.microsoft.com/office/drawing/2014/main" id="{622DDF44-18F2-44CE-966D-A01A3988BD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27791" y="2184452"/>
            <a:ext cx="461236" cy="4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7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1BB21F96-2A50-4E6B-A31B-888244A2F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456" y="2887660"/>
            <a:ext cx="1688738" cy="2450958"/>
          </a:xfrm>
          <a:prstGeom prst="rect">
            <a:avLst/>
          </a:prstGeom>
        </p:spPr>
      </p:pic>
      <p:grpSp>
        <p:nvGrpSpPr>
          <p:cNvPr id="2" name="组合 2">
            <a:extLst>
              <a:ext uri="{FF2B5EF4-FFF2-40B4-BE49-F238E27FC236}">
                <a16:creationId xmlns:a16="http://schemas.microsoft.com/office/drawing/2014/main" id="{2BD91726-4608-4935-9B9E-71A55E037E4B}"/>
              </a:ext>
            </a:extLst>
          </p:cNvPr>
          <p:cNvGrpSpPr/>
          <p:nvPr/>
        </p:nvGrpSpPr>
        <p:grpSpPr>
          <a:xfrm flipH="1" flipV="1">
            <a:off x="10317018" y="-4"/>
            <a:ext cx="1025236" cy="2604651"/>
            <a:chOff x="914400" y="2277838"/>
            <a:chExt cx="1390576" cy="2876548"/>
          </a:xfrm>
        </p:grpSpPr>
        <p:sp>
          <p:nvSpPr>
            <p:cNvPr id="3" name="五边形 21">
              <a:extLst>
                <a:ext uri="{FF2B5EF4-FFF2-40B4-BE49-F238E27FC236}">
                  <a16:creationId xmlns:a16="http://schemas.microsoft.com/office/drawing/2014/main" id="{E65A6790-A5BB-449A-B642-2B82C0F6C77C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4" name="五边形 1">
              <a:extLst>
                <a:ext uri="{FF2B5EF4-FFF2-40B4-BE49-F238E27FC236}">
                  <a16:creationId xmlns:a16="http://schemas.microsoft.com/office/drawing/2014/main" id="{E0EEAE6C-FC9C-417D-9D64-86CC5F228EC6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FEA343FB-0B00-4139-9539-5FC415D3B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374780" y="3475764"/>
            <a:ext cx="1442440" cy="143665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57976FE-8ECD-4A00-AB11-115F2A86A1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12" y="3294976"/>
            <a:ext cx="2021174" cy="159679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93EEA67-4621-40D4-BC3C-1A2A36804DDD}"/>
              </a:ext>
            </a:extLst>
          </p:cNvPr>
          <p:cNvSpPr txBox="1"/>
          <p:nvPr/>
        </p:nvSpPr>
        <p:spPr>
          <a:xfrm>
            <a:off x="1060173" y="543339"/>
            <a:ext cx="35210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Problem Statement</a:t>
            </a:r>
          </a:p>
          <a:p>
            <a:endParaRPr lang="en-US" sz="32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0FD7EA-9BB3-41F7-B5A4-011EEBA22001}"/>
              </a:ext>
            </a:extLst>
          </p:cNvPr>
          <p:cNvCxnSpPr>
            <a:cxnSpLocks/>
          </p:cNvCxnSpPr>
          <p:nvPr/>
        </p:nvCxnSpPr>
        <p:spPr>
          <a:xfrm>
            <a:off x="1060173" y="1072488"/>
            <a:ext cx="40684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5" name="组合 1">
            <a:extLst>
              <a:ext uri="{FF2B5EF4-FFF2-40B4-BE49-F238E27FC236}">
                <a16:creationId xmlns:a16="http://schemas.microsoft.com/office/drawing/2014/main" id="{6F8A04B2-BD54-4667-92D1-D1A6F6B3FA97}"/>
              </a:ext>
            </a:extLst>
          </p:cNvPr>
          <p:cNvGrpSpPr/>
          <p:nvPr/>
        </p:nvGrpSpPr>
        <p:grpSpPr>
          <a:xfrm>
            <a:off x="194321" y="5787451"/>
            <a:ext cx="868037" cy="870064"/>
            <a:chOff x="3861847" y="1647442"/>
            <a:chExt cx="4372804" cy="4373847"/>
          </a:xfrm>
        </p:grpSpPr>
        <p:sp>
          <p:nvSpPr>
            <p:cNvPr id="56" name="Shape 6914">
              <a:extLst>
                <a:ext uri="{FF2B5EF4-FFF2-40B4-BE49-F238E27FC236}">
                  <a16:creationId xmlns:a16="http://schemas.microsoft.com/office/drawing/2014/main" id="{C692D962-B5F5-4778-B549-3334BAF7F218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57" name="Shape 6915">
              <a:extLst>
                <a:ext uri="{FF2B5EF4-FFF2-40B4-BE49-F238E27FC236}">
                  <a16:creationId xmlns:a16="http://schemas.microsoft.com/office/drawing/2014/main" id="{B2B68BE4-7EF0-4A8D-9F2A-99AC2AE351BC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58" name="Shape 6916">
              <a:extLst>
                <a:ext uri="{FF2B5EF4-FFF2-40B4-BE49-F238E27FC236}">
                  <a16:creationId xmlns:a16="http://schemas.microsoft.com/office/drawing/2014/main" id="{969BE6D8-15C2-4C38-8395-63584CAAF210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59" name="Shape 6917">
              <a:extLst>
                <a:ext uri="{FF2B5EF4-FFF2-40B4-BE49-F238E27FC236}">
                  <a16:creationId xmlns:a16="http://schemas.microsoft.com/office/drawing/2014/main" id="{EB5CB6A8-130A-4454-9C9F-3ED89956B10F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054ED14A-3820-4583-AA16-190DAA8E05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2057193D-7520-4492-BFD3-DB4CE29AE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79" y="1718429"/>
            <a:ext cx="658790" cy="65879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19D468AF-7C84-43FB-83CB-06C6CDB9CD62}"/>
              </a:ext>
            </a:extLst>
          </p:cNvPr>
          <p:cNvSpPr txBox="1"/>
          <p:nvPr/>
        </p:nvSpPr>
        <p:spPr>
          <a:xfrm>
            <a:off x="1711337" y="1838610"/>
            <a:ext cx="724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exactly are we looking for? </a:t>
            </a:r>
          </a:p>
          <a:p>
            <a:endParaRPr lang="en-US" sz="2400" dirty="0"/>
          </a:p>
        </p:txBody>
      </p:sp>
      <p:sp>
        <p:nvSpPr>
          <p:cNvPr id="64" name="Arrow: Curved Up 63">
            <a:extLst>
              <a:ext uri="{FF2B5EF4-FFF2-40B4-BE49-F238E27FC236}">
                <a16:creationId xmlns:a16="http://schemas.microsoft.com/office/drawing/2014/main" id="{0B2B3280-6FD3-440C-B8D3-459C9AFE21AA}"/>
              </a:ext>
            </a:extLst>
          </p:cNvPr>
          <p:cNvSpPr/>
          <p:nvPr/>
        </p:nvSpPr>
        <p:spPr>
          <a:xfrm rot="21179937">
            <a:off x="3745481" y="4747092"/>
            <a:ext cx="2021174" cy="58697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5E74FFA-942E-493D-854A-337B9E25D5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9858" y="3249593"/>
            <a:ext cx="748284" cy="74828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2ABA372-417D-40FC-B226-F71515DE1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95" y="4302577"/>
            <a:ext cx="824647" cy="824647"/>
          </a:xfrm>
          <a:prstGeom prst="rect">
            <a:avLst/>
          </a:prstGeom>
        </p:spPr>
      </p:pic>
      <p:sp>
        <p:nvSpPr>
          <p:cNvPr id="68" name="Arrow: Notched Right 67">
            <a:extLst>
              <a:ext uri="{FF2B5EF4-FFF2-40B4-BE49-F238E27FC236}">
                <a16:creationId xmlns:a16="http://schemas.microsoft.com/office/drawing/2014/main" id="{AF3D1D03-5646-4BA4-8C4F-5757D2D285B9}"/>
              </a:ext>
            </a:extLst>
          </p:cNvPr>
          <p:cNvSpPr/>
          <p:nvPr/>
        </p:nvSpPr>
        <p:spPr>
          <a:xfrm>
            <a:off x="6936508" y="4017817"/>
            <a:ext cx="701965" cy="33634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Flowchart: Document 68">
            <a:extLst>
              <a:ext uri="{FF2B5EF4-FFF2-40B4-BE49-F238E27FC236}">
                <a16:creationId xmlns:a16="http://schemas.microsoft.com/office/drawing/2014/main" id="{6FE9EBFA-8A42-4E7B-B627-E48655790AAC}"/>
              </a:ext>
            </a:extLst>
          </p:cNvPr>
          <p:cNvSpPr/>
          <p:nvPr/>
        </p:nvSpPr>
        <p:spPr>
          <a:xfrm>
            <a:off x="1508133" y="4915312"/>
            <a:ext cx="1877078" cy="1077218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Images collected from driving seat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1" name="Speech Bubble: Oval 70">
            <a:extLst>
              <a:ext uri="{FF2B5EF4-FFF2-40B4-BE49-F238E27FC236}">
                <a16:creationId xmlns:a16="http://schemas.microsoft.com/office/drawing/2014/main" id="{3EF787C2-44BA-49CB-AE23-668E4812A33F}"/>
              </a:ext>
            </a:extLst>
          </p:cNvPr>
          <p:cNvSpPr/>
          <p:nvPr/>
        </p:nvSpPr>
        <p:spPr>
          <a:xfrm flipH="1">
            <a:off x="4082471" y="2773788"/>
            <a:ext cx="1832569" cy="987201"/>
          </a:xfrm>
          <a:prstGeom prst="wedgeEllipseCallout">
            <a:avLst>
              <a:gd name="adj1" fmla="val -27385"/>
              <a:gd name="adj2" fmla="val 6811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Applying CNN Classifier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2834FFF0-46FF-4ED7-8188-81E590B97A51}"/>
              </a:ext>
            </a:extLst>
          </p:cNvPr>
          <p:cNvSpPr/>
          <p:nvPr/>
        </p:nvSpPr>
        <p:spPr>
          <a:xfrm>
            <a:off x="9337036" y="3112655"/>
            <a:ext cx="1331877" cy="905162"/>
          </a:xfrm>
          <a:prstGeom prst="wedgeRectCallout">
            <a:avLst>
              <a:gd name="adj1" fmla="val -76789"/>
              <a:gd name="adj2" fmla="val 939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Monitoring the state of the driver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BFB527-FC14-492A-9835-C0456C2001DB}"/>
              </a:ext>
            </a:extLst>
          </p:cNvPr>
          <p:cNvSpPr txBox="1"/>
          <p:nvPr/>
        </p:nvSpPr>
        <p:spPr>
          <a:xfrm>
            <a:off x="4153586" y="5844560"/>
            <a:ext cx="6515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Overview of the task</a:t>
            </a:r>
          </a:p>
          <a:p>
            <a:endParaRPr lang="en-US" sz="2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156F92-529B-4375-B3EC-3EF07500C714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5981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BF41D9-FCC3-4AAE-AEC2-49EA836F3F03}"/>
              </a:ext>
            </a:extLst>
          </p:cNvPr>
          <p:cNvSpPr txBox="1"/>
          <p:nvPr/>
        </p:nvSpPr>
        <p:spPr>
          <a:xfrm>
            <a:off x="1060173" y="543339"/>
            <a:ext cx="3167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Motivation</a:t>
            </a:r>
          </a:p>
          <a:p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59A369-7FB6-48A5-BAE6-2102E9E422FF}"/>
              </a:ext>
            </a:extLst>
          </p:cNvPr>
          <p:cNvCxnSpPr>
            <a:cxnSpLocks/>
          </p:cNvCxnSpPr>
          <p:nvPr/>
        </p:nvCxnSpPr>
        <p:spPr>
          <a:xfrm>
            <a:off x="1060173" y="1072488"/>
            <a:ext cx="22002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3EB506-933D-4CFB-96C9-82541145E33F}"/>
              </a:ext>
            </a:extLst>
          </p:cNvPr>
          <p:cNvSpPr txBox="1"/>
          <p:nvPr/>
        </p:nvSpPr>
        <p:spPr>
          <a:xfrm>
            <a:off x="1981042" y="1532046"/>
            <a:ext cx="571284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Alarming Effects of Drowsiness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E4DBB4-17BD-4F7D-B521-9FD86FAABCE0}"/>
              </a:ext>
            </a:extLst>
          </p:cNvPr>
          <p:cNvSpPr txBox="1"/>
          <p:nvPr/>
        </p:nvSpPr>
        <p:spPr>
          <a:xfrm>
            <a:off x="2127999" y="2205552"/>
            <a:ext cx="7351974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5440" lvl="0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Road accidents have greater mortality than any other phenomena in Bangladesh</a:t>
            </a:r>
          </a:p>
          <a:p>
            <a:pPr marL="345440" lvl="0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Millions of fatal &amp; non-fatal injury cases throughout the year</a:t>
            </a:r>
          </a:p>
          <a:p>
            <a:pPr marL="345440" lvl="0" indent="-342900">
              <a:lnSpc>
                <a:spcPct val="150000"/>
              </a:lnSpc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Roboto"/>
                <a:cs typeface="Calibri" panose="020F0502020204030204" pitchFamily="34" charset="0"/>
                <a:sym typeface="Roboto"/>
              </a:rPr>
              <a:t>Traditional solutions are not sufficient to deal with such problem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5717D3-00B9-410F-93E9-B33AB41CE7AB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27" name="组合 2">
            <a:extLst>
              <a:ext uri="{FF2B5EF4-FFF2-40B4-BE49-F238E27FC236}">
                <a16:creationId xmlns:a16="http://schemas.microsoft.com/office/drawing/2014/main" id="{84C0E016-FCA7-4FB8-9941-E07626C68317}"/>
              </a:ext>
            </a:extLst>
          </p:cNvPr>
          <p:cNvGrpSpPr/>
          <p:nvPr/>
        </p:nvGrpSpPr>
        <p:grpSpPr>
          <a:xfrm flipH="1" flipV="1">
            <a:off x="10381671" y="-6"/>
            <a:ext cx="1133575" cy="2586179"/>
            <a:chOff x="914400" y="2277838"/>
            <a:chExt cx="1390576" cy="2876548"/>
          </a:xfrm>
        </p:grpSpPr>
        <p:sp>
          <p:nvSpPr>
            <p:cNvPr id="28" name="五边形 21">
              <a:extLst>
                <a:ext uri="{FF2B5EF4-FFF2-40B4-BE49-F238E27FC236}">
                  <a16:creationId xmlns:a16="http://schemas.microsoft.com/office/drawing/2014/main" id="{E5122CA6-AD26-469C-ABC3-43632D5B81C6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33" name="五边形 1">
              <a:extLst>
                <a:ext uri="{FF2B5EF4-FFF2-40B4-BE49-F238E27FC236}">
                  <a16:creationId xmlns:a16="http://schemas.microsoft.com/office/drawing/2014/main" id="{98B894C7-0CEB-4988-A9DB-58961BDBBD8B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34" name="组合 1">
            <a:extLst>
              <a:ext uri="{FF2B5EF4-FFF2-40B4-BE49-F238E27FC236}">
                <a16:creationId xmlns:a16="http://schemas.microsoft.com/office/drawing/2014/main" id="{C6C9737C-A570-42DF-91EB-42A51F0C9E25}"/>
              </a:ext>
            </a:extLst>
          </p:cNvPr>
          <p:cNvGrpSpPr/>
          <p:nvPr/>
        </p:nvGrpSpPr>
        <p:grpSpPr>
          <a:xfrm>
            <a:off x="194321" y="5661891"/>
            <a:ext cx="981473" cy="995624"/>
            <a:chOff x="3861847" y="1647442"/>
            <a:chExt cx="4372804" cy="4373847"/>
          </a:xfrm>
        </p:grpSpPr>
        <p:sp>
          <p:nvSpPr>
            <p:cNvPr id="35" name="Shape 6914">
              <a:extLst>
                <a:ext uri="{FF2B5EF4-FFF2-40B4-BE49-F238E27FC236}">
                  <a16:creationId xmlns:a16="http://schemas.microsoft.com/office/drawing/2014/main" id="{05D6FBBA-2016-4836-BAA2-B19533A97168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6" name="Shape 6915">
              <a:extLst>
                <a:ext uri="{FF2B5EF4-FFF2-40B4-BE49-F238E27FC236}">
                  <a16:creationId xmlns:a16="http://schemas.microsoft.com/office/drawing/2014/main" id="{D0985DD5-25DE-43E3-9E38-185AA4803199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7" name="Shape 6916">
              <a:extLst>
                <a:ext uri="{FF2B5EF4-FFF2-40B4-BE49-F238E27FC236}">
                  <a16:creationId xmlns:a16="http://schemas.microsoft.com/office/drawing/2014/main" id="{397AC881-B7F4-48E7-9742-B08326FFC7C3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8" name="Shape 6917">
              <a:extLst>
                <a:ext uri="{FF2B5EF4-FFF2-40B4-BE49-F238E27FC236}">
                  <a16:creationId xmlns:a16="http://schemas.microsoft.com/office/drawing/2014/main" id="{ECBA5D8B-90E9-4AF9-95C4-F17CC648435C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18622CCF-B1DC-4C90-854B-337B442550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8EEF275-05D7-416B-979F-AB93673A9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37" y="1441021"/>
            <a:ext cx="541137" cy="5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61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48D3FC9-F2A2-4D29-8F31-62171093307F}"/>
              </a:ext>
            </a:extLst>
          </p:cNvPr>
          <p:cNvSpPr txBox="1"/>
          <p:nvPr/>
        </p:nvSpPr>
        <p:spPr>
          <a:xfrm>
            <a:off x="1021354" y="485399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Objectives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62D0FF-3C58-47B6-BF1D-F79A998B6558}"/>
              </a:ext>
            </a:extLst>
          </p:cNvPr>
          <p:cNvCxnSpPr>
            <a:cxnSpLocks/>
          </p:cNvCxnSpPr>
          <p:nvPr/>
        </p:nvCxnSpPr>
        <p:spPr>
          <a:xfrm>
            <a:off x="1021354" y="1072298"/>
            <a:ext cx="25531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826063A-4D52-4843-82D8-17746D2AEA06}"/>
              </a:ext>
            </a:extLst>
          </p:cNvPr>
          <p:cNvSpPr txBox="1"/>
          <p:nvPr/>
        </p:nvSpPr>
        <p:spPr>
          <a:xfrm>
            <a:off x="1427688" y="1498149"/>
            <a:ext cx="9318326" cy="468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2200"/>
              </a:spcAft>
            </a:pPr>
            <a:r>
              <a:rPr lang="en-US" sz="23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General Objective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propose a computer-aided method emphasizes the efficient detection and classification of drowsy signs.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2200"/>
              </a:spcAft>
            </a:pPr>
            <a:r>
              <a:rPr lang="en-US" sz="23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Particular Objectives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evaluate our dataset </a:t>
            </a:r>
            <a:r>
              <a:rPr lang="en-US" sz="23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 drowsiness that are accessible to researchers.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suggest a new Convolutional Neural Network (CNN) architecture that can recognize Drowsiness.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2200"/>
              </a:spcAft>
              <a:buFont typeface="Wingdings" panose="05000000000000000000" pitchFamily="2" charset="2"/>
              <a:buChar char="q"/>
            </a:pP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correctly classify the types of drowsy signs, including yawn, </a:t>
            </a:r>
            <a:r>
              <a:rPr lang="en-US" sz="23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no_yawn</a:t>
            </a:r>
            <a:r>
              <a:rPr lang="en-US" sz="23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open and closed.</a:t>
            </a:r>
            <a:endParaRPr lang="en-US" sz="23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9">
            <a:extLst>
              <a:ext uri="{FF2B5EF4-FFF2-40B4-BE49-F238E27FC236}">
                <a16:creationId xmlns:a16="http://schemas.microsoft.com/office/drawing/2014/main" id="{0048C901-DB32-4A60-B5B3-09AA1BFCBE48}"/>
              </a:ext>
            </a:extLst>
          </p:cNvPr>
          <p:cNvGrpSpPr/>
          <p:nvPr/>
        </p:nvGrpSpPr>
        <p:grpSpPr>
          <a:xfrm>
            <a:off x="882695" y="1473854"/>
            <a:ext cx="546784" cy="524573"/>
            <a:chOff x="7386440" y="3909629"/>
            <a:chExt cx="929346" cy="929346"/>
          </a:xfrm>
          <a:solidFill>
            <a:srgbClr val="FFC000"/>
          </a:solidFill>
        </p:grpSpPr>
        <p:sp>
          <p:nvSpPr>
            <p:cNvPr id="35" name="椭圆 10">
              <a:extLst>
                <a:ext uri="{FF2B5EF4-FFF2-40B4-BE49-F238E27FC236}">
                  <a16:creationId xmlns:a16="http://schemas.microsoft.com/office/drawing/2014/main" id="{292A41D4-422F-4E12-8D38-9FDD2EBAB890}"/>
                </a:ext>
              </a:extLst>
            </p:cNvPr>
            <p:cNvSpPr/>
            <p:nvPr/>
          </p:nvSpPr>
          <p:spPr>
            <a:xfrm>
              <a:off x="7386440" y="3909629"/>
              <a:ext cx="929346" cy="929346"/>
            </a:xfrm>
            <a:prstGeom prst="ellipse">
              <a:avLst/>
            </a:prstGeom>
            <a:solidFill>
              <a:srgbClr val="199ADD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BA64FD39-0CCC-48A9-B294-574B71DAA4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53651" y="4189599"/>
              <a:ext cx="390096" cy="369406"/>
            </a:xfrm>
            <a:custGeom>
              <a:avLst/>
              <a:gdLst>
                <a:gd name="T0" fmla="*/ 522 w 638"/>
                <a:gd name="T1" fmla="*/ 59 h 603"/>
                <a:gd name="T2" fmla="*/ 520 w 638"/>
                <a:gd name="T3" fmla="*/ 186 h 603"/>
                <a:gd name="T4" fmla="*/ 301 w 638"/>
                <a:gd name="T5" fmla="*/ 186 h 603"/>
                <a:gd name="T6" fmla="*/ 299 w 638"/>
                <a:gd name="T7" fmla="*/ 129 h 603"/>
                <a:gd name="T8" fmla="*/ 299 w 638"/>
                <a:gd name="T9" fmla="*/ 119 h 603"/>
                <a:gd name="T10" fmla="*/ 301 w 638"/>
                <a:gd name="T11" fmla="*/ 54 h 603"/>
                <a:gd name="T12" fmla="*/ 305 w 638"/>
                <a:gd name="T13" fmla="*/ 27 h 603"/>
                <a:gd name="T14" fmla="*/ 273 w 638"/>
                <a:gd name="T15" fmla="*/ 59 h 603"/>
                <a:gd name="T16" fmla="*/ 263 w 638"/>
                <a:gd name="T17" fmla="*/ 113 h 603"/>
                <a:gd name="T18" fmla="*/ 111 w 638"/>
                <a:gd name="T19" fmla="*/ 94 h 603"/>
                <a:gd name="T20" fmla="*/ 112 w 638"/>
                <a:gd name="T21" fmla="*/ 207 h 603"/>
                <a:gd name="T22" fmla="*/ 117 w 638"/>
                <a:gd name="T23" fmla="*/ 207 h 603"/>
                <a:gd name="T24" fmla="*/ 148 w 638"/>
                <a:gd name="T25" fmla="*/ 339 h 603"/>
                <a:gd name="T26" fmla="*/ 155 w 638"/>
                <a:gd name="T27" fmla="*/ 339 h 603"/>
                <a:gd name="T28" fmla="*/ 185 w 638"/>
                <a:gd name="T29" fmla="*/ 223 h 603"/>
                <a:gd name="T30" fmla="*/ 185 w 638"/>
                <a:gd name="T31" fmla="*/ 127 h 603"/>
                <a:gd name="T32" fmla="*/ 263 w 638"/>
                <a:gd name="T33" fmla="*/ 136 h 603"/>
                <a:gd name="T34" fmla="*/ 282 w 638"/>
                <a:gd name="T35" fmla="*/ 204 h 603"/>
                <a:gd name="T36" fmla="*/ 305 w 638"/>
                <a:gd name="T37" fmla="*/ 214 h 603"/>
                <a:gd name="T38" fmla="*/ 539 w 638"/>
                <a:gd name="T39" fmla="*/ 204 h 603"/>
                <a:gd name="T40" fmla="*/ 539 w 638"/>
                <a:gd name="T41" fmla="*/ 36 h 603"/>
                <a:gd name="T42" fmla="*/ 520 w 638"/>
                <a:gd name="T43" fmla="*/ 221 h 603"/>
                <a:gd name="T44" fmla="*/ 523 w 638"/>
                <a:gd name="T45" fmla="*/ 341 h 603"/>
                <a:gd name="T46" fmla="*/ 367 w 638"/>
                <a:gd name="T47" fmla="*/ 249 h 603"/>
                <a:gd name="T48" fmla="*/ 334 w 638"/>
                <a:gd name="T49" fmla="*/ 249 h 603"/>
                <a:gd name="T50" fmla="*/ 520 w 638"/>
                <a:gd name="T51" fmla="*/ 221 h 603"/>
                <a:gd name="T52" fmla="*/ 158 w 638"/>
                <a:gd name="T53" fmla="*/ 438 h 603"/>
                <a:gd name="T54" fmla="*/ 113 w 638"/>
                <a:gd name="T55" fmla="*/ 373 h 603"/>
                <a:gd name="T56" fmla="*/ 361 w 638"/>
                <a:gd name="T57" fmla="*/ 438 h 603"/>
                <a:gd name="T58" fmla="*/ 316 w 638"/>
                <a:gd name="T59" fmla="*/ 373 h 603"/>
                <a:gd name="T60" fmla="*/ 567 w 638"/>
                <a:gd name="T61" fmla="*/ 438 h 603"/>
                <a:gd name="T62" fmla="*/ 522 w 638"/>
                <a:gd name="T63" fmla="*/ 373 h 603"/>
                <a:gd name="T64" fmla="*/ 200 w 638"/>
                <a:gd name="T65" fmla="*/ 487 h 603"/>
                <a:gd name="T66" fmla="*/ 221 w 638"/>
                <a:gd name="T67" fmla="*/ 527 h 603"/>
                <a:gd name="T68" fmla="*/ 265 w 638"/>
                <a:gd name="T69" fmla="*/ 448 h 603"/>
                <a:gd name="T70" fmla="*/ 403 w 638"/>
                <a:gd name="T71" fmla="*/ 527 h 603"/>
                <a:gd name="T72" fmla="*/ 433 w 638"/>
                <a:gd name="T73" fmla="*/ 527 h 603"/>
                <a:gd name="T74" fmla="*/ 570 w 638"/>
                <a:gd name="T75" fmla="*/ 448 h 603"/>
                <a:gd name="T76" fmla="*/ 614 w 638"/>
                <a:gd name="T77" fmla="*/ 527 h 603"/>
                <a:gd name="T78" fmla="*/ 638 w 638"/>
                <a:gd name="T79" fmla="*/ 549 h 603"/>
                <a:gd name="T80" fmla="*/ 608 w 638"/>
                <a:gd name="T81" fmla="*/ 549 h 603"/>
                <a:gd name="T82" fmla="*/ 433 w 638"/>
                <a:gd name="T83" fmla="*/ 549 h 603"/>
                <a:gd name="T84" fmla="*/ 403 w 638"/>
                <a:gd name="T85" fmla="*/ 549 h 603"/>
                <a:gd name="T86" fmla="*/ 227 w 638"/>
                <a:gd name="T87" fmla="*/ 549 h 603"/>
                <a:gd name="T88" fmla="*/ 200 w 638"/>
                <a:gd name="T89" fmla="*/ 549 h 603"/>
                <a:gd name="T90" fmla="*/ 24 w 638"/>
                <a:gd name="T91" fmla="*/ 549 h 603"/>
                <a:gd name="T92" fmla="*/ 24 w 638"/>
                <a:gd name="T93" fmla="*/ 527 h 603"/>
                <a:gd name="T94" fmla="*/ 152 w 638"/>
                <a:gd name="T95" fmla="*/ 0 h 603"/>
                <a:gd name="T96" fmla="*/ 108 w 638"/>
                <a:gd name="T97" fmla="*/ 44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38" h="603">
                  <a:moveTo>
                    <a:pt x="516" y="53"/>
                  </a:moveTo>
                  <a:cubicBezTo>
                    <a:pt x="517" y="53"/>
                    <a:pt x="519" y="53"/>
                    <a:pt x="520" y="54"/>
                  </a:cubicBezTo>
                  <a:cubicBezTo>
                    <a:pt x="522" y="56"/>
                    <a:pt x="522" y="57"/>
                    <a:pt x="522" y="59"/>
                  </a:cubicBezTo>
                  <a:lnTo>
                    <a:pt x="522" y="181"/>
                  </a:lnTo>
                  <a:cubicBezTo>
                    <a:pt x="522" y="183"/>
                    <a:pt x="522" y="185"/>
                    <a:pt x="520" y="186"/>
                  </a:cubicBezTo>
                  <a:lnTo>
                    <a:pt x="520" y="186"/>
                  </a:lnTo>
                  <a:cubicBezTo>
                    <a:pt x="519" y="187"/>
                    <a:pt x="517" y="188"/>
                    <a:pt x="516" y="188"/>
                  </a:cubicBezTo>
                  <a:lnTo>
                    <a:pt x="305" y="188"/>
                  </a:lnTo>
                  <a:cubicBezTo>
                    <a:pt x="303" y="188"/>
                    <a:pt x="302" y="187"/>
                    <a:pt x="301" y="186"/>
                  </a:cubicBezTo>
                  <a:lnTo>
                    <a:pt x="300" y="186"/>
                  </a:lnTo>
                  <a:cubicBezTo>
                    <a:pt x="299" y="185"/>
                    <a:pt x="299" y="183"/>
                    <a:pt x="299" y="181"/>
                  </a:cubicBezTo>
                  <a:lnTo>
                    <a:pt x="299" y="129"/>
                  </a:lnTo>
                  <a:lnTo>
                    <a:pt x="403" y="107"/>
                  </a:lnTo>
                  <a:lnTo>
                    <a:pt x="403" y="105"/>
                  </a:lnTo>
                  <a:lnTo>
                    <a:pt x="299" y="119"/>
                  </a:lnTo>
                  <a:lnTo>
                    <a:pt x="299" y="59"/>
                  </a:lnTo>
                  <a:cubicBezTo>
                    <a:pt x="299" y="57"/>
                    <a:pt x="299" y="56"/>
                    <a:pt x="300" y="54"/>
                  </a:cubicBezTo>
                  <a:lnTo>
                    <a:pt x="301" y="54"/>
                  </a:lnTo>
                  <a:cubicBezTo>
                    <a:pt x="302" y="53"/>
                    <a:pt x="303" y="53"/>
                    <a:pt x="305" y="53"/>
                  </a:cubicBezTo>
                  <a:lnTo>
                    <a:pt x="516" y="53"/>
                  </a:lnTo>
                  <a:close/>
                  <a:moveTo>
                    <a:pt x="305" y="27"/>
                  </a:moveTo>
                  <a:cubicBezTo>
                    <a:pt x="296" y="27"/>
                    <a:pt x="288" y="30"/>
                    <a:pt x="282" y="36"/>
                  </a:cubicBezTo>
                  <a:lnTo>
                    <a:pt x="282" y="36"/>
                  </a:lnTo>
                  <a:cubicBezTo>
                    <a:pt x="276" y="42"/>
                    <a:pt x="273" y="50"/>
                    <a:pt x="273" y="59"/>
                  </a:cubicBezTo>
                  <a:lnTo>
                    <a:pt x="273" y="122"/>
                  </a:lnTo>
                  <a:lnTo>
                    <a:pt x="263" y="124"/>
                  </a:lnTo>
                  <a:lnTo>
                    <a:pt x="263" y="113"/>
                  </a:lnTo>
                  <a:lnTo>
                    <a:pt x="217" y="113"/>
                  </a:lnTo>
                  <a:lnTo>
                    <a:pt x="185" y="94"/>
                  </a:lnTo>
                  <a:lnTo>
                    <a:pt x="111" y="94"/>
                  </a:lnTo>
                  <a:cubicBezTo>
                    <a:pt x="96" y="94"/>
                    <a:pt x="84" y="106"/>
                    <a:pt x="84" y="121"/>
                  </a:cubicBezTo>
                  <a:lnTo>
                    <a:pt x="84" y="207"/>
                  </a:lnTo>
                  <a:lnTo>
                    <a:pt x="112" y="207"/>
                  </a:lnTo>
                  <a:lnTo>
                    <a:pt x="112" y="144"/>
                  </a:lnTo>
                  <a:lnTo>
                    <a:pt x="117" y="144"/>
                  </a:lnTo>
                  <a:lnTo>
                    <a:pt x="117" y="207"/>
                  </a:lnTo>
                  <a:lnTo>
                    <a:pt x="117" y="223"/>
                  </a:lnTo>
                  <a:lnTo>
                    <a:pt x="117" y="339"/>
                  </a:lnTo>
                  <a:lnTo>
                    <a:pt x="148" y="339"/>
                  </a:lnTo>
                  <a:lnTo>
                    <a:pt x="148" y="243"/>
                  </a:lnTo>
                  <a:lnTo>
                    <a:pt x="155" y="243"/>
                  </a:lnTo>
                  <a:lnTo>
                    <a:pt x="155" y="339"/>
                  </a:lnTo>
                  <a:lnTo>
                    <a:pt x="185" y="339"/>
                  </a:lnTo>
                  <a:lnTo>
                    <a:pt x="185" y="322"/>
                  </a:lnTo>
                  <a:lnTo>
                    <a:pt x="185" y="223"/>
                  </a:lnTo>
                  <a:lnTo>
                    <a:pt x="185" y="207"/>
                  </a:lnTo>
                  <a:lnTo>
                    <a:pt x="185" y="144"/>
                  </a:lnTo>
                  <a:lnTo>
                    <a:pt x="185" y="127"/>
                  </a:lnTo>
                  <a:lnTo>
                    <a:pt x="217" y="144"/>
                  </a:lnTo>
                  <a:lnTo>
                    <a:pt x="263" y="144"/>
                  </a:lnTo>
                  <a:lnTo>
                    <a:pt x="263" y="136"/>
                  </a:lnTo>
                  <a:lnTo>
                    <a:pt x="273" y="134"/>
                  </a:lnTo>
                  <a:lnTo>
                    <a:pt x="273" y="181"/>
                  </a:lnTo>
                  <a:cubicBezTo>
                    <a:pt x="273" y="190"/>
                    <a:pt x="276" y="198"/>
                    <a:pt x="282" y="204"/>
                  </a:cubicBezTo>
                  <a:lnTo>
                    <a:pt x="282" y="204"/>
                  </a:lnTo>
                  <a:lnTo>
                    <a:pt x="282" y="204"/>
                  </a:lnTo>
                  <a:cubicBezTo>
                    <a:pt x="288" y="210"/>
                    <a:pt x="296" y="214"/>
                    <a:pt x="305" y="214"/>
                  </a:cubicBezTo>
                  <a:lnTo>
                    <a:pt x="516" y="214"/>
                  </a:lnTo>
                  <a:cubicBezTo>
                    <a:pt x="525" y="214"/>
                    <a:pt x="533" y="210"/>
                    <a:pt x="539" y="204"/>
                  </a:cubicBezTo>
                  <a:lnTo>
                    <a:pt x="539" y="204"/>
                  </a:lnTo>
                  <a:cubicBezTo>
                    <a:pt x="545" y="198"/>
                    <a:pt x="548" y="190"/>
                    <a:pt x="548" y="181"/>
                  </a:cubicBezTo>
                  <a:lnTo>
                    <a:pt x="548" y="59"/>
                  </a:lnTo>
                  <a:cubicBezTo>
                    <a:pt x="548" y="50"/>
                    <a:pt x="545" y="42"/>
                    <a:pt x="539" y="36"/>
                  </a:cubicBezTo>
                  <a:cubicBezTo>
                    <a:pt x="533" y="30"/>
                    <a:pt x="525" y="27"/>
                    <a:pt x="516" y="27"/>
                  </a:cubicBezTo>
                  <a:lnTo>
                    <a:pt x="305" y="27"/>
                  </a:lnTo>
                  <a:close/>
                  <a:moveTo>
                    <a:pt x="520" y="221"/>
                  </a:moveTo>
                  <a:lnTo>
                    <a:pt x="520" y="249"/>
                  </a:lnTo>
                  <a:lnTo>
                    <a:pt x="497" y="249"/>
                  </a:lnTo>
                  <a:lnTo>
                    <a:pt x="523" y="341"/>
                  </a:lnTo>
                  <a:lnTo>
                    <a:pt x="490" y="341"/>
                  </a:lnTo>
                  <a:lnTo>
                    <a:pt x="464" y="249"/>
                  </a:lnTo>
                  <a:lnTo>
                    <a:pt x="367" y="249"/>
                  </a:lnTo>
                  <a:lnTo>
                    <a:pt x="341" y="341"/>
                  </a:lnTo>
                  <a:lnTo>
                    <a:pt x="308" y="341"/>
                  </a:lnTo>
                  <a:lnTo>
                    <a:pt x="334" y="249"/>
                  </a:lnTo>
                  <a:lnTo>
                    <a:pt x="306" y="249"/>
                  </a:lnTo>
                  <a:lnTo>
                    <a:pt x="306" y="221"/>
                  </a:lnTo>
                  <a:lnTo>
                    <a:pt x="520" y="221"/>
                  </a:lnTo>
                  <a:close/>
                  <a:moveTo>
                    <a:pt x="113" y="373"/>
                  </a:moveTo>
                  <a:cubicBezTo>
                    <a:pt x="139" y="373"/>
                    <a:pt x="161" y="394"/>
                    <a:pt x="161" y="421"/>
                  </a:cubicBezTo>
                  <a:cubicBezTo>
                    <a:pt x="161" y="427"/>
                    <a:pt x="160" y="433"/>
                    <a:pt x="158" y="438"/>
                  </a:cubicBezTo>
                  <a:lnTo>
                    <a:pt x="68" y="438"/>
                  </a:lnTo>
                  <a:cubicBezTo>
                    <a:pt x="66" y="433"/>
                    <a:pt x="65" y="427"/>
                    <a:pt x="65" y="421"/>
                  </a:cubicBezTo>
                  <a:cubicBezTo>
                    <a:pt x="65" y="394"/>
                    <a:pt x="86" y="373"/>
                    <a:pt x="113" y="373"/>
                  </a:cubicBezTo>
                  <a:close/>
                  <a:moveTo>
                    <a:pt x="316" y="373"/>
                  </a:moveTo>
                  <a:cubicBezTo>
                    <a:pt x="342" y="373"/>
                    <a:pt x="364" y="394"/>
                    <a:pt x="364" y="421"/>
                  </a:cubicBezTo>
                  <a:cubicBezTo>
                    <a:pt x="364" y="427"/>
                    <a:pt x="363" y="433"/>
                    <a:pt x="361" y="438"/>
                  </a:cubicBezTo>
                  <a:lnTo>
                    <a:pt x="271" y="438"/>
                  </a:lnTo>
                  <a:cubicBezTo>
                    <a:pt x="269" y="433"/>
                    <a:pt x="268" y="427"/>
                    <a:pt x="268" y="421"/>
                  </a:cubicBezTo>
                  <a:cubicBezTo>
                    <a:pt x="268" y="394"/>
                    <a:pt x="289" y="373"/>
                    <a:pt x="316" y="373"/>
                  </a:cubicBezTo>
                  <a:close/>
                  <a:moveTo>
                    <a:pt x="522" y="373"/>
                  </a:moveTo>
                  <a:cubicBezTo>
                    <a:pt x="548" y="373"/>
                    <a:pt x="570" y="394"/>
                    <a:pt x="570" y="421"/>
                  </a:cubicBezTo>
                  <a:cubicBezTo>
                    <a:pt x="570" y="427"/>
                    <a:pt x="569" y="433"/>
                    <a:pt x="567" y="438"/>
                  </a:cubicBezTo>
                  <a:lnTo>
                    <a:pt x="477" y="438"/>
                  </a:lnTo>
                  <a:cubicBezTo>
                    <a:pt x="475" y="433"/>
                    <a:pt x="474" y="427"/>
                    <a:pt x="474" y="421"/>
                  </a:cubicBezTo>
                  <a:cubicBezTo>
                    <a:pt x="474" y="394"/>
                    <a:pt x="495" y="373"/>
                    <a:pt x="522" y="373"/>
                  </a:cubicBezTo>
                  <a:close/>
                  <a:moveTo>
                    <a:pt x="62" y="448"/>
                  </a:moveTo>
                  <a:lnTo>
                    <a:pt x="161" y="448"/>
                  </a:lnTo>
                  <a:cubicBezTo>
                    <a:pt x="182" y="448"/>
                    <a:pt x="200" y="466"/>
                    <a:pt x="200" y="487"/>
                  </a:cubicBezTo>
                  <a:lnTo>
                    <a:pt x="200" y="527"/>
                  </a:lnTo>
                  <a:lnTo>
                    <a:pt x="203" y="527"/>
                  </a:lnTo>
                  <a:lnTo>
                    <a:pt x="221" y="527"/>
                  </a:lnTo>
                  <a:lnTo>
                    <a:pt x="227" y="527"/>
                  </a:lnTo>
                  <a:lnTo>
                    <a:pt x="227" y="487"/>
                  </a:lnTo>
                  <a:cubicBezTo>
                    <a:pt x="227" y="466"/>
                    <a:pt x="244" y="448"/>
                    <a:pt x="265" y="448"/>
                  </a:cubicBezTo>
                  <a:lnTo>
                    <a:pt x="364" y="448"/>
                  </a:lnTo>
                  <a:cubicBezTo>
                    <a:pt x="385" y="448"/>
                    <a:pt x="403" y="466"/>
                    <a:pt x="403" y="487"/>
                  </a:cubicBezTo>
                  <a:lnTo>
                    <a:pt x="403" y="527"/>
                  </a:lnTo>
                  <a:lnTo>
                    <a:pt x="409" y="527"/>
                  </a:lnTo>
                  <a:lnTo>
                    <a:pt x="424" y="527"/>
                  </a:lnTo>
                  <a:lnTo>
                    <a:pt x="433" y="527"/>
                  </a:lnTo>
                  <a:lnTo>
                    <a:pt x="433" y="487"/>
                  </a:lnTo>
                  <a:cubicBezTo>
                    <a:pt x="433" y="466"/>
                    <a:pt x="450" y="448"/>
                    <a:pt x="471" y="448"/>
                  </a:cubicBezTo>
                  <a:lnTo>
                    <a:pt x="570" y="448"/>
                  </a:lnTo>
                  <a:cubicBezTo>
                    <a:pt x="591" y="448"/>
                    <a:pt x="608" y="466"/>
                    <a:pt x="608" y="487"/>
                  </a:cubicBezTo>
                  <a:lnTo>
                    <a:pt x="608" y="527"/>
                  </a:lnTo>
                  <a:lnTo>
                    <a:pt x="614" y="527"/>
                  </a:lnTo>
                  <a:lnTo>
                    <a:pt x="630" y="527"/>
                  </a:lnTo>
                  <a:lnTo>
                    <a:pt x="638" y="527"/>
                  </a:lnTo>
                  <a:lnTo>
                    <a:pt x="638" y="549"/>
                  </a:lnTo>
                  <a:lnTo>
                    <a:pt x="630" y="549"/>
                  </a:lnTo>
                  <a:lnTo>
                    <a:pt x="614" y="549"/>
                  </a:lnTo>
                  <a:lnTo>
                    <a:pt x="608" y="549"/>
                  </a:lnTo>
                  <a:lnTo>
                    <a:pt x="608" y="603"/>
                  </a:lnTo>
                  <a:lnTo>
                    <a:pt x="433" y="603"/>
                  </a:lnTo>
                  <a:lnTo>
                    <a:pt x="433" y="549"/>
                  </a:lnTo>
                  <a:lnTo>
                    <a:pt x="424" y="549"/>
                  </a:lnTo>
                  <a:lnTo>
                    <a:pt x="409" y="549"/>
                  </a:lnTo>
                  <a:lnTo>
                    <a:pt x="403" y="549"/>
                  </a:lnTo>
                  <a:lnTo>
                    <a:pt x="403" y="603"/>
                  </a:lnTo>
                  <a:lnTo>
                    <a:pt x="227" y="603"/>
                  </a:lnTo>
                  <a:lnTo>
                    <a:pt x="227" y="549"/>
                  </a:lnTo>
                  <a:lnTo>
                    <a:pt x="221" y="549"/>
                  </a:lnTo>
                  <a:lnTo>
                    <a:pt x="203" y="549"/>
                  </a:lnTo>
                  <a:lnTo>
                    <a:pt x="200" y="549"/>
                  </a:lnTo>
                  <a:lnTo>
                    <a:pt x="200" y="603"/>
                  </a:lnTo>
                  <a:lnTo>
                    <a:pt x="24" y="603"/>
                  </a:lnTo>
                  <a:lnTo>
                    <a:pt x="24" y="549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24" y="527"/>
                  </a:lnTo>
                  <a:lnTo>
                    <a:pt x="24" y="487"/>
                  </a:lnTo>
                  <a:cubicBezTo>
                    <a:pt x="24" y="466"/>
                    <a:pt x="41" y="448"/>
                    <a:pt x="62" y="448"/>
                  </a:cubicBezTo>
                  <a:close/>
                  <a:moveTo>
                    <a:pt x="152" y="0"/>
                  </a:moveTo>
                  <a:cubicBezTo>
                    <a:pt x="176" y="0"/>
                    <a:pt x="196" y="20"/>
                    <a:pt x="196" y="44"/>
                  </a:cubicBezTo>
                  <a:cubicBezTo>
                    <a:pt x="196" y="69"/>
                    <a:pt x="176" y="88"/>
                    <a:pt x="152" y="88"/>
                  </a:cubicBezTo>
                  <a:cubicBezTo>
                    <a:pt x="127" y="88"/>
                    <a:pt x="108" y="69"/>
                    <a:pt x="108" y="44"/>
                  </a:cubicBezTo>
                  <a:cubicBezTo>
                    <a:pt x="108" y="20"/>
                    <a:pt x="127" y="0"/>
                    <a:pt x="15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grpSp>
        <p:nvGrpSpPr>
          <p:cNvPr id="37" name="组合 12">
            <a:extLst>
              <a:ext uri="{FF2B5EF4-FFF2-40B4-BE49-F238E27FC236}">
                <a16:creationId xmlns:a16="http://schemas.microsoft.com/office/drawing/2014/main" id="{9DB0ECD2-82A6-4353-A7CA-5658D6EBE641}"/>
              </a:ext>
            </a:extLst>
          </p:cNvPr>
          <p:cNvGrpSpPr/>
          <p:nvPr/>
        </p:nvGrpSpPr>
        <p:grpSpPr>
          <a:xfrm>
            <a:off x="882695" y="3000789"/>
            <a:ext cx="565328" cy="524573"/>
            <a:chOff x="4043704" y="3900703"/>
            <a:chExt cx="929346" cy="929346"/>
          </a:xfrm>
        </p:grpSpPr>
        <p:sp>
          <p:nvSpPr>
            <p:cNvPr id="38" name="椭圆 13">
              <a:extLst>
                <a:ext uri="{FF2B5EF4-FFF2-40B4-BE49-F238E27FC236}">
                  <a16:creationId xmlns:a16="http://schemas.microsoft.com/office/drawing/2014/main" id="{F778B172-F08A-4DF1-987C-450EA7F87A4E}"/>
                </a:ext>
              </a:extLst>
            </p:cNvPr>
            <p:cNvSpPr/>
            <p:nvPr/>
          </p:nvSpPr>
          <p:spPr>
            <a:xfrm>
              <a:off x="4043704" y="3900703"/>
              <a:ext cx="929346" cy="929346"/>
            </a:xfrm>
            <a:prstGeom prst="ellipse">
              <a:avLst/>
            </a:prstGeom>
            <a:solidFill>
              <a:srgbClr val="1671C2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E770E264-EA0E-4C22-B7AF-FD744AEDD5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98626" y="4152421"/>
              <a:ext cx="445393" cy="349852"/>
            </a:xfrm>
            <a:custGeom>
              <a:avLst/>
              <a:gdLst>
                <a:gd name="T0" fmla="*/ 282 w 766"/>
                <a:gd name="T1" fmla="*/ 304 h 600"/>
                <a:gd name="T2" fmla="*/ 391 w 766"/>
                <a:gd name="T3" fmla="*/ 248 h 600"/>
                <a:gd name="T4" fmla="*/ 596 w 766"/>
                <a:gd name="T5" fmla="*/ 213 h 600"/>
                <a:gd name="T6" fmla="*/ 652 w 766"/>
                <a:gd name="T7" fmla="*/ 129 h 600"/>
                <a:gd name="T8" fmla="*/ 570 w 766"/>
                <a:gd name="T9" fmla="*/ 186 h 600"/>
                <a:gd name="T10" fmla="*/ 391 w 766"/>
                <a:gd name="T11" fmla="*/ 195 h 600"/>
                <a:gd name="T12" fmla="*/ 766 w 766"/>
                <a:gd name="T13" fmla="*/ 80 h 600"/>
                <a:gd name="T14" fmla="*/ 465 w 766"/>
                <a:gd name="T15" fmla="*/ 32 h 600"/>
                <a:gd name="T16" fmla="*/ 437 w 766"/>
                <a:gd name="T17" fmla="*/ 0 h 600"/>
                <a:gd name="T18" fmla="*/ 154 w 766"/>
                <a:gd name="T19" fmla="*/ 32 h 600"/>
                <a:gd name="T20" fmla="*/ 175 w 766"/>
                <a:gd name="T21" fmla="*/ 80 h 600"/>
                <a:gd name="T22" fmla="*/ 216 w 766"/>
                <a:gd name="T23" fmla="*/ 135 h 600"/>
                <a:gd name="T24" fmla="*/ 706 w 766"/>
                <a:gd name="T25" fmla="*/ 80 h 600"/>
                <a:gd name="T26" fmla="*/ 355 w 766"/>
                <a:gd name="T27" fmla="*/ 394 h 600"/>
                <a:gd name="T28" fmla="*/ 706 w 766"/>
                <a:gd name="T29" fmla="*/ 410 h 600"/>
                <a:gd name="T30" fmla="*/ 361 w 766"/>
                <a:gd name="T31" fmla="*/ 427 h 600"/>
                <a:gd name="T32" fmla="*/ 362 w 766"/>
                <a:gd name="T33" fmla="*/ 478 h 600"/>
                <a:gd name="T34" fmla="*/ 437 w 766"/>
                <a:gd name="T35" fmla="*/ 595 h 600"/>
                <a:gd name="T36" fmla="*/ 465 w 766"/>
                <a:gd name="T37" fmla="*/ 478 h 600"/>
                <a:gd name="T38" fmla="*/ 603 w 766"/>
                <a:gd name="T39" fmla="*/ 592 h 600"/>
                <a:gd name="T40" fmla="*/ 591 w 766"/>
                <a:gd name="T41" fmla="*/ 478 h 600"/>
                <a:gd name="T42" fmla="*/ 766 w 766"/>
                <a:gd name="T43" fmla="*/ 427 h 600"/>
                <a:gd name="T44" fmla="*/ 747 w 766"/>
                <a:gd name="T45" fmla="*/ 80 h 600"/>
                <a:gd name="T46" fmla="*/ 161 w 766"/>
                <a:gd name="T47" fmla="*/ 310 h 600"/>
                <a:gd name="T48" fmla="*/ 235 w 766"/>
                <a:gd name="T49" fmla="*/ 236 h 600"/>
                <a:gd name="T50" fmla="*/ 86 w 766"/>
                <a:gd name="T51" fmla="*/ 236 h 600"/>
                <a:gd name="T52" fmla="*/ 208 w 766"/>
                <a:gd name="T53" fmla="*/ 325 h 600"/>
                <a:gd name="T54" fmla="*/ 181 w 766"/>
                <a:gd name="T55" fmla="*/ 325 h 600"/>
                <a:gd name="T56" fmla="*/ 188 w 766"/>
                <a:gd name="T57" fmla="*/ 339 h 600"/>
                <a:gd name="T58" fmla="*/ 196 w 766"/>
                <a:gd name="T59" fmla="*/ 510 h 600"/>
                <a:gd name="T60" fmla="*/ 129 w 766"/>
                <a:gd name="T61" fmla="*/ 510 h 600"/>
                <a:gd name="T62" fmla="*/ 137 w 766"/>
                <a:gd name="T63" fmla="*/ 339 h 600"/>
                <a:gd name="T64" fmla="*/ 145 w 766"/>
                <a:gd name="T65" fmla="*/ 325 h 600"/>
                <a:gd name="T66" fmla="*/ 0 w 766"/>
                <a:gd name="T67" fmla="*/ 438 h 600"/>
                <a:gd name="T68" fmla="*/ 66 w 766"/>
                <a:gd name="T69" fmla="*/ 600 h 600"/>
                <a:gd name="T70" fmla="*/ 89 w 766"/>
                <a:gd name="T71" fmla="*/ 432 h 600"/>
                <a:gd name="T72" fmla="*/ 230 w 766"/>
                <a:gd name="T73" fmla="*/ 600 h 600"/>
                <a:gd name="T74" fmla="*/ 253 w 766"/>
                <a:gd name="T75" fmla="*/ 432 h 600"/>
                <a:gd name="T76" fmla="*/ 321 w 766"/>
                <a:gd name="T77" fmla="*/ 600 h 600"/>
                <a:gd name="T78" fmla="*/ 208 w 766"/>
                <a:gd name="T79" fmla="*/ 32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66" h="600">
                  <a:moveTo>
                    <a:pt x="391" y="195"/>
                  </a:moveTo>
                  <a:lnTo>
                    <a:pt x="282" y="304"/>
                  </a:lnTo>
                  <a:cubicBezTo>
                    <a:pt x="293" y="310"/>
                    <a:pt x="303" y="317"/>
                    <a:pt x="312" y="326"/>
                  </a:cubicBezTo>
                  <a:lnTo>
                    <a:pt x="391" y="248"/>
                  </a:lnTo>
                  <a:lnTo>
                    <a:pt x="476" y="333"/>
                  </a:lnTo>
                  <a:lnTo>
                    <a:pt x="596" y="213"/>
                  </a:lnTo>
                  <a:lnTo>
                    <a:pt x="614" y="259"/>
                  </a:lnTo>
                  <a:lnTo>
                    <a:pt x="652" y="129"/>
                  </a:lnTo>
                  <a:lnTo>
                    <a:pt x="522" y="167"/>
                  </a:lnTo>
                  <a:lnTo>
                    <a:pt x="570" y="186"/>
                  </a:lnTo>
                  <a:lnTo>
                    <a:pt x="476" y="280"/>
                  </a:lnTo>
                  <a:lnTo>
                    <a:pt x="391" y="195"/>
                  </a:lnTo>
                  <a:close/>
                  <a:moveTo>
                    <a:pt x="766" y="80"/>
                  </a:moveTo>
                  <a:lnTo>
                    <a:pt x="766" y="80"/>
                  </a:lnTo>
                  <a:lnTo>
                    <a:pt x="766" y="32"/>
                  </a:lnTo>
                  <a:lnTo>
                    <a:pt x="465" y="32"/>
                  </a:lnTo>
                  <a:lnTo>
                    <a:pt x="465" y="0"/>
                  </a:lnTo>
                  <a:lnTo>
                    <a:pt x="437" y="0"/>
                  </a:lnTo>
                  <a:lnTo>
                    <a:pt x="437" y="32"/>
                  </a:lnTo>
                  <a:lnTo>
                    <a:pt x="154" y="32"/>
                  </a:lnTo>
                  <a:lnTo>
                    <a:pt x="154" y="80"/>
                  </a:lnTo>
                  <a:lnTo>
                    <a:pt x="175" y="80"/>
                  </a:lnTo>
                  <a:lnTo>
                    <a:pt x="175" y="122"/>
                  </a:lnTo>
                  <a:cubicBezTo>
                    <a:pt x="190" y="124"/>
                    <a:pt x="203" y="128"/>
                    <a:pt x="216" y="135"/>
                  </a:cubicBezTo>
                  <a:lnTo>
                    <a:pt x="216" y="80"/>
                  </a:lnTo>
                  <a:lnTo>
                    <a:pt x="706" y="80"/>
                  </a:lnTo>
                  <a:lnTo>
                    <a:pt x="706" y="394"/>
                  </a:lnTo>
                  <a:lnTo>
                    <a:pt x="355" y="394"/>
                  </a:lnTo>
                  <a:cubicBezTo>
                    <a:pt x="356" y="399"/>
                    <a:pt x="358" y="404"/>
                    <a:pt x="359" y="410"/>
                  </a:cubicBezTo>
                  <a:lnTo>
                    <a:pt x="706" y="410"/>
                  </a:lnTo>
                  <a:lnTo>
                    <a:pt x="706" y="427"/>
                  </a:lnTo>
                  <a:lnTo>
                    <a:pt x="361" y="427"/>
                  </a:lnTo>
                  <a:cubicBezTo>
                    <a:pt x="361" y="430"/>
                    <a:pt x="362" y="434"/>
                    <a:pt x="362" y="438"/>
                  </a:cubicBezTo>
                  <a:lnTo>
                    <a:pt x="362" y="478"/>
                  </a:lnTo>
                  <a:lnTo>
                    <a:pt x="437" y="478"/>
                  </a:lnTo>
                  <a:lnTo>
                    <a:pt x="437" y="595"/>
                  </a:lnTo>
                  <a:lnTo>
                    <a:pt x="465" y="595"/>
                  </a:lnTo>
                  <a:lnTo>
                    <a:pt x="465" y="478"/>
                  </a:lnTo>
                  <a:lnTo>
                    <a:pt x="560" y="478"/>
                  </a:lnTo>
                  <a:lnTo>
                    <a:pt x="603" y="592"/>
                  </a:lnTo>
                  <a:lnTo>
                    <a:pt x="631" y="585"/>
                  </a:lnTo>
                  <a:lnTo>
                    <a:pt x="591" y="478"/>
                  </a:lnTo>
                  <a:lnTo>
                    <a:pt x="766" y="478"/>
                  </a:lnTo>
                  <a:lnTo>
                    <a:pt x="766" y="427"/>
                  </a:lnTo>
                  <a:lnTo>
                    <a:pt x="747" y="427"/>
                  </a:lnTo>
                  <a:lnTo>
                    <a:pt x="747" y="80"/>
                  </a:lnTo>
                  <a:lnTo>
                    <a:pt x="766" y="80"/>
                  </a:lnTo>
                  <a:close/>
                  <a:moveTo>
                    <a:pt x="161" y="310"/>
                  </a:moveTo>
                  <a:lnTo>
                    <a:pt x="161" y="310"/>
                  </a:lnTo>
                  <a:cubicBezTo>
                    <a:pt x="202" y="310"/>
                    <a:pt x="235" y="277"/>
                    <a:pt x="235" y="236"/>
                  </a:cubicBezTo>
                  <a:cubicBezTo>
                    <a:pt x="235" y="194"/>
                    <a:pt x="202" y="161"/>
                    <a:pt x="161" y="161"/>
                  </a:cubicBezTo>
                  <a:cubicBezTo>
                    <a:pt x="119" y="161"/>
                    <a:pt x="86" y="194"/>
                    <a:pt x="86" y="236"/>
                  </a:cubicBezTo>
                  <a:cubicBezTo>
                    <a:pt x="86" y="277"/>
                    <a:pt x="119" y="310"/>
                    <a:pt x="161" y="310"/>
                  </a:cubicBezTo>
                  <a:close/>
                  <a:moveTo>
                    <a:pt x="208" y="325"/>
                  </a:moveTo>
                  <a:lnTo>
                    <a:pt x="208" y="325"/>
                  </a:lnTo>
                  <a:lnTo>
                    <a:pt x="181" y="325"/>
                  </a:lnTo>
                  <a:lnTo>
                    <a:pt x="185" y="328"/>
                  </a:lnTo>
                  <a:cubicBezTo>
                    <a:pt x="188" y="331"/>
                    <a:pt x="190" y="336"/>
                    <a:pt x="188" y="339"/>
                  </a:cubicBezTo>
                  <a:lnTo>
                    <a:pt x="178" y="365"/>
                  </a:lnTo>
                  <a:lnTo>
                    <a:pt x="196" y="510"/>
                  </a:lnTo>
                  <a:lnTo>
                    <a:pt x="163" y="540"/>
                  </a:lnTo>
                  <a:lnTo>
                    <a:pt x="129" y="510"/>
                  </a:lnTo>
                  <a:lnTo>
                    <a:pt x="147" y="365"/>
                  </a:lnTo>
                  <a:lnTo>
                    <a:pt x="137" y="339"/>
                  </a:lnTo>
                  <a:cubicBezTo>
                    <a:pt x="135" y="336"/>
                    <a:pt x="137" y="331"/>
                    <a:pt x="140" y="328"/>
                  </a:cubicBezTo>
                  <a:lnTo>
                    <a:pt x="145" y="325"/>
                  </a:lnTo>
                  <a:lnTo>
                    <a:pt x="112" y="325"/>
                  </a:lnTo>
                  <a:cubicBezTo>
                    <a:pt x="50" y="325"/>
                    <a:pt x="0" y="376"/>
                    <a:pt x="0" y="438"/>
                  </a:cubicBezTo>
                  <a:lnTo>
                    <a:pt x="0" y="600"/>
                  </a:lnTo>
                  <a:lnTo>
                    <a:pt x="66" y="600"/>
                  </a:lnTo>
                  <a:lnTo>
                    <a:pt x="66" y="432"/>
                  </a:lnTo>
                  <a:lnTo>
                    <a:pt x="89" y="432"/>
                  </a:lnTo>
                  <a:lnTo>
                    <a:pt x="89" y="600"/>
                  </a:lnTo>
                  <a:lnTo>
                    <a:pt x="230" y="600"/>
                  </a:lnTo>
                  <a:lnTo>
                    <a:pt x="230" y="432"/>
                  </a:lnTo>
                  <a:lnTo>
                    <a:pt x="253" y="432"/>
                  </a:lnTo>
                  <a:lnTo>
                    <a:pt x="253" y="600"/>
                  </a:lnTo>
                  <a:lnTo>
                    <a:pt x="321" y="600"/>
                  </a:lnTo>
                  <a:lnTo>
                    <a:pt x="321" y="438"/>
                  </a:lnTo>
                  <a:cubicBezTo>
                    <a:pt x="321" y="376"/>
                    <a:pt x="271" y="325"/>
                    <a:pt x="208" y="3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1DB4E28C-044F-4694-AEAD-07D5B0782577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5" name="组合 2">
            <a:extLst>
              <a:ext uri="{FF2B5EF4-FFF2-40B4-BE49-F238E27FC236}">
                <a16:creationId xmlns:a16="http://schemas.microsoft.com/office/drawing/2014/main" id="{2972E2C8-328A-4DAC-93C6-9E25FDD5EE2B}"/>
              </a:ext>
            </a:extLst>
          </p:cNvPr>
          <p:cNvGrpSpPr/>
          <p:nvPr/>
        </p:nvGrpSpPr>
        <p:grpSpPr>
          <a:xfrm flipH="1" flipV="1">
            <a:off x="10416987" y="-1"/>
            <a:ext cx="1098267" cy="2420471"/>
            <a:chOff x="914400" y="2277838"/>
            <a:chExt cx="1390576" cy="2876548"/>
          </a:xfrm>
        </p:grpSpPr>
        <p:sp>
          <p:nvSpPr>
            <p:cNvPr id="16" name="五边形 21">
              <a:extLst>
                <a:ext uri="{FF2B5EF4-FFF2-40B4-BE49-F238E27FC236}">
                  <a16:creationId xmlns:a16="http://schemas.microsoft.com/office/drawing/2014/main" id="{50A7264A-F419-4DC9-9F3A-1065BB06CE25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7" name="五边形 1">
              <a:extLst>
                <a:ext uri="{FF2B5EF4-FFF2-40B4-BE49-F238E27FC236}">
                  <a16:creationId xmlns:a16="http://schemas.microsoft.com/office/drawing/2014/main" id="{333FC965-3F5F-4F37-A9E9-A1530DF81AD6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18" name="组合 1">
            <a:extLst>
              <a:ext uri="{FF2B5EF4-FFF2-40B4-BE49-F238E27FC236}">
                <a16:creationId xmlns:a16="http://schemas.microsoft.com/office/drawing/2014/main" id="{60AB3461-718A-434D-911C-41A510E082F4}"/>
              </a:ext>
            </a:extLst>
          </p:cNvPr>
          <p:cNvGrpSpPr/>
          <p:nvPr/>
        </p:nvGrpSpPr>
        <p:grpSpPr>
          <a:xfrm>
            <a:off x="194321" y="5787451"/>
            <a:ext cx="868037" cy="870064"/>
            <a:chOff x="3861847" y="1647442"/>
            <a:chExt cx="4372804" cy="4373847"/>
          </a:xfrm>
        </p:grpSpPr>
        <p:sp>
          <p:nvSpPr>
            <p:cNvPr id="19" name="Shape 6914">
              <a:extLst>
                <a:ext uri="{FF2B5EF4-FFF2-40B4-BE49-F238E27FC236}">
                  <a16:creationId xmlns:a16="http://schemas.microsoft.com/office/drawing/2014/main" id="{136F039C-0DFC-4129-831B-A9BF0F563D49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0" name="Shape 6915">
              <a:extLst>
                <a:ext uri="{FF2B5EF4-FFF2-40B4-BE49-F238E27FC236}">
                  <a16:creationId xmlns:a16="http://schemas.microsoft.com/office/drawing/2014/main" id="{FC52381D-29AB-470F-8FE4-B5F85471882E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1" name="Shape 6916">
              <a:extLst>
                <a:ext uri="{FF2B5EF4-FFF2-40B4-BE49-F238E27FC236}">
                  <a16:creationId xmlns:a16="http://schemas.microsoft.com/office/drawing/2014/main" id="{C8080B8A-EE4C-4DBB-AFE5-8DE27A9F1D94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22" name="Shape 6917">
              <a:extLst>
                <a:ext uri="{FF2B5EF4-FFF2-40B4-BE49-F238E27FC236}">
                  <a16:creationId xmlns:a16="http://schemas.microsoft.com/office/drawing/2014/main" id="{72B708B8-1123-4348-A5FE-1A893D83AAB6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DB787FCE-920F-41AB-8844-F74451CD5C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6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A85BF4-AB80-4A4C-8894-7535428D4076}"/>
              </a:ext>
            </a:extLst>
          </p:cNvPr>
          <p:cNvSpPr txBox="1"/>
          <p:nvPr/>
        </p:nvSpPr>
        <p:spPr>
          <a:xfrm>
            <a:off x="901148" y="427711"/>
            <a:ext cx="3207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RELATED 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BEDEC6-6FFE-4143-9282-D8B52C5CDB01}"/>
              </a:ext>
            </a:extLst>
          </p:cNvPr>
          <p:cNvCxnSpPr>
            <a:cxnSpLocks/>
          </p:cNvCxnSpPr>
          <p:nvPr/>
        </p:nvCxnSpPr>
        <p:spPr>
          <a:xfrm>
            <a:off x="901148" y="1033670"/>
            <a:ext cx="418768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6C51C1FD-A8C6-4D33-98B0-C8662BE85E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7765" y="1205254"/>
            <a:ext cx="775855" cy="5847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50BB3-C3A9-408A-9F83-B1C06EB0EF17}"/>
              </a:ext>
            </a:extLst>
          </p:cNvPr>
          <p:cNvSpPr txBox="1"/>
          <p:nvPr/>
        </p:nvSpPr>
        <p:spPr>
          <a:xfrm>
            <a:off x="1677003" y="1326057"/>
            <a:ext cx="378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Deep Learning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12BF6-43E9-4E16-99D2-BDAFF38C3A20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F1C9-288D-4CD8-B318-3FB98E10C4FB}"/>
              </a:ext>
            </a:extLst>
          </p:cNvPr>
          <p:cNvSpPr txBox="1"/>
          <p:nvPr/>
        </p:nvSpPr>
        <p:spPr>
          <a:xfrm>
            <a:off x="997765" y="2223719"/>
            <a:ext cx="62224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effectLst/>
                <a:ea typeface="Calibri" panose="020F0502020204030204" pitchFamily="34" charset="0"/>
              </a:rPr>
              <a:t>A Driver Drowsiness Detection Model</a:t>
            </a:r>
          </a:p>
          <a:p>
            <a:r>
              <a:rPr lang="en-US" sz="2200" b="1" dirty="0">
                <a:effectLst/>
                <a:ea typeface="Calibri" panose="020F0502020204030204" pitchFamily="34" charset="0"/>
              </a:rPr>
              <a:t>using Convolutional Neural Network.</a:t>
            </a:r>
          </a:p>
          <a:p>
            <a:r>
              <a:rPr lang="en-US" sz="2000" b="1" dirty="0">
                <a:ea typeface="Calibri" panose="020F0502020204030204" pitchFamily="34" charset="0"/>
              </a:rPr>
              <a:t>Author</a:t>
            </a:r>
            <a:r>
              <a:rPr lang="en-US" sz="2000" dirty="0">
                <a:ea typeface="Calibri" panose="020F0502020204030204" pitchFamily="34" charset="0"/>
              </a:rPr>
              <a:t>: </a:t>
            </a:r>
            <a:r>
              <a:rPr lang="en-US" sz="2000" dirty="0" err="1">
                <a:ea typeface="Calibri" panose="020F0502020204030204" pitchFamily="34" charset="0"/>
              </a:rPr>
              <a:t>Rateb</a:t>
            </a:r>
            <a:r>
              <a:rPr lang="en-US" sz="2000" dirty="0">
                <a:ea typeface="Calibri" panose="020F0502020204030204" pitchFamily="34" charset="0"/>
              </a:rPr>
              <a:t> Jabbar et al.</a:t>
            </a:r>
          </a:p>
          <a:p>
            <a:r>
              <a:rPr lang="en-US" sz="2000" b="1" dirty="0"/>
              <a:t>Model: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CNN</a:t>
            </a:r>
            <a:endParaRPr lang="en-US" sz="2000" b="1" dirty="0"/>
          </a:p>
          <a:p>
            <a:r>
              <a:rPr lang="en-US" sz="2000" b="1" dirty="0"/>
              <a:t>Year: </a:t>
            </a:r>
            <a:r>
              <a:rPr lang="en-US" sz="2000" dirty="0"/>
              <a:t>2020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331DD-ED70-4029-9092-1CBBD3583095}"/>
              </a:ext>
            </a:extLst>
          </p:cNvPr>
          <p:cNvSpPr txBox="1"/>
          <p:nvPr/>
        </p:nvSpPr>
        <p:spPr>
          <a:xfrm>
            <a:off x="997765" y="4380460"/>
            <a:ext cx="469849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ea typeface="Calibri" panose="020F0502020204030204" pitchFamily="34" charset="0"/>
              </a:rPr>
              <a:t>Driver fatigue detection Method based on Eye states.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ea typeface="Calibri" panose="020F0502020204030204" pitchFamily="34" charset="0"/>
              </a:rPr>
              <a:t>Author: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Quanyang</a:t>
            </a:r>
            <a:r>
              <a:rPr lang="en-US" sz="2000" dirty="0">
                <a:effectLst/>
                <a:ea typeface="Calibri" panose="020F0502020204030204" pitchFamily="34" charset="0"/>
              </a:rPr>
              <a:t> Zhuang et al.</a:t>
            </a:r>
          </a:p>
          <a:p>
            <a:r>
              <a:rPr lang="en-US" sz="2000" b="1" dirty="0"/>
              <a:t>Model: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</a:rPr>
              <a:t>U-Net</a:t>
            </a:r>
          </a:p>
          <a:p>
            <a:r>
              <a:rPr lang="en-US" sz="2000" b="1" dirty="0"/>
              <a:t>Year: </a:t>
            </a:r>
            <a:r>
              <a:rPr lang="en-US" sz="2000" dirty="0"/>
              <a:t>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A2D-CA92-4CA1-ABC8-F30F59E5E75D}"/>
              </a:ext>
            </a:extLst>
          </p:cNvPr>
          <p:cNvSpPr txBox="1"/>
          <p:nvPr/>
        </p:nvSpPr>
        <p:spPr>
          <a:xfrm>
            <a:off x="6283265" y="2223718"/>
            <a:ext cx="560393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ea typeface="Calibri" panose="020F0502020204030204" pitchFamily="34" charset="0"/>
              </a:rPr>
              <a:t>Real-time Driver fatigue Monitoring System</a:t>
            </a:r>
          </a:p>
          <a:p>
            <a:r>
              <a:rPr lang="en-US" sz="2200" b="1" dirty="0">
                <a:effectLst/>
                <a:ea typeface="Calibri" panose="020F0502020204030204" pitchFamily="34" charset="0"/>
              </a:rPr>
              <a:t>based on Visual Cues.</a:t>
            </a:r>
          </a:p>
          <a:p>
            <a:r>
              <a:rPr lang="en-US" sz="2000" b="1" dirty="0">
                <a:effectLst/>
                <a:ea typeface="Calibri" panose="020F0502020204030204" pitchFamily="34" charset="0"/>
              </a:rPr>
              <a:t>Author: </a:t>
            </a:r>
            <a:r>
              <a:rPr lang="en-US" sz="2000" dirty="0">
                <a:effectLst/>
                <a:ea typeface="Calibri" panose="020F0502020204030204" pitchFamily="34" charset="0"/>
              </a:rPr>
              <a:t>Tanvir Ahmed et al.</a:t>
            </a:r>
          </a:p>
          <a:p>
            <a:r>
              <a:rPr lang="en-US" sz="2000" b="1" dirty="0"/>
              <a:t>Model: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MobileNet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r>
              <a:rPr lang="en-US" sz="2000" b="1" dirty="0"/>
              <a:t>Year: </a:t>
            </a:r>
            <a:r>
              <a:rPr lang="en-US" sz="2000" dirty="0"/>
              <a:t>2021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DC613-67C6-4AD2-81C1-78AD5499ABB2}"/>
              </a:ext>
            </a:extLst>
          </p:cNvPr>
          <p:cNvSpPr txBox="1"/>
          <p:nvPr/>
        </p:nvSpPr>
        <p:spPr>
          <a:xfrm>
            <a:off x="6283265" y="4380460"/>
            <a:ext cx="469849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effectLst/>
                <a:ea typeface="Calibri" panose="020F0502020204030204" pitchFamily="34" charset="0"/>
              </a:rPr>
              <a:t>Smart Driver Monitoring </a:t>
            </a:r>
            <a:r>
              <a:rPr lang="en-US" sz="2200" b="1" dirty="0" err="1">
                <a:effectLst/>
                <a:ea typeface="Calibri" panose="020F0502020204030204" pitchFamily="34" charset="0"/>
              </a:rPr>
              <a:t>Syatem</a:t>
            </a:r>
            <a:r>
              <a:rPr lang="en-US" sz="2200" b="1" dirty="0">
                <a:effectLst/>
                <a:ea typeface="Calibri" panose="020F0502020204030204" pitchFamily="34" charset="0"/>
              </a:rPr>
              <a:t> using Machine Learning.</a:t>
            </a:r>
            <a:endParaRPr lang="en-US" sz="2000" b="1" dirty="0">
              <a:effectLst/>
              <a:ea typeface="Calibri" panose="020F0502020204030204" pitchFamily="34" charset="0"/>
            </a:endParaRPr>
          </a:p>
          <a:p>
            <a:r>
              <a:rPr lang="en-US" sz="2000" b="1" dirty="0">
                <a:effectLst/>
                <a:ea typeface="Calibri" panose="020F0502020204030204" pitchFamily="34" charset="0"/>
              </a:rPr>
              <a:t>Author: </a:t>
            </a:r>
            <a:r>
              <a:rPr lang="en-US" sz="2000" dirty="0" err="1">
                <a:effectLst/>
                <a:ea typeface="Calibri" panose="020F0502020204030204" pitchFamily="34" charset="0"/>
              </a:rPr>
              <a:t>Shaily</a:t>
            </a:r>
            <a:r>
              <a:rPr lang="en-US" sz="2000" dirty="0">
                <a:effectLst/>
                <a:ea typeface="Calibri" panose="020F0502020204030204" pitchFamily="34" charset="0"/>
              </a:rPr>
              <a:t> et al.</a:t>
            </a:r>
          </a:p>
          <a:p>
            <a:r>
              <a:rPr lang="en-US" sz="2000" b="1" dirty="0"/>
              <a:t>Model: </a:t>
            </a:r>
            <a:r>
              <a:rPr lang="en-US" sz="2000" dirty="0"/>
              <a:t>ML</a:t>
            </a:r>
            <a:endParaRPr lang="en-US" sz="2000" dirty="0">
              <a:effectLst/>
              <a:ea typeface="Calibri" panose="020F0502020204030204" pitchFamily="34" charset="0"/>
            </a:endParaRPr>
          </a:p>
          <a:p>
            <a:r>
              <a:rPr lang="en-US" sz="2000" b="1" dirty="0"/>
              <a:t>Year: </a:t>
            </a:r>
            <a:r>
              <a:rPr lang="en-US" sz="2000" dirty="0"/>
              <a:t>2021</a:t>
            </a:r>
          </a:p>
        </p:txBody>
      </p:sp>
      <p:grpSp>
        <p:nvGrpSpPr>
          <p:cNvPr id="13" name="组合 2">
            <a:extLst>
              <a:ext uri="{FF2B5EF4-FFF2-40B4-BE49-F238E27FC236}">
                <a16:creationId xmlns:a16="http://schemas.microsoft.com/office/drawing/2014/main" id="{8165DB7B-4687-4D48-8AE1-D3558FFD6A50}"/>
              </a:ext>
            </a:extLst>
          </p:cNvPr>
          <p:cNvGrpSpPr/>
          <p:nvPr/>
        </p:nvGrpSpPr>
        <p:grpSpPr>
          <a:xfrm flipH="1" flipV="1">
            <a:off x="10416985" y="-2"/>
            <a:ext cx="1098267" cy="1838038"/>
            <a:chOff x="914400" y="2277838"/>
            <a:chExt cx="1390576" cy="2876548"/>
          </a:xfrm>
        </p:grpSpPr>
        <p:sp>
          <p:nvSpPr>
            <p:cNvPr id="14" name="五边形 21">
              <a:extLst>
                <a:ext uri="{FF2B5EF4-FFF2-40B4-BE49-F238E27FC236}">
                  <a16:creationId xmlns:a16="http://schemas.microsoft.com/office/drawing/2014/main" id="{10F56572-B706-46B3-9964-E5A510302498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15" name="五边形 1">
              <a:extLst>
                <a:ext uri="{FF2B5EF4-FFF2-40B4-BE49-F238E27FC236}">
                  <a16:creationId xmlns:a16="http://schemas.microsoft.com/office/drawing/2014/main" id="{0AB23D3E-FFB2-42EF-931B-90C659AA802F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62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1">
            <a:extLst>
              <a:ext uri="{FF2B5EF4-FFF2-40B4-BE49-F238E27FC236}">
                <a16:creationId xmlns:a16="http://schemas.microsoft.com/office/drawing/2014/main" id="{C2DFD683-7C00-4A25-BBCA-511DBA4F8B06}"/>
              </a:ext>
            </a:extLst>
          </p:cNvPr>
          <p:cNvGrpSpPr/>
          <p:nvPr/>
        </p:nvGrpSpPr>
        <p:grpSpPr>
          <a:xfrm>
            <a:off x="274987" y="5730527"/>
            <a:ext cx="917319" cy="874350"/>
            <a:chOff x="3861847" y="1647442"/>
            <a:chExt cx="4372804" cy="4373847"/>
          </a:xfrm>
        </p:grpSpPr>
        <p:sp>
          <p:nvSpPr>
            <p:cNvPr id="35" name="Shape 6914">
              <a:extLst>
                <a:ext uri="{FF2B5EF4-FFF2-40B4-BE49-F238E27FC236}">
                  <a16:creationId xmlns:a16="http://schemas.microsoft.com/office/drawing/2014/main" id="{E132CEAD-C58D-4959-B5E2-19178D21A4CC}"/>
                </a:ext>
              </a:extLst>
            </p:cNvPr>
            <p:cNvSpPr/>
            <p:nvPr/>
          </p:nvSpPr>
          <p:spPr>
            <a:xfrm>
              <a:off x="3861847" y="1647443"/>
              <a:ext cx="2365896" cy="21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095" y="18391"/>
                  </a:moveTo>
                  <a:cubicBezTo>
                    <a:pt x="2131" y="18465"/>
                    <a:pt x="1144" y="18588"/>
                    <a:pt x="224" y="18761"/>
                  </a:cubicBezTo>
                  <a:cubicBezTo>
                    <a:pt x="90" y="19699"/>
                    <a:pt x="22" y="20637"/>
                    <a:pt x="0" y="21600"/>
                  </a:cubicBezTo>
                  <a:cubicBezTo>
                    <a:pt x="3701" y="21600"/>
                    <a:pt x="3701" y="21600"/>
                    <a:pt x="3701" y="21600"/>
                  </a:cubicBezTo>
                  <a:cubicBezTo>
                    <a:pt x="4060" y="20168"/>
                    <a:pt x="5249" y="19156"/>
                    <a:pt x="6639" y="19156"/>
                  </a:cubicBezTo>
                  <a:cubicBezTo>
                    <a:pt x="8030" y="19156"/>
                    <a:pt x="9219" y="20168"/>
                    <a:pt x="9600" y="21600"/>
                  </a:cubicBezTo>
                  <a:cubicBezTo>
                    <a:pt x="10273" y="21600"/>
                    <a:pt x="10273" y="21600"/>
                    <a:pt x="10273" y="21600"/>
                  </a:cubicBezTo>
                  <a:cubicBezTo>
                    <a:pt x="10295" y="20711"/>
                    <a:pt x="10430" y="19847"/>
                    <a:pt x="10654" y="18983"/>
                  </a:cubicBezTo>
                  <a:cubicBezTo>
                    <a:pt x="11125" y="17206"/>
                    <a:pt x="12045" y="15552"/>
                    <a:pt x="13279" y="14268"/>
                  </a:cubicBezTo>
                  <a:cubicBezTo>
                    <a:pt x="14467" y="12960"/>
                    <a:pt x="16015" y="12096"/>
                    <a:pt x="17675" y="11602"/>
                  </a:cubicBezTo>
                  <a:cubicBezTo>
                    <a:pt x="18258" y="11454"/>
                    <a:pt x="18841" y="11380"/>
                    <a:pt x="19447" y="11331"/>
                  </a:cubicBezTo>
                  <a:cubicBezTo>
                    <a:pt x="19447" y="9183"/>
                    <a:pt x="19447" y="9183"/>
                    <a:pt x="19447" y="9183"/>
                  </a:cubicBezTo>
                  <a:cubicBezTo>
                    <a:pt x="19828" y="9109"/>
                    <a:pt x="19828" y="9109"/>
                    <a:pt x="19828" y="9109"/>
                  </a:cubicBezTo>
                  <a:cubicBezTo>
                    <a:pt x="20860" y="8912"/>
                    <a:pt x="21600" y="7949"/>
                    <a:pt x="21600" y="6764"/>
                  </a:cubicBezTo>
                  <a:cubicBezTo>
                    <a:pt x="21600" y="5579"/>
                    <a:pt x="20860" y="4592"/>
                    <a:pt x="19828" y="4394"/>
                  </a:cubicBezTo>
                  <a:cubicBezTo>
                    <a:pt x="19447" y="4320"/>
                    <a:pt x="19447" y="4320"/>
                    <a:pt x="19447" y="4320"/>
                  </a:cubicBezTo>
                  <a:cubicBezTo>
                    <a:pt x="19447" y="0"/>
                    <a:pt x="19447" y="0"/>
                    <a:pt x="19447" y="0"/>
                  </a:cubicBezTo>
                  <a:cubicBezTo>
                    <a:pt x="18931" y="25"/>
                    <a:pt x="18437" y="49"/>
                    <a:pt x="17921" y="123"/>
                  </a:cubicBezTo>
                  <a:cubicBezTo>
                    <a:pt x="17720" y="1185"/>
                    <a:pt x="17563" y="2197"/>
                    <a:pt x="17450" y="3259"/>
                  </a:cubicBezTo>
                  <a:cubicBezTo>
                    <a:pt x="15880" y="3579"/>
                    <a:pt x="15880" y="3579"/>
                    <a:pt x="15880" y="3579"/>
                  </a:cubicBezTo>
                  <a:cubicBezTo>
                    <a:pt x="14355" y="4098"/>
                    <a:pt x="14355" y="4098"/>
                    <a:pt x="14355" y="4098"/>
                  </a:cubicBezTo>
                  <a:cubicBezTo>
                    <a:pt x="13817" y="3209"/>
                    <a:pt x="13234" y="2370"/>
                    <a:pt x="12628" y="1555"/>
                  </a:cubicBezTo>
                  <a:cubicBezTo>
                    <a:pt x="11080" y="2197"/>
                    <a:pt x="9622" y="3110"/>
                    <a:pt x="8277" y="4172"/>
                  </a:cubicBezTo>
                  <a:cubicBezTo>
                    <a:pt x="8568" y="5159"/>
                    <a:pt x="8905" y="6171"/>
                    <a:pt x="9286" y="7134"/>
                  </a:cubicBezTo>
                  <a:cubicBezTo>
                    <a:pt x="8882" y="7529"/>
                    <a:pt x="8456" y="7875"/>
                    <a:pt x="8075" y="8294"/>
                  </a:cubicBezTo>
                  <a:cubicBezTo>
                    <a:pt x="7716" y="8714"/>
                    <a:pt x="7312" y="9109"/>
                    <a:pt x="6976" y="9578"/>
                  </a:cubicBezTo>
                  <a:cubicBezTo>
                    <a:pt x="6123" y="9134"/>
                    <a:pt x="5226" y="8714"/>
                    <a:pt x="4329" y="8319"/>
                  </a:cubicBezTo>
                  <a:cubicBezTo>
                    <a:pt x="3297" y="9751"/>
                    <a:pt x="2422" y="11331"/>
                    <a:pt x="1750" y="12985"/>
                  </a:cubicBezTo>
                  <a:cubicBezTo>
                    <a:pt x="2490" y="13701"/>
                    <a:pt x="3230" y="14367"/>
                    <a:pt x="3993" y="15009"/>
                  </a:cubicBezTo>
                  <a:cubicBezTo>
                    <a:pt x="3746" y="15552"/>
                    <a:pt x="3634" y="16120"/>
                    <a:pt x="3454" y="16663"/>
                  </a:cubicBezTo>
                  <a:cubicBezTo>
                    <a:pt x="3275" y="17231"/>
                    <a:pt x="3207" y="17798"/>
                    <a:pt x="3095" y="18391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6" name="Shape 6915">
              <a:extLst>
                <a:ext uri="{FF2B5EF4-FFF2-40B4-BE49-F238E27FC236}">
                  <a16:creationId xmlns:a16="http://schemas.microsoft.com/office/drawing/2014/main" id="{7BD6DE35-CE3C-44C0-BDC0-1B639C380E7D}"/>
                </a:ext>
              </a:extLst>
            </p:cNvPr>
            <p:cNvSpPr/>
            <p:nvPr/>
          </p:nvSpPr>
          <p:spPr>
            <a:xfrm>
              <a:off x="6089275" y="1647442"/>
              <a:ext cx="2145376" cy="238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181"/>
                  </a:moveTo>
                  <a:cubicBezTo>
                    <a:pt x="1410" y="3559"/>
                    <a:pt x="2375" y="4738"/>
                    <a:pt x="2375" y="6095"/>
                  </a:cubicBezTo>
                  <a:cubicBezTo>
                    <a:pt x="2375" y="7452"/>
                    <a:pt x="1410" y="8609"/>
                    <a:pt x="0" y="9009"/>
                  </a:cubicBezTo>
                  <a:cubicBezTo>
                    <a:pt x="0" y="10188"/>
                    <a:pt x="0" y="10188"/>
                    <a:pt x="0" y="10188"/>
                  </a:cubicBezTo>
                  <a:cubicBezTo>
                    <a:pt x="866" y="10233"/>
                    <a:pt x="1732" y="10344"/>
                    <a:pt x="2573" y="10566"/>
                  </a:cubicBezTo>
                  <a:cubicBezTo>
                    <a:pt x="4379" y="11034"/>
                    <a:pt x="6037" y="11946"/>
                    <a:pt x="7324" y="13169"/>
                  </a:cubicBezTo>
                  <a:cubicBezTo>
                    <a:pt x="8635" y="14370"/>
                    <a:pt x="9501" y="15883"/>
                    <a:pt x="9971" y="17529"/>
                  </a:cubicBezTo>
                  <a:cubicBezTo>
                    <a:pt x="10120" y="18130"/>
                    <a:pt x="10219" y="18753"/>
                    <a:pt x="10268" y="19375"/>
                  </a:cubicBezTo>
                  <a:cubicBezTo>
                    <a:pt x="12767" y="19375"/>
                    <a:pt x="12767" y="19375"/>
                    <a:pt x="12767" y="19375"/>
                  </a:cubicBezTo>
                  <a:cubicBezTo>
                    <a:pt x="12841" y="19754"/>
                    <a:pt x="12841" y="19754"/>
                    <a:pt x="12841" y="19754"/>
                  </a:cubicBezTo>
                  <a:cubicBezTo>
                    <a:pt x="13014" y="20821"/>
                    <a:pt x="14029" y="21600"/>
                    <a:pt x="15216" y="21600"/>
                  </a:cubicBezTo>
                  <a:cubicBezTo>
                    <a:pt x="16404" y="21600"/>
                    <a:pt x="17394" y="20821"/>
                    <a:pt x="17592" y="19776"/>
                  </a:cubicBezTo>
                  <a:cubicBezTo>
                    <a:pt x="17641" y="19375"/>
                    <a:pt x="17641" y="19375"/>
                    <a:pt x="17641" y="19375"/>
                  </a:cubicBezTo>
                  <a:cubicBezTo>
                    <a:pt x="21600" y="19375"/>
                    <a:pt x="21600" y="19375"/>
                    <a:pt x="21600" y="19375"/>
                  </a:cubicBezTo>
                  <a:cubicBezTo>
                    <a:pt x="21600" y="18842"/>
                    <a:pt x="21551" y="18308"/>
                    <a:pt x="21476" y="17774"/>
                  </a:cubicBezTo>
                  <a:cubicBezTo>
                    <a:pt x="20437" y="17596"/>
                    <a:pt x="19423" y="17418"/>
                    <a:pt x="18359" y="17307"/>
                  </a:cubicBezTo>
                  <a:cubicBezTo>
                    <a:pt x="18012" y="15750"/>
                    <a:pt x="18012" y="15750"/>
                    <a:pt x="18012" y="15750"/>
                  </a:cubicBezTo>
                  <a:cubicBezTo>
                    <a:pt x="17518" y="14237"/>
                    <a:pt x="17518" y="14237"/>
                    <a:pt x="17518" y="14237"/>
                  </a:cubicBezTo>
                  <a:cubicBezTo>
                    <a:pt x="18408" y="13703"/>
                    <a:pt x="19225" y="13125"/>
                    <a:pt x="20066" y="12524"/>
                  </a:cubicBezTo>
                  <a:cubicBezTo>
                    <a:pt x="19423" y="10989"/>
                    <a:pt x="18482" y="9543"/>
                    <a:pt x="17443" y="8208"/>
                  </a:cubicBezTo>
                  <a:cubicBezTo>
                    <a:pt x="16429" y="8498"/>
                    <a:pt x="15414" y="8854"/>
                    <a:pt x="14449" y="9209"/>
                  </a:cubicBezTo>
                  <a:cubicBezTo>
                    <a:pt x="14078" y="8809"/>
                    <a:pt x="13732" y="8386"/>
                    <a:pt x="13287" y="8008"/>
                  </a:cubicBezTo>
                  <a:cubicBezTo>
                    <a:pt x="12866" y="7652"/>
                    <a:pt x="12470" y="7252"/>
                    <a:pt x="12000" y="6918"/>
                  </a:cubicBezTo>
                  <a:cubicBezTo>
                    <a:pt x="12470" y="6073"/>
                    <a:pt x="12891" y="5183"/>
                    <a:pt x="13262" y="4293"/>
                  </a:cubicBezTo>
                  <a:cubicBezTo>
                    <a:pt x="11827" y="3270"/>
                    <a:pt x="10268" y="2402"/>
                    <a:pt x="8586" y="1735"/>
                  </a:cubicBezTo>
                  <a:cubicBezTo>
                    <a:pt x="7868" y="2469"/>
                    <a:pt x="7200" y="3203"/>
                    <a:pt x="6581" y="3960"/>
                  </a:cubicBezTo>
                  <a:cubicBezTo>
                    <a:pt x="6037" y="3737"/>
                    <a:pt x="5468" y="3604"/>
                    <a:pt x="4899" y="3426"/>
                  </a:cubicBezTo>
                  <a:cubicBezTo>
                    <a:pt x="4355" y="3270"/>
                    <a:pt x="3761" y="3181"/>
                    <a:pt x="3192" y="3070"/>
                  </a:cubicBezTo>
                  <a:cubicBezTo>
                    <a:pt x="3093" y="2113"/>
                    <a:pt x="2994" y="1135"/>
                    <a:pt x="2796" y="200"/>
                  </a:cubicBezTo>
                  <a:cubicBezTo>
                    <a:pt x="1880" y="111"/>
                    <a:pt x="940" y="22"/>
                    <a:pt x="0" y="0"/>
                  </a:cubicBezTo>
                  <a:lnTo>
                    <a:pt x="0" y="318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7" name="Shape 6916">
              <a:extLst>
                <a:ext uri="{FF2B5EF4-FFF2-40B4-BE49-F238E27FC236}">
                  <a16:creationId xmlns:a16="http://schemas.microsoft.com/office/drawing/2014/main" id="{964BB00C-2749-43E4-8A5B-8DC0C8954D07}"/>
                </a:ext>
              </a:extLst>
            </p:cNvPr>
            <p:cNvSpPr/>
            <p:nvPr/>
          </p:nvSpPr>
          <p:spPr>
            <a:xfrm>
              <a:off x="3861848" y="3654043"/>
              <a:ext cx="2129989" cy="236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530"/>
                  </a:moveTo>
                  <a:cubicBezTo>
                    <a:pt x="20205" y="18127"/>
                    <a:pt x="19233" y="16984"/>
                    <a:pt x="19233" y="15595"/>
                  </a:cubicBezTo>
                  <a:cubicBezTo>
                    <a:pt x="19233" y="14228"/>
                    <a:pt x="20205" y="13063"/>
                    <a:pt x="21600" y="12682"/>
                  </a:cubicBezTo>
                  <a:cubicBezTo>
                    <a:pt x="21600" y="11338"/>
                    <a:pt x="21600" y="11338"/>
                    <a:pt x="21600" y="11338"/>
                  </a:cubicBezTo>
                  <a:cubicBezTo>
                    <a:pt x="20778" y="11293"/>
                    <a:pt x="19956" y="11181"/>
                    <a:pt x="19158" y="10957"/>
                  </a:cubicBezTo>
                  <a:cubicBezTo>
                    <a:pt x="17365" y="10486"/>
                    <a:pt x="15696" y="9590"/>
                    <a:pt x="14400" y="8358"/>
                  </a:cubicBezTo>
                  <a:cubicBezTo>
                    <a:pt x="13080" y="7148"/>
                    <a:pt x="12208" y="5602"/>
                    <a:pt x="11709" y="3966"/>
                  </a:cubicBezTo>
                  <a:cubicBezTo>
                    <a:pt x="11560" y="3383"/>
                    <a:pt x="11485" y="2801"/>
                    <a:pt x="11435" y="2218"/>
                  </a:cubicBezTo>
                  <a:cubicBezTo>
                    <a:pt x="9841" y="2218"/>
                    <a:pt x="9841" y="2218"/>
                    <a:pt x="9841" y="2218"/>
                  </a:cubicBezTo>
                  <a:cubicBezTo>
                    <a:pt x="9766" y="1837"/>
                    <a:pt x="9766" y="1837"/>
                    <a:pt x="9766" y="1837"/>
                  </a:cubicBezTo>
                  <a:cubicBezTo>
                    <a:pt x="9592" y="784"/>
                    <a:pt x="8570" y="0"/>
                    <a:pt x="7374" y="0"/>
                  </a:cubicBezTo>
                  <a:cubicBezTo>
                    <a:pt x="6179" y="0"/>
                    <a:pt x="5182" y="784"/>
                    <a:pt x="4983" y="1837"/>
                  </a:cubicBezTo>
                  <a:cubicBezTo>
                    <a:pt x="4933" y="2218"/>
                    <a:pt x="4933" y="2218"/>
                    <a:pt x="4933" y="2218"/>
                  </a:cubicBezTo>
                  <a:cubicBezTo>
                    <a:pt x="0" y="2218"/>
                    <a:pt x="0" y="2218"/>
                    <a:pt x="0" y="2218"/>
                  </a:cubicBezTo>
                  <a:cubicBezTo>
                    <a:pt x="25" y="2711"/>
                    <a:pt x="75" y="3204"/>
                    <a:pt x="125" y="3697"/>
                  </a:cubicBezTo>
                  <a:cubicBezTo>
                    <a:pt x="1196" y="3899"/>
                    <a:pt x="2217" y="4056"/>
                    <a:pt x="3289" y="4168"/>
                  </a:cubicBezTo>
                  <a:cubicBezTo>
                    <a:pt x="3612" y="5736"/>
                    <a:pt x="3612" y="5736"/>
                    <a:pt x="3612" y="5736"/>
                  </a:cubicBezTo>
                  <a:cubicBezTo>
                    <a:pt x="4111" y="7260"/>
                    <a:pt x="4111" y="7260"/>
                    <a:pt x="4111" y="7260"/>
                  </a:cubicBezTo>
                  <a:cubicBezTo>
                    <a:pt x="3239" y="7820"/>
                    <a:pt x="2392" y="8380"/>
                    <a:pt x="1570" y="8985"/>
                  </a:cubicBezTo>
                  <a:cubicBezTo>
                    <a:pt x="2217" y="10554"/>
                    <a:pt x="3139" y="11988"/>
                    <a:pt x="4210" y="13354"/>
                  </a:cubicBezTo>
                  <a:cubicBezTo>
                    <a:pt x="5207" y="13063"/>
                    <a:pt x="6228" y="12705"/>
                    <a:pt x="7200" y="12324"/>
                  </a:cubicBezTo>
                  <a:cubicBezTo>
                    <a:pt x="7599" y="12727"/>
                    <a:pt x="7947" y="13175"/>
                    <a:pt x="8371" y="13534"/>
                  </a:cubicBezTo>
                  <a:cubicBezTo>
                    <a:pt x="8794" y="13915"/>
                    <a:pt x="9193" y="14318"/>
                    <a:pt x="9666" y="14632"/>
                  </a:cubicBezTo>
                  <a:cubicBezTo>
                    <a:pt x="9218" y="15505"/>
                    <a:pt x="8794" y="16379"/>
                    <a:pt x="8421" y="17298"/>
                  </a:cubicBezTo>
                  <a:cubicBezTo>
                    <a:pt x="9841" y="18329"/>
                    <a:pt x="11435" y="19180"/>
                    <a:pt x="13104" y="19852"/>
                  </a:cubicBezTo>
                  <a:cubicBezTo>
                    <a:pt x="13827" y="19135"/>
                    <a:pt x="14500" y="18396"/>
                    <a:pt x="15147" y="17634"/>
                  </a:cubicBezTo>
                  <a:cubicBezTo>
                    <a:pt x="15671" y="17858"/>
                    <a:pt x="16269" y="17970"/>
                    <a:pt x="16817" y="18149"/>
                  </a:cubicBezTo>
                  <a:cubicBezTo>
                    <a:pt x="17390" y="18329"/>
                    <a:pt x="17963" y="18418"/>
                    <a:pt x="18561" y="18530"/>
                  </a:cubicBezTo>
                  <a:cubicBezTo>
                    <a:pt x="18635" y="19494"/>
                    <a:pt x="18760" y="20457"/>
                    <a:pt x="18934" y="21398"/>
                  </a:cubicBezTo>
                  <a:cubicBezTo>
                    <a:pt x="19806" y="21510"/>
                    <a:pt x="20703" y="21578"/>
                    <a:pt x="21600" y="21600"/>
                  </a:cubicBezTo>
                  <a:lnTo>
                    <a:pt x="21600" y="1853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Montserrat Medium" panose="00000600000000000000" pitchFamily="2" charset="0"/>
              </a:endParaRPr>
            </a:p>
          </p:txBody>
        </p:sp>
        <p:sp>
          <p:nvSpPr>
            <p:cNvPr id="38" name="Shape 6917">
              <a:extLst>
                <a:ext uri="{FF2B5EF4-FFF2-40B4-BE49-F238E27FC236}">
                  <a16:creationId xmlns:a16="http://schemas.microsoft.com/office/drawing/2014/main" id="{DB6837F0-2121-4D68-8BEA-9B09AF3A553E}"/>
                </a:ext>
              </a:extLst>
            </p:cNvPr>
            <p:cNvSpPr/>
            <p:nvPr/>
          </p:nvSpPr>
          <p:spPr>
            <a:xfrm>
              <a:off x="5853370" y="3886496"/>
              <a:ext cx="2381281" cy="213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46" y="3107"/>
                  </a:moveTo>
                  <a:cubicBezTo>
                    <a:pt x="19482" y="3008"/>
                    <a:pt x="20463" y="2908"/>
                    <a:pt x="21399" y="2734"/>
                  </a:cubicBezTo>
                  <a:cubicBezTo>
                    <a:pt x="21511" y="1814"/>
                    <a:pt x="21578" y="920"/>
                    <a:pt x="21600" y="0"/>
                  </a:cubicBezTo>
                  <a:cubicBezTo>
                    <a:pt x="18769" y="0"/>
                    <a:pt x="18769" y="0"/>
                    <a:pt x="18769" y="0"/>
                  </a:cubicBezTo>
                  <a:cubicBezTo>
                    <a:pt x="18412" y="1491"/>
                    <a:pt x="17231" y="2461"/>
                    <a:pt x="15849" y="2461"/>
                  </a:cubicBezTo>
                  <a:cubicBezTo>
                    <a:pt x="14467" y="2461"/>
                    <a:pt x="13285" y="1491"/>
                    <a:pt x="12907" y="0"/>
                  </a:cubicBezTo>
                  <a:cubicBezTo>
                    <a:pt x="11391" y="0"/>
                    <a:pt x="11391" y="0"/>
                    <a:pt x="11391" y="0"/>
                  </a:cubicBezTo>
                  <a:cubicBezTo>
                    <a:pt x="11346" y="845"/>
                    <a:pt x="11235" y="1665"/>
                    <a:pt x="11012" y="2486"/>
                  </a:cubicBezTo>
                  <a:cubicBezTo>
                    <a:pt x="10544" y="4300"/>
                    <a:pt x="9630" y="5941"/>
                    <a:pt x="8426" y="7258"/>
                  </a:cubicBezTo>
                  <a:cubicBezTo>
                    <a:pt x="7222" y="8575"/>
                    <a:pt x="5684" y="9445"/>
                    <a:pt x="4057" y="9942"/>
                  </a:cubicBezTo>
                  <a:cubicBezTo>
                    <a:pt x="3433" y="10092"/>
                    <a:pt x="2786" y="10191"/>
                    <a:pt x="2140" y="10216"/>
                  </a:cubicBezTo>
                  <a:cubicBezTo>
                    <a:pt x="2140" y="12503"/>
                    <a:pt x="2140" y="12503"/>
                    <a:pt x="2140" y="12503"/>
                  </a:cubicBezTo>
                  <a:cubicBezTo>
                    <a:pt x="1761" y="12577"/>
                    <a:pt x="1761" y="12577"/>
                    <a:pt x="1761" y="12577"/>
                  </a:cubicBezTo>
                  <a:cubicBezTo>
                    <a:pt x="736" y="12801"/>
                    <a:pt x="0" y="13770"/>
                    <a:pt x="0" y="14939"/>
                  </a:cubicBezTo>
                  <a:cubicBezTo>
                    <a:pt x="0" y="16132"/>
                    <a:pt x="736" y="17101"/>
                    <a:pt x="1761" y="17325"/>
                  </a:cubicBezTo>
                  <a:cubicBezTo>
                    <a:pt x="2140" y="17399"/>
                    <a:pt x="2140" y="17399"/>
                    <a:pt x="2140" y="17399"/>
                  </a:cubicBezTo>
                  <a:cubicBezTo>
                    <a:pt x="2140" y="21600"/>
                    <a:pt x="2140" y="21600"/>
                    <a:pt x="2140" y="21600"/>
                  </a:cubicBezTo>
                  <a:cubicBezTo>
                    <a:pt x="2697" y="21600"/>
                    <a:pt x="3254" y="21550"/>
                    <a:pt x="3789" y="21476"/>
                  </a:cubicBezTo>
                  <a:cubicBezTo>
                    <a:pt x="3990" y="20432"/>
                    <a:pt x="4146" y="19413"/>
                    <a:pt x="4258" y="18344"/>
                  </a:cubicBezTo>
                  <a:cubicBezTo>
                    <a:pt x="5818" y="18021"/>
                    <a:pt x="5818" y="18021"/>
                    <a:pt x="5818" y="18021"/>
                  </a:cubicBezTo>
                  <a:cubicBezTo>
                    <a:pt x="7356" y="17499"/>
                    <a:pt x="7356" y="17499"/>
                    <a:pt x="7356" y="17499"/>
                  </a:cubicBezTo>
                  <a:cubicBezTo>
                    <a:pt x="7891" y="18394"/>
                    <a:pt x="8448" y="19214"/>
                    <a:pt x="9050" y="20059"/>
                  </a:cubicBezTo>
                  <a:cubicBezTo>
                    <a:pt x="10611" y="19413"/>
                    <a:pt x="12037" y="18468"/>
                    <a:pt x="13397" y="17424"/>
                  </a:cubicBezTo>
                  <a:cubicBezTo>
                    <a:pt x="13107" y="16405"/>
                    <a:pt x="12750" y="15386"/>
                    <a:pt x="12372" y="14417"/>
                  </a:cubicBezTo>
                  <a:cubicBezTo>
                    <a:pt x="12773" y="14044"/>
                    <a:pt x="13219" y="13696"/>
                    <a:pt x="13575" y="13248"/>
                  </a:cubicBezTo>
                  <a:cubicBezTo>
                    <a:pt x="13954" y="12826"/>
                    <a:pt x="14355" y="12453"/>
                    <a:pt x="14667" y="11981"/>
                  </a:cubicBezTo>
                  <a:cubicBezTo>
                    <a:pt x="15515" y="12428"/>
                    <a:pt x="16406" y="12826"/>
                    <a:pt x="17320" y="13223"/>
                  </a:cubicBezTo>
                  <a:cubicBezTo>
                    <a:pt x="18346" y="11782"/>
                    <a:pt x="19193" y="10216"/>
                    <a:pt x="19861" y="8526"/>
                  </a:cubicBezTo>
                  <a:cubicBezTo>
                    <a:pt x="19148" y="7805"/>
                    <a:pt x="18412" y="7134"/>
                    <a:pt x="17654" y="6512"/>
                  </a:cubicBezTo>
                  <a:cubicBezTo>
                    <a:pt x="17877" y="5965"/>
                    <a:pt x="17989" y="5394"/>
                    <a:pt x="18167" y="4822"/>
                  </a:cubicBezTo>
                  <a:cubicBezTo>
                    <a:pt x="18346" y="4275"/>
                    <a:pt x="18412" y="3679"/>
                    <a:pt x="18546" y="3107"/>
                  </a:cubicBezTo>
                  <a:close/>
                </a:path>
              </a:pathLst>
            </a:custGeom>
            <a:solidFill>
              <a:schemeClr val="accent1"/>
            </a:solidFill>
            <a:ln w="12700" cmpd="sng">
              <a:noFill/>
              <a:miter lim="800000"/>
              <a:headEnd/>
              <a:tailEnd/>
            </a:ln>
          </p:spPr>
          <p:txBody>
            <a:bodyPr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dirty="0">
                <a:latin typeface="Montserrat Medium" panose="00000600000000000000" pitchFamily="2" charset="0"/>
              </a:endParaRPr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A5B5E198-A915-4C33-9AF3-25DEC5469F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14139" y="3266598"/>
              <a:ext cx="1155396" cy="1051020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endParaRPr lang="en-US" kern="0" dirty="0">
                <a:solidFill>
                  <a:sysClr val="windowText" lastClr="000000"/>
                </a:solidFill>
                <a:latin typeface="Montserrat Medium" panose="00000600000000000000" pitchFamily="2" charset="0"/>
                <a:ea typeface="字魂35号-经典雅黑" panose="02000000000000000000" pitchFamily="2" charset="-122"/>
              </a:endParaRPr>
            </a:p>
          </p:txBody>
        </p:sp>
      </p:grpSp>
      <p:grpSp>
        <p:nvGrpSpPr>
          <p:cNvPr id="40" name="组合 2">
            <a:extLst>
              <a:ext uri="{FF2B5EF4-FFF2-40B4-BE49-F238E27FC236}">
                <a16:creationId xmlns:a16="http://schemas.microsoft.com/office/drawing/2014/main" id="{24F316FA-227C-44EB-87A4-83A567B6F1E1}"/>
              </a:ext>
            </a:extLst>
          </p:cNvPr>
          <p:cNvGrpSpPr/>
          <p:nvPr/>
        </p:nvGrpSpPr>
        <p:grpSpPr>
          <a:xfrm flipH="1" flipV="1">
            <a:off x="10621817" y="-5"/>
            <a:ext cx="893433" cy="2173673"/>
            <a:chOff x="914400" y="2277838"/>
            <a:chExt cx="1390576" cy="2876548"/>
          </a:xfrm>
        </p:grpSpPr>
        <p:sp>
          <p:nvSpPr>
            <p:cNvPr id="41" name="五边形 21">
              <a:extLst>
                <a:ext uri="{FF2B5EF4-FFF2-40B4-BE49-F238E27FC236}">
                  <a16:creationId xmlns:a16="http://schemas.microsoft.com/office/drawing/2014/main" id="{BAAADEF6-A562-48D5-98E7-2E3A06CF38D8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42" name="五边形 1">
              <a:extLst>
                <a:ext uri="{FF2B5EF4-FFF2-40B4-BE49-F238E27FC236}">
                  <a16:creationId xmlns:a16="http://schemas.microsoft.com/office/drawing/2014/main" id="{B22999B4-6031-4B02-8AC7-B4237AC9FD6F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4D9C7D67-E579-446D-9CFB-4349A43CA81B}"/>
              </a:ext>
            </a:extLst>
          </p:cNvPr>
          <p:cNvSpPr txBox="1"/>
          <p:nvPr/>
        </p:nvSpPr>
        <p:spPr>
          <a:xfrm>
            <a:off x="901148" y="5309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D29047-2654-46CB-950C-D75249A0F533}"/>
              </a:ext>
            </a:extLst>
          </p:cNvPr>
          <p:cNvCxnSpPr>
            <a:cxnSpLocks/>
          </p:cNvCxnSpPr>
          <p:nvPr/>
        </p:nvCxnSpPr>
        <p:spPr>
          <a:xfrm>
            <a:off x="886690" y="1127473"/>
            <a:ext cx="4003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88AF128-3FDC-4DAB-ABFE-B38D07D8AC6A}"/>
              </a:ext>
            </a:extLst>
          </p:cNvPr>
          <p:cNvSpPr txBox="1"/>
          <p:nvPr/>
        </p:nvSpPr>
        <p:spPr>
          <a:xfrm>
            <a:off x="1327093" y="1317291"/>
            <a:ext cx="5121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Framework of the proposed method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6E43C2-2E52-4B44-9E6B-68BE9FD24646}"/>
              </a:ext>
            </a:extLst>
          </p:cNvPr>
          <p:cNvSpPr/>
          <p:nvPr/>
        </p:nvSpPr>
        <p:spPr>
          <a:xfrm>
            <a:off x="3261803" y="5943834"/>
            <a:ext cx="4486184" cy="4045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cs typeface="Arial" panose="020B0604020202020204" pitchFamily="34" charset="0"/>
              </a:rPr>
              <a:t>Fig.1 Method overview of the whole work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C14EA8E-7B8A-46A4-83CB-49197283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65" y="1263074"/>
            <a:ext cx="634328" cy="623991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C10BC8B8-9E01-49EF-8C97-240117F72670}"/>
              </a:ext>
            </a:extLst>
          </p:cNvPr>
          <p:cNvSpPr/>
          <p:nvPr/>
        </p:nvSpPr>
        <p:spPr bwMode="auto">
          <a:xfrm>
            <a:off x="13632873" y="26254105"/>
            <a:ext cx="2640058" cy="69696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ea typeface="ＭＳ Ｐゴシック" pitchFamily="50" charset="-128"/>
              </a:rPr>
              <a:t>Model Testing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  <a:p>
            <a:pPr marL="0" marR="0" indent="0" algn="ctr" defTabSz="4514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ＭＳ Ｐゴシック" pitchFamily="50" charset="-128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436F08A-B2D3-4858-B805-F498BEE10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763" y="2334660"/>
            <a:ext cx="8715389" cy="3206049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63A2BA4E-3091-432F-B3CC-3D3E917AB0F2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1364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5243FC1-130D-449A-8CC4-7D74D6071069}"/>
              </a:ext>
            </a:extLst>
          </p:cNvPr>
          <p:cNvSpPr txBox="1"/>
          <p:nvPr/>
        </p:nvSpPr>
        <p:spPr>
          <a:xfrm>
            <a:off x="901148" y="53095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METHODOLOGY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F287D9D-0220-4C64-BA1C-3D4F4A211614}"/>
              </a:ext>
            </a:extLst>
          </p:cNvPr>
          <p:cNvCxnSpPr>
            <a:cxnSpLocks/>
          </p:cNvCxnSpPr>
          <p:nvPr/>
        </p:nvCxnSpPr>
        <p:spPr>
          <a:xfrm>
            <a:off x="886690" y="1127473"/>
            <a:ext cx="400396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Pie chart">
            <a:extLst>
              <a:ext uri="{FF2B5EF4-FFF2-40B4-BE49-F238E27FC236}">
                <a16:creationId xmlns:a16="http://schemas.microsoft.com/office/drawing/2014/main" id="{43EE4E37-0D93-4D10-8126-278A65158F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437" y="1186313"/>
            <a:ext cx="665018" cy="68536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E35E2F-FA3A-4B35-8B46-D976BFED3A58}"/>
              </a:ext>
            </a:extLst>
          </p:cNvPr>
          <p:cNvSpPr txBox="1"/>
          <p:nvPr/>
        </p:nvSpPr>
        <p:spPr>
          <a:xfrm>
            <a:off x="1468582" y="1279615"/>
            <a:ext cx="387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Dataset details: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A4AA75-0A4E-4A04-93ED-F69CB69014FE}"/>
              </a:ext>
            </a:extLst>
          </p:cNvPr>
          <p:cNvSpPr/>
          <p:nvPr/>
        </p:nvSpPr>
        <p:spPr>
          <a:xfrm>
            <a:off x="11111345" y="6015016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A270399-DED7-4720-8DA0-C1EFA21DB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469579"/>
              </p:ext>
            </p:extLst>
          </p:nvPr>
        </p:nvGraphicFramePr>
        <p:xfrm>
          <a:off x="2672296" y="1775862"/>
          <a:ext cx="7386104" cy="213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93052">
                  <a:extLst>
                    <a:ext uri="{9D8B030D-6E8A-4147-A177-3AD203B41FA5}">
                      <a16:colId xmlns:a16="http://schemas.microsoft.com/office/drawing/2014/main" val="400929104"/>
                    </a:ext>
                  </a:extLst>
                </a:gridCol>
                <a:gridCol w="3693052">
                  <a:extLst>
                    <a:ext uri="{9D8B030D-6E8A-4147-A177-3AD203B41FA5}">
                      <a16:colId xmlns:a16="http://schemas.microsoft.com/office/drawing/2014/main" val="2791288549"/>
                    </a:ext>
                  </a:extLst>
                </a:gridCol>
              </a:tblGrid>
              <a:tr h="362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Folder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Images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12074"/>
                  </a:ext>
                </a:extLst>
              </a:tr>
              <a:tr h="362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Open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726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922154"/>
                  </a:ext>
                </a:extLst>
              </a:tr>
              <a:tr h="362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Closed</a:t>
                      </a:r>
                      <a:endParaRPr lang="en-US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726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702651"/>
                  </a:ext>
                </a:extLst>
              </a:tr>
              <a:tr h="362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Yawn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723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43926"/>
                  </a:ext>
                </a:extLst>
              </a:tr>
              <a:tr h="36212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 Yawn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725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5703"/>
                  </a:ext>
                </a:extLst>
              </a:tr>
            </a:tbl>
          </a:graphicData>
        </a:graphic>
      </p:graphicFrame>
      <p:sp>
        <p:nvSpPr>
          <p:cNvPr id="15" name="矩形: 对角圆角 7">
            <a:extLst>
              <a:ext uri="{FF2B5EF4-FFF2-40B4-BE49-F238E27FC236}">
                <a16:creationId xmlns:a16="http://schemas.microsoft.com/office/drawing/2014/main" id="{4C2D29F9-77AA-4AE1-BE76-9EFF8A585FB0}"/>
              </a:ext>
            </a:extLst>
          </p:cNvPr>
          <p:cNvSpPr/>
          <p:nvPr/>
        </p:nvSpPr>
        <p:spPr bwMode="auto">
          <a:xfrm>
            <a:off x="822036" y="4127594"/>
            <a:ext cx="665018" cy="631613"/>
          </a:xfrm>
          <a:prstGeom prst="round2DiagRect">
            <a:avLst>
              <a:gd name="adj1" fmla="val 48493"/>
              <a:gd name="adj2" fmla="val 10558"/>
            </a:avLst>
          </a:prstGeom>
          <a:solidFill>
            <a:srgbClr val="199ADD"/>
          </a:solidFill>
          <a:ln w="9" cap="flat">
            <a:noFill/>
            <a:prstDash val="solid"/>
            <a:miter lim="800000"/>
          </a:ln>
        </p:spPr>
        <p:txBody>
          <a:bodyPr vert="horz" wrap="square" lIns="91392" tIns="45696" rIns="91392" bIns="45696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799">
              <a:solidFill>
                <a:schemeClr val="bg1"/>
              </a:solidFill>
              <a:latin typeface="字魂5号-无外润黑体" panose="00000500000000000000" pitchFamily="2" charset="-122"/>
              <a:ea typeface="字魂5号-无外润黑体" panose="00000500000000000000" pitchFamily="2" charset="-122"/>
            </a:endParaRPr>
          </a:p>
        </p:txBody>
      </p:sp>
      <p:grpSp>
        <p:nvGrpSpPr>
          <p:cNvPr id="16" name="组合 21">
            <a:extLst>
              <a:ext uri="{FF2B5EF4-FFF2-40B4-BE49-F238E27FC236}">
                <a16:creationId xmlns:a16="http://schemas.microsoft.com/office/drawing/2014/main" id="{3EFC37EF-D082-41C1-862D-CA25FFA7F17C}"/>
              </a:ext>
            </a:extLst>
          </p:cNvPr>
          <p:cNvGrpSpPr/>
          <p:nvPr/>
        </p:nvGrpSpPr>
        <p:grpSpPr>
          <a:xfrm>
            <a:off x="935777" y="4189779"/>
            <a:ext cx="449678" cy="483822"/>
            <a:chOff x="1851025" y="4510087"/>
            <a:chExt cx="371475" cy="441326"/>
          </a:xfrm>
          <a:solidFill>
            <a:schemeClr val="bg1"/>
          </a:solidFill>
        </p:grpSpPr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8EC77961-DAD8-4594-839C-747AD741A8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1025" y="4556125"/>
              <a:ext cx="371475" cy="395288"/>
            </a:xfrm>
            <a:custGeom>
              <a:avLst/>
              <a:gdLst>
                <a:gd name="T0" fmla="*/ 620 w 800"/>
                <a:gd name="T1" fmla="*/ 272 h 848"/>
                <a:gd name="T2" fmla="*/ 620 w 800"/>
                <a:gd name="T3" fmla="*/ 384 h 848"/>
                <a:gd name="T4" fmla="*/ 752 w 800"/>
                <a:gd name="T5" fmla="*/ 272 h 848"/>
                <a:gd name="T6" fmla="*/ 0 w 800"/>
                <a:gd name="T7" fmla="*/ 120 h 848"/>
                <a:gd name="T8" fmla="*/ 120 w 800"/>
                <a:gd name="T9" fmla="*/ 0 h 848"/>
                <a:gd name="T10" fmla="*/ 293 w 800"/>
                <a:gd name="T11" fmla="*/ 48 h 848"/>
                <a:gd name="T12" fmla="*/ 136 w 800"/>
                <a:gd name="T13" fmla="*/ 608 h 848"/>
                <a:gd name="T14" fmla="*/ 712 w 800"/>
                <a:gd name="T15" fmla="*/ 432 h 848"/>
                <a:gd name="T16" fmla="*/ 585 w 800"/>
                <a:gd name="T17" fmla="*/ 419 h 848"/>
                <a:gd name="T18" fmla="*/ 543 w 800"/>
                <a:gd name="T19" fmla="*/ 316 h 848"/>
                <a:gd name="T20" fmla="*/ 606 w 800"/>
                <a:gd name="T21" fmla="*/ 224 h 848"/>
                <a:gd name="T22" fmla="*/ 712 w 800"/>
                <a:gd name="T23" fmla="*/ 48 h 848"/>
                <a:gd name="T24" fmla="*/ 613 w 800"/>
                <a:gd name="T25" fmla="*/ 42 h 848"/>
                <a:gd name="T26" fmla="*/ 736 w 800"/>
                <a:gd name="T27" fmla="*/ 0 h 848"/>
                <a:gd name="T28" fmla="*/ 760 w 800"/>
                <a:gd name="T29" fmla="*/ 224 h 848"/>
                <a:gd name="T30" fmla="*/ 800 w 800"/>
                <a:gd name="T31" fmla="*/ 248 h 848"/>
                <a:gd name="T32" fmla="*/ 776 w 800"/>
                <a:gd name="T33" fmla="*/ 432 h 848"/>
                <a:gd name="T34" fmla="*/ 760 w 800"/>
                <a:gd name="T35" fmla="*/ 632 h 848"/>
                <a:gd name="T36" fmla="*/ 739 w 800"/>
                <a:gd name="T37" fmla="*/ 661 h 848"/>
                <a:gd name="T38" fmla="*/ 740 w 800"/>
                <a:gd name="T39" fmla="*/ 794 h 848"/>
                <a:gd name="T40" fmla="*/ 753 w 800"/>
                <a:gd name="T41" fmla="*/ 839 h 848"/>
                <a:gd name="T42" fmla="*/ 120 w 800"/>
                <a:gd name="T43" fmla="*/ 848 h 848"/>
                <a:gd name="T44" fmla="*/ 0 w 800"/>
                <a:gd name="T45" fmla="*/ 728 h 848"/>
                <a:gd name="T46" fmla="*/ 702 w 800"/>
                <a:gd name="T47" fmla="*/ 328 h 848"/>
                <a:gd name="T48" fmla="*/ 638 w 800"/>
                <a:gd name="T49" fmla="*/ 328 h 848"/>
                <a:gd name="T50" fmla="*/ 685 w 800"/>
                <a:gd name="T51" fmla="*/ 656 h 848"/>
                <a:gd name="T52" fmla="*/ 69 w 800"/>
                <a:gd name="T53" fmla="*/ 677 h 848"/>
                <a:gd name="T54" fmla="*/ 69 w 800"/>
                <a:gd name="T55" fmla="*/ 779 h 848"/>
                <a:gd name="T56" fmla="*/ 685 w 800"/>
                <a:gd name="T57" fmla="*/ 800 h 848"/>
                <a:gd name="T58" fmla="*/ 668 w 800"/>
                <a:gd name="T59" fmla="*/ 704 h 848"/>
                <a:gd name="T60" fmla="*/ 103 w 800"/>
                <a:gd name="T61" fmla="*/ 711 h 848"/>
                <a:gd name="T62" fmla="*/ 80 w 800"/>
                <a:gd name="T63" fmla="*/ 688 h 848"/>
                <a:gd name="T64" fmla="*/ 677 w 800"/>
                <a:gd name="T65" fmla="*/ 672 h 848"/>
                <a:gd name="T66" fmla="*/ 48 w 800"/>
                <a:gd name="T67" fmla="*/ 186 h 848"/>
                <a:gd name="T68" fmla="*/ 104 w 800"/>
                <a:gd name="T69" fmla="*/ 49 h 848"/>
                <a:gd name="T70" fmla="*/ 48 w 800"/>
                <a:gd name="T71" fmla="*/ 120 h 848"/>
                <a:gd name="T72" fmla="*/ 104 w 800"/>
                <a:gd name="T73" fmla="*/ 193 h 848"/>
                <a:gd name="T74" fmla="*/ 48 w 800"/>
                <a:gd name="T75" fmla="*/ 236 h 848"/>
                <a:gd name="T76" fmla="*/ 104 w 800"/>
                <a:gd name="T77" fmla="*/ 465 h 848"/>
                <a:gd name="T78" fmla="*/ 104 w 800"/>
                <a:gd name="T79" fmla="*/ 497 h 848"/>
                <a:gd name="T80" fmla="*/ 48 w 800"/>
                <a:gd name="T81" fmla="*/ 541 h 848"/>
                <a:gd name="T82" fmla="*/ 104 w 800"/>
                <a:gd name="T83" fmla="*/ 609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00" h="848">
                  <a:moveTo>
                    <a:pt x="752" y="272"/>
                  </a:moveTo>
                  <a:cubicBezTo>
                    <a:pt x="620" y="272"/>
                    <a:pt x="620" y="272"/>
                    <a:pt x="620" y="272"/>
                  </a:cubicBezTo>
                  <a:cubicBezTo>
                    <a:pt x="591" y="328"/>
                    <a:pt x="591" y="328"/>
                    <a:pt x="591" y="328"/>
                  </a:cubicBezTo>
                  <a:cubicBezTo>
                    <a:pt x="620" y="384"/>
                    <a:pt x="620" y="384"/>
                    <a:pt x="620" y="384"/>
                  </a:cubicBezTo>
                  <a:cubicBezTo>
                    <a:pt x="752" y="384"/>
                    <a:pt x="752" y="384"/>
                    <a:pt x="752" y="384"/>
                  </a:cubicBezTo>
                  <a:cubicBezTo>
                    <a:pt x="752" y="272"/>
                    <a:pt x="752" y="272"/>
                    <a:pt x="752" y="272"/>
                  </a:cubicBezTo>
                  <a:close/>
                  <a:moveTo>
                    <a:pt x="0" y="728"/>
                  </a:moveTo>
                  <a:cubicBezTo>
                    <a:pt x="0" y="120"/>
                    <a:pt x="0" y="120"/>
                    <a:pt x="0" y="120"/>
                  </a:cubicBezTo>
                  <a:cubicBezTo>
                    <a:pt x="0" y="86"/>
                    <a:pt x="14" y="56"/>
                    <a:pt x="35" y="35"/>
                  </a:cubicBezTo>
                  <a:cubicBezTo>
                    <a:pt x="57" y="13"/>
                    <a:pt x="87" y="0"/>
                    <a:pt x="120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293" y="48"/>
                    <a:pt x="293" y="48"/>
                    <a:pt x="293" y="48"/>
                  </a:cubicBezTo>
                  <a:cubicBezTo>
                    <a:pt x="136" y="48"/>
                    <a:pt x="136" y="48"/>
                    <a:pt x="136" y="48"/>
                  </a:cubicBezTo>
                  <a:cubicBezTo>
                    <a:pt x="136" y="608"/>
                    <a:pt x="136" y="608"/>
                    <a:pt x="136" y="608"/>
                  </a:cubicBezTo>
                  <a:cubicBezTo>
                    <a:pt x="712" y="608"/>
                    <a:pt x="712" y="608"/>
                    <a:pt x="712" y="608"/>
                  </a:cubicBezTo>
                  <a:cubicBezTo>
                    <a:pt x="712" y="432"/>
                    <a:pt x="712" y="432"/>
                    <a:pt x="712" y="432"/>
                  </a:cubicBezTo>
                  <a:cubicBezTo>
                    <a:pt x="606" y="432"/>
                    <a:pt x="606" y="432"/>
                    <a:pt x="606" y="432"/>
                  </a:cubicBezTo>
                  <a:cubicBezTo>
                    <a:pt x="597" y="432"/>
                    <a:pt x="589" y="427"/>
                    <a:pt x="585" y="419"/>
                  </a:cubicBezTo>
                  <a:cubicBezTo>
                    <a:pt x="543" y="339"/>
                    <a:pt x="543" y="339"/>
                    <a:pt x="543" y="339"/>
                  </a:cubicBezTo>
                  <a:cubicBezTo>
                    <a:pt x="539" y="332"/>
                    <a:pt x="539" y="324"/>
                    <a:pt x="543" y="316"/>
                  </a:cubicBezTo>
                  <a:cubicBezTo>
                    <a:pt x="584" y="238"/>
                    <a:pt x="584" y="238"/>
                    <a:pt x="584" y="238"/>
                  </a:cubicBezTo>
                  <a:cubicBezTo>
                    <a:pt x="588" y="229"/>
                    <a:pt x="596" y="224"/>
                    <a:pt x="606" y="224"/>
                  </a:cubicBezTo>
                  <a:cubicBezTo>
                    <a:pt x="712" y="224"/>
                    <a:pt x="712" y="224"/>
                    <a:pt x="712" y="224"/>
                  </a:cubicBezTo>
                  <a:cubicBezTo>
                    <a:pt x="712" y="48"/>
                    <a:pt x="712" y="48"/>
                    <a:pt x="712" y="48"/>
                  </a:cubicBezTo>
                  <a:cubicBezTo>
                    <a:pt x="611" y="48"/>
                    <a:pt x="611" y="48"/>
                    <a:pt x="611" y="48"/>
                  </a:cubicBezTo>
                  <a:cubicBezTo>
                    <a:pt x="613" y="42"/>
                    <a:pt x="613" y="42"/>
                    <a:pt x="613" y="42"/>
                  </a:cubicBezTo>
                  <a:cubicBezTo>
                    <a:pt x="620" y="28"/>
                    <a:pt x="623" y="14"/>
                    <a:pt x="622" y="0"/>
                  </a:cubicBezTo>
                  <a:cubicBezTo>
                    <a:pt x="736" y="0"/>
                    <a:pt x="736" y="0"/>
                    <a:pt x="736" y="0"/>
                  </a:cubicBezTo>
                  <a:cubicBezTo>
                    <a:pt x="749" y="0"/>
                    <a:pt x="760" y="11"/>
                    <a:pt x="760" y="24"/>
                  </a:cubicBezTo>
                  <a:cubicBezTo>
                    <a:pt x="760" y="90"/>
                    <a:pt x="760" y="157"/>
                    <a:pt x="760" y="224"/>
                  </a:cubicBezTo>
                  <a:cubicBezTo>
                    <a:pt x="776" y="224"/>
                    <a:pt x="776" y="224"/>
                    <a:pt x="776" y="224"/>
                  </a:cubicBezTo>
                  <a:cubicBezTo>
                    <a:pt x="789" y="224"/>
                    <a:pt x="800" y="234"/>
                    <a:pt x="800" y="248"/>
                  </a:cubicBezTo>
                  <a:cubicBezTo>
                    <a:pt x="800" y="408"/>
                    <a:pt x="800" y="408"/>
                    <a:pt x="800" y="408"/>
                  </a:cubicBezTo>
                  <a:cubicBezTo>
                    <a:pt x="800" y="421"/>
                    <a:pt x="789" y="432"/>
                    <a:pt x="776" y="432"/>
                  </a:cubicBezTo>
                  <a:cubicBezTo>
                    <a:pt x="760" y="432"/>
                    <a:pt x="760" y="432"/>
                    <a:pt x="760" y="432"/>
                  </a:cubicBezTo>
                  <a:cubicBezTo>
                    <a:pt x="760" y="632"/>
                    <a:pt x="760" y="632"/>
                    <a:pt x="760" y="632"/>
                  </a:cubicBezTo>
                  <a:cubicBezTo>
                    <a:pt x="760" y="641"/>
                    <a:pt x="755" y="649"/>
                    <a:pt x="747" y="653"/>
                  </a:cubicBezTo>
                  <a:cubicBezTo>
                    <a:pt x="744" y="655"/>
                    <a:pt x="742" y="658"/>
                    <a:pt x="739" y="661"/>
                  </a:cubicBezTo>
                  <a:cubicBezTo>
                    <a:pt x="722" y="680"/>
                    <a:pt x="714" y="704"/>
                    <a:pt x="714" y="728"/>
                  </a:cubicBezTo>
                  <a:cubicBezTo>
                    <a:pt x="714" y="751"/>
                    <a:pt x="723" y="775"/>
                    <a:pt x="740" y="794"/>
                  </a:cubicBezTo>
                  <a:cubicBezTo>
                    <a:pt x="743" y="798"/>
                    <a:pt x="747" y="802"/>
                    <a:pt x="751" y="806"/>
                  </a:cubicBezTo>
                  <a:cubicBezTo>
                    <a:pt x="761" y="814"/>
                    <a:pt x="762" y="829"/>
                    <a:pt x="753" y="839"/>
                  </a:cubicBezTo>
                  <a:cubicBezTo>
                    <a:pt x="748" y="845"/>
                    <a:pt x="741" y="848"/>
                    <a:pt x="735" y="8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87" y="848"/>
                    <a:pt x="57" y="834"/>
                    <a:pt x="35" y="813"/>
                  </a:cubicBezTo>
                  <a:cubicBezTo>
                    <a:pt x="14" y="791"/>
                    <a:pt x="0" y="761"/>
                    <a:pt x="0" y="728"/>
                  </a:cubicBezTo>
                  <a:close/>
                  <a:moveTo>
                    <a:pt x="670" y="296"/>
                  </a:moveTo>
                  <a:cubicBezTo>
                    <a:pt x="688" y="296"/>
                    <a:pt x="702" y="310"/>
                    <a:pt x="702" y="328"/>
                  </a:cubicBezTo>
                  <a:cubicBezTo>
                    <a:pt x="702" y="345"/>
                    <a:pt x="688" y="360"/>
                    <a:pt x="670" y="360"/>
                  </a:cubicBezTo>
                  <a:cubicBezTo>
                    <a:pt x="652" y="360"/>
                    <a:pt x="638" y="345"/>
                    <a:pt x="638" y="328"/>
                  </a:cubicBezTo>
                  <a:cubicBezTo>
                    <a:pt x="638" y="310"/>
                    <a:pt x="652" y="296"/>
                    <a:pt x="670" y="296"/>
                  </a:cubicBezTo>
                  <a:close/>
                  <a:moveTo>
                    <a:pt x="685" y="656"/>
                  </a:moveTo>
                  <a:cubicBezTo>
                    <a:pt x="120" y="656"/>
                    <a:pt x="120" y="656"/>
                    <a:pt x="120" y="656"/>
                  </a:cubicBezTo>
                  <a:cubicBezTo>
                    <a:pt x="100" y="656"/>
                    <a:pt x="82" y="664"/>
                    <a:pt x="69" y="677"/>
                  </a:cubicBezTo>
                  <a:cubicBezTo>
                    <a:pt x="56" y="690"/>
                    <a:pt x="48" y="708"/>
                    <a:pt x="48" y="728"/>
                  </a:cubicBezTo>
                  <a:cubicBezTo>
                    <a:pt x="48" y="748"/>
                    <a:pt x="56" y="766"/>
                    <a:pt x="69" y="779"/>
                  </a:cubicBezTo>
                  <a:cubicBezTo>
                    <a:pt x="82" y="792"/>
                    <a:pt x="100" y="800"/>
                    <a:pt x="120" y="800"/>
                  </a:cubicBezTo>
                  <a:cubicBezTo>
                    <a:pt x="685" y="800"/>
                    <a:pt x="685" y="800"/>
                    <a:pt x="685" y="800"/>
                  </a:cubicBezTo>
                  <a:cubicBezTo>
                    <a:pt x="673" y="777"/>
                    <a:pt x="666" y="752"/>
                    <a:pt x="666" y="728"/>
                  </a:cubicBezTo>
                  <a:cubicBezTo>
                    <a:pt x="666" y="720"/>
                    <a:pt x="667" y="712"/>
                    <a:pt x="668" y="704"/>
                  </a:cubicBezTo>
                  <a:cubicBezTo>
                    <a:pt x="120" y="704"/>
                    <a:pt x="120" y="704"/>
                    <a:pt x="120" y="704"/>
                  </a:cubicBezTo>
                  <a:cubicBezTo>
                    <a:pt x="114" y="704"/>
                    <a:pt x="108" y="706"/>
                    <a:pt x="103" y="711"/>
                  </a:cubicBezTo>
                  <a:cubicBezTo>
                    <a:pt x="97" y="717"/>
                    <a:pt x="87" y="717"/>
                    <a:pt x="81" y="711"/>
                  </a:cubicBezTo>
                  <a:cubicBezTo>
                    <a:pt x="74" y="704"/>
                    <a:pt x="74" y="694"/>
                    <a:pt x="80" y="688"/>
                  </a:cubicBezTo>
                  <a:cubicBezTo>
                    <a:pt x="91" y="678"/>
                    <a:pt x="105" y="672"/>
                    <a:pt x="120" y="672"/>
                  </a:cubicBezTo>
                  <a:cubicBezTo>
                    <a:pt x="677" y="672"/>
                    <a:pt x="677" y="672"/>
                    <a:pt x="677" y="672"/>
                  </a:cubicBezTo>
                  <a:cubicBezTo>
                    <a:pt x="679" y="666"/>
                    <a:pt x="682" y="661"/>
                    <a:pt x="685" y="656"/>
                  </a:cubicBezTo>
                  <a:close/>
                  <a:moveTo>
                    <a:pt x="48" y="186"/>
                  </a:moveTo>
                  <a:cubicBezTo>
                    <a:pt x="64" y="172"/>
                    <a:pt x="83" y="163"/>
                    <a:pt x="104" y="160"/>
                  </a:cubicBezTo>
                  <a:cubicBezTo>
                    <a:pt x="104" y="49"/>
                    <a:pt x="104" y="49"/>
                    <a:pt x="104" y="49"/>
                  </a:cubicBezTo>
                  <a:cubicBezTo>
                    <a:pt x="91" y="52"/>
                    <a:pt x="79" y="59"/>
                    <a:pt x="69" y="69"/>
                  </a:cubicBezTo>
                  <a:cubicBezTo>
                    <a:pt x="56" y="82"/>
                    <a:pt x="48" y="100"/>
                    <a:pt x="48" y="120"/>
                  </a:cubicBezTo>
                  <a:cubicBezTo>
                    <a:pt x="48" y="186"/>
                    <a:pt x="48" y="186"/>
                    <a:pt x="48" y="186"/>
                  </a:cubicBezTo>
                  <a:close/>
                  <a:moveTo>
                    <a:pt x="104" y="193"/>
                  </a:moveTo>
                  <a:cubicBezTo>
                    <a:pt x="88" y="196"/>
                    <a:pt x="74" y="204"/>
                    <a:pt x="64" y="215"/>
                  </a:cubicBezTo>
                  <a:cubicBezTo>
                    <a:pt x="57" y="221"/>
                    <a:pt x="52" y="228"/>
                    <a:pt x="48" y="236"/>
                  </a:cubicBezTo>
                  <a:cubicBezTo>
                    <a:pt x="48" y="490"/>
                    <a:pt x="48" y="490"/>
                    <a:pt x="48" y="490"/>
                  </a:cubicBezTo>
                  <a:cubicBezTo>
                    <a:pt x="64" y="477"/>
                    <a:pt x="83" y="468"/>
                    <a:pt x="104" y="465"/>
                  </a:cubicBezTo>
                  <a:cubicBezTo>
                    <a:pt x="104" y="193"/>
                    <a:pt x="104" y="193"/>
                    <a:pt x="104" y="193"/>
                  </a:cubicBezTo>
                  <a:close/>
                  <a:moveTo>
                    <a:pt x="104" y="497"/>
                  </a:moveTo>
                  <a:cubicBezTo>
                    <a:pt x="88" y="501"/>
                    <a:pt x="74" y="508"/>
                    <a:pt x="64" y="519"/>
                  </a:cubicBezTo>
                  <a:cubicBezTo>
                    <a:pt x="57" y="526"/>
                    <a:pt x="52" y="533"/>
                    <a:pt x="48" y="541"/>
                  </a:cubicBezTo>
                  <a:cubicBezTo>
                    <a:pt x="48" y="632"/>
                    <a:pt x="48" y="632"/>
                    <a:pt x="48" y="632"/>
                  </a:cubicBezTo>
                  <a:cubicBezTo>
                    <a:pt x="64" y="620"/>
                    <a:pt x="83" y="611"/>
                    <a:pt x="104" y="609"/>
                  </a:cubicBezTo>
                  <a:cubicBezTo>
                    <a:pt x="104" y="497"/>
                    <a:pt x="104" y="497"/>
                    <a:pt x="104" y="49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  <p:sp>
          <p:nvSpPr>
            <p:cNvPr id="18" name="Freeform 35">
              <a:extLst>
                <a:ext uri="{FF2B5EF4-FFF2-40B4-BE49-F238E27FC236}">
                  <a16:creationId xmlns:a16="http://schemas.microsoft.com/office/drawing/2014/main" id="{06CEF3D3-8E5F-4665-8EFF-26D8B3FF2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44688" y="4510087"/>
              <a:ext cx="180975" cy="296863"/>
            </a:xfrm>
            <a:custGeom>
              <a:avLst/>
              <a:gdLst>
                <a:gd name="T0" fmla="*/ 374 w 389"/>
                <a:gd name="T1" fmla="*/ 126 h 640"/>
                <a:gd name="T2" fmla="*/ 191 w 389"/>
                <a:gd name="T3" fmla="*/ 519 h 640"/>
                <a:gd name="T4" fmla="*/ 182 w 389"/>
                <a:gd name="T5" fmla="*/ 529 h 640"/>
                <a:gd name="T6" fmla="*/ 47 w 389"/>
                <a:gd name="T7" fmla="*/ 632 h 640"/>
                <a:gd name="T8" fmla="*/ 13 w 389"/>
                <a:gd name="T9" fmla="*/ 628 h 640"/>
                <a:gd name="T10" fmla="*/ 8 w 389"/>
                <a:gd name="T11" fmla="*/ 614 h 640"/>
                <a:gd name="T12" fmla="*/ 0 w 389"/>
                <a:gd name="T13" fmla="*/ 443 h 640"/>
                <a:gd name="T14" fmla="*/ 2 w 389"/>
                <a:gd name="T15" fmla="*/ 432 h 640"/>
                <a:gd name="T16" fmla="*/ 185 w 389"/>
                <a:gd name="T17" fmla="*/ 38 h 640"/>
                <a:gd name="T18" fmla="*/ 272 w 389"/>
                <a:gd name="T19" fmla="*/ 8 h 640"/>
                <a:gd name="T20" fmla="*/ 308 w 389"/>
                <a:gd name="T21" fmla="*/ 21 h 640"/>
                <a:gd name="T22" fmla="*/ 341 w 389"/>
                <a:gd name="T23" fmla="*/ 41 h 640"/>
                <a:gd name="T24" fmla="*/ 374 w 389"/>
                <a:gd name="T25" fmla="*/ 126 h 640"/>
                <a:gd name="T26" fmla="*/ 53 w 389"/>
                <a:gd name="T27" fmla="*/ 555 h 640"/>
                <a:gd name="T28" fmla="*/ 64 w 389"/>
                <a:gd name="T29" fmla="*/ 559 h 640"/>
                <a:gd name="T30" fmla="*/ 150 w 389"/>
                <a:gd name="T31" fmla="*/ 494 h 640"/>
                <a:gd name="T32" fmla="*/ 151 w 389"/>
                <a:gd name="T33" fmla="*/ 492 h 640"/>
                <a:gd name="T34" fmla="*/ 109 w 389"/>
                <a:gd name="T35" fmla="*/ 455 h 640"/>
                <a:gd name="T36" fmla="*/ 74 w 389"/>
                <a:gd name="T37" fmla="*/ 450 h 640"/>
                <a:gd name="T38" fmla="*/ 247 w 389"/>
                <a:gd name="T39" fmla="*/ 80 h 640"/>
                <a:gd name="T40" fmla="*/ 325 w 389"/>
                <a:gd name="T41" fmla="*/ 117 h 640"/>
                <a:gd name="T42" fmla="*/ 330 w 389"/>
                <a:gd name="T43" fmla="*/ 106 h 640"/>
                <a:gd name="T44" fmla="*/ 312 w 389"/>
                <a:gd name="T45" fmla="*/ 78 h 640"/>
                <a:gd name="T46" fmla="*/ 288 w 389"/>
                <a:gd name="T47" fmla="*/ 64 h 640"/>
                <a:gd name="T48" fmla="*/ 262 w 389"/>
                <a:gd name="T49" fmla="*/ 55 h 640"/>
                <a:gd name="T50" fmla="*/ 229 w 389"/>
                <a:gd name="T51" fmla="*/ 59 h 640"/>
                <a:gd name="T52" fmla="*/ 48 w 389"/>
                <a:gd name="T53" fmla="*/ 447 h 640"/>
                <a:gd name="T54" fmla="*/ 53 w 389"/>
                <a:gd name="T55" fmla="*/ 555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89" h="640">
                  <a:moveTo>
                    <a:pt x="374" y="126"/>
                  </a:moveTo>
                  <a:cubicBezTo>
                    <a:pt x="191" y="519"/>
                    <a:pt x="191" y="519"/>
                    <a:pt x="191" y="519"/>
                  </a:cubicBezTo>
                  <a:cubicBezTo>
                    <a:pt x="189" y="524"/>
                    <a:pt x="186" y="527"/>
                    <a:pt x="182" y="529"/>
                  </a:cubicBezTo>
                  <a:cubicBezTo>
                    <a:pt x="47" y="632"/>
                    <a:pt x="47" y="632"/>
                    <a:pt x="47" y="632"/>
                  </a:cubicBezTo>
                  <a:cubicBezTo>
                    <a:pt x="36" y="640"/>
                    <a:pt x="21" y="638"/>
                    <a:pt x="13" y="628"/>
                  </a:cubicBezTo>
                  <a:cubicBezTo>
                    <a:pt x="10" y="624"/>
                    <a:pt x="8" y="619"/>
                    <a:pt x="8" y="614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0" y="439"/>
                    <a:pt x="1" y="435"/>
                    <a:pt x="2" y="432"/>
                  </a:cubicBezTo>
                  <a:cubicBezTo>
                    <a:pt x="185" y="38"/>
                    <a:pt x="185" y="38"/>
                    <a:pt x="185" y="38"/>
                  </a:cubicBezTo>
                  <a:cubicBezTo>
                    <a:pt x="200" y="7"/>
                    <a:pt x="235" y="0"/>
                    <a:pt x="272" y="8"/>
                  </a:cubicBezTo>
                  <a:cubicBezTo>
                    <a:pt x="284" y="11"/>
                    <a:pt x="297" y="15"/>
                    <a:pt x="308" y="21"/>
                  </a:cubicBezTo>
                  <a:cubicBezTo>
                    <a:pt x="320" y="26"/>
                    <a:pt x="331" y="33"/>
                    <a:pt x="341" y="41"/>
                  </a:cubicBezTo>
                  <a:cubicBezTo>
                    <a:pt x="371" y="64"/>
                    <a:pt x="389" y="95"/>
                    <a:pt x="374" y="126"/>
                  </a:cubicBezTo>
                  <a:close/>
                  <a:moveTo>
                    <a:pt x="53" y="555"/>
                  </a:moveTo>
                  <a:cubicBezTo>
                    <a:pt x="64" y="559"/>
                    <a:pt x="64" y="559"/>
                    <a:pt x="64" y="559"/>
                  </a:cubicBezTo>
                  <a:cubicBezTo>
                    <a:pt x="150" y="494"/>
                    <a:pt x="150" y="494"/>
                    <a:pt x="150" y="494"/>
                  </a:cubicBezTo>
                  <a:cubicBezTo>
                    <a:pt x="151" y="492"/>
                    <a:pt x="151" y="492"/>
                    <a:pt x="151" y="492"/>
                  </a:cubicBezTo>
                  <a:cubicBezTo>
                    <a:pt x="109" y="455"/>
                    <a:pt x="109" y="455"/>
                    <a:pt x="109" y="455"/>
                  </a:cubicBezTo>
                  <a:cubicBezTo>
                    <a:pt x="74" y="450"/>
                    <a:pt x="74" y="450"/>
                    <a:pt x="74" y="450"/>
                  </a:cubicBezTo>
                  <a:cubicBezTo>
                    <a:pt x="247" y="80"/>
                    <a:pt x="247" y="80"/>
                    <a:pt x="247" y="80"/>
                  </a:cubicBezTo>
                  <a:cubicBezTo>
                    <a:pt x="325" y="117"/>
                    <a:pt x="325" y="117"/>
                    <a:pt x="325" y="117"/>
                  </a:cubicBezTo>
                  <a:cubicBezTo>
                    <a:pt x="330" y="106"/>
                    <a:pt x="330" y="106"/>
                    <a:pt x="330" y="106"/>
                  </a:cubicBezTo>
                  <a:cubicBezTo>
                    <a:pt x="334" y="99"/>
                    <a:pt x="325" y="88"/>
                    <a:pt x="312" y="78"/>
                  </a:cubicBezTo>
                  <a:cubicBezTo>
                    <a:pt x="305" y="73"/>
                    <a:pt x="297" y="68"/>
                    <a:pt x="288" y="64"/>
                  </a:cubicBezTo>
                  <a:cubicBezTo>
                    <a:pt x="280" y="60"/>
                    <a:pt x="271" y="57"/>
                    <a:pt x="262" y="55"/>
                  </a:cubicBezTo>
                  <a:cubicBezTo>
                    <a:pt x="246" y="52"/>
                    <a:pt x="232" y="52"/>
                    <a:pt x="229" y="59"/>
                  </a:cubicBezTo>
                  <a:cubicBezTo>
                    <a:pt x="48" y="447"/>
                    <a:pt x="48" y="447"/>
                    <a:pt x="48" y="447"/>
                  </a:cubicBezTo>
                  <a:cubicBezTo>
                    <a:pt x="53" y="555"/>
                    <a:pt x="53" y="555"/>
                    <a:pt x="53" y="5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latin typeface="字魂5号-无外润黑体" panose="00000500000000000000" pitchFamily="2" charset="-122"/>
                <a:ea typeface="字魂5号-无外润黑体" panose="00000500000000000000" pitchFamily="2" charset="-122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C1B1019-DA94-46BD-BC4F-8C56F776EACB}"/>
              </a:ext>
            </a:extLst>
          </p:cNvPr>
          <p:cNvSpPr txBox="1"/>
          <p:nvPr/>
        </p:nvSpPr>
        <p:spPr>
          <a:xfrm>
            <a:off x="1495354" y="4200266"/>
            <a:ext cx="21890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Preprocessing:</a:t>
            </a:r>
            <a:endParaRPr lang="zh-CN" altLang="en-US" sz="2800" b="1" dirty="0">
              <a:solidFill>
                <a:schemeClr val="tx1"/>
              </a:solidFill>
              <a:ea typeface="字魂35号-经典雅黑" panose="02000000000000000000" pitchFamily="2" charset="-122"/>
            </a:endParaRPr>
          </a:p>
          <a:p>
            <a:endParaRPr lang="en-US" dirty="0"/>
          </a:p>
        </p:txBody>
      </p:sp>
      <p:sp>
        <p:nvSpPr>
          <p:cNvPr id="32" name="MH_Title_1">
            <a:extLst>
              <a:ext uri="{FF2B5EF4-FFF2-40B4-BE49-F238E27FC236}">
                <a16:creationId xmlns:a16="http://schemas.microsoft.com/office/drawing/2014/main" id="{5DC2B81D-3BD9-4724-B678-F6765B6B1AD3}"/>
              </a:ext>
            </a:extLst>
          </p:cNvPr>
          <p:cNvSpPr/>
          <p:nvPr/>
        </p:nvSpPr>
        <p:spPr>
          <a:xfrm>
            <a:off x="5297160" y="4799755"/>
            <a:ext cx="2304367" cy="147742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en-US" sz="2200" b="1" dirty="0">
                <a:solidFill>
                  <a:schemeClr val="tx1"/>
                </a:solidFill>
              </a:rPr>
              <a:t>Preprocessing</a:t>
            </a:r>
            <a:endParaRPr lang="zh-CN" altLang="en-US" sz="2200" b="1" dirty="0">
              <a:solidFill>
                <a:schemeClr val="tx1"/>
              </a:solidFill>
              <a:latin typeface="Montserrat Medium" panose="00000600000000000000" pitchFamily="2" charset="0"/>
              <a:ea typeface="字魂35号-经典雅黑" panose="02000000000000000000" pitchFamily="2" charset="-122"/>
            </a:endParaRPr>
          </a:p>
        </p:txBody>
      </p:sp>
      <p:sp>
        <p:nvSpPr>
          <p:cNvPr id="34" name="MH_SubTitle_1">
            <a:extLst>
              <a:ext uri="{FF2B5EF4-FFF2-40B4-BE49-F238E27FC236}">
                <a16:creationId xmlns:a16="http://schemas.microsoft.com/office/drawing/2014/main" id="{6BFBA599-BC3F-43D9-AA6E-BC5AA0414F6B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400877" y="4661840"/>
            <a:ext cx="2583591" cy="586798"/>
          </a:xfrm>
          <a:custGeom>
            <a:avLst/>
            <a:gdLst>
              <a:gd name="T0" fmla="*/ 1884 w 1884"/>
              <a:gd name="T1" fmla="*/ 720 h 720"/>
              <a:gd name="T2" fmla="*/ 1506 w 1884"/>
              <a:gd name="T3" fmla="*/ 0 h 720"/>
              <a:gd name="T4" fmla="*/ 0 w 1884"/>
              <a:gd name="T5" fmla="*/ 0 h 720"/>
              <a:gd name="T6" fmla="*/ 0 w 1884"/>
              <a:gd name="T7" fmla="*/ 720 h 720"/>
              <a:gd name="T8" fmla="*/ 1884 w 1884"/>
              <a:gd name="T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720">
                <a:moveTo>
                  <a:pt x="1884" y="720"/>
                </a:moveTo>
                <a:lnTo>
                  <a:pt x="1506" y="0"/>
                </a:lnTo>
                <a:lnTo>
                  <a:pt x="0" y="0"/>
                </a:lnTo>
                <a:lnTo>
                  <a:pt x="0" y="720"/>
                </a:lnTo>
                <a:lnTo>
                  <a:pt x="1884" y="72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35" name="MH_SubTitle_2">
            <a:extLst>
              <a:ext uri="{FF2B5EF4-FFF2-40B4-BE49-F238E27FC236}">
                <a16:creationId xmlns:a16="http://schemas.microsoft.com/office/drawing/2014/main" id="{865983ED-8702-44D7-92F3-1D20A4755ADD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400876" y="5260399"/>
            <a:ext cx="2896283" cy="586798"/>
          </a:xfrm>
          <a:custGeom>
            <a:avLst/>
            <a:gdLst>
              <a:gd name="T0" fmla="*/ 1938 w 2130"/>
              <a:gd name="T1" fmla="*/ 726 h 726"/>
              <a:gd name="T2" fmla="*/ 2130 w 2130"/>
              <a:gd name="T3" fmla="*/ 366 h 726"/>
              <a:gd name="T4" fmla="*/ 1932 w 2130"/>
              <a:gd name="T5" fmla="*/ 0 h 726"/>
              <a:gd name="T6" fmla="*/ 0 w 2130"/>
              <a:gd name="T7" fmla="*/ 0 h 726"/>
              <a:gd name="T8" fmla="*/ 0 w 2130"/>
              <a:gd name="T9" fmla="*/ 726 h 726"/>
              <a:gd name="T10" fmla="*/ 1938 w 2130"/>
              <a:gd name="T11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0" h="726">
                <a:moveTo>
                  <a:pt x="1938" y="726"/>
                </a:moveTo>
                <a:lnTo>
                  <a:pt x="2130" y="366"/>
                </a:lnTo>
                <a:lnTo>
                  <a:pt x="1932" y="0"/>
                </a:lnTo>
                <a:lnTo>
                  <a:pt x="0" y="0"/>
                </a:lnTo>
                <a:lnTo>
                  <a:pt x="0" y="726"/>
                </a:lnTo>
                <a:lnTo>
                  <a:pt x="1938" y="72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400" b="1" dirty="0">
                <a:solidFill>
                  <a:schemeClr val="tx1"/>
                </a:solidFill>
              </a:rPr>
              <a:t>Scale</a:t>
            </a:r>
          </a:p>
        </p:txBody>
      </p:sp>
      <p:sp>
        <p:nvSpPr>
          <p:cNvPr id="37" name="MH_SubTitle_3">
            <a:extLst>
              <a:ext uri="{FF2B5EF4-FFF2-40B4-BE49-F238E27FC236}">
                <a16:creationId xmlns:a16="http://schemas.microsoft.com/office/drawing/2014/main" id="{21A02D0F-1043-4A6B-8D87-6FEF753AFF56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00876" y="5862581"/>
            <a:ext cx="2627431" cy="586798"/>
          </a:xfrm>
          <a:custGeom>
            <a:avLst/>
            <a:gdLst>
              <a:gd name="T0" fmla="*/ 1890 w 1890"/>
              <a:gd name="T1" fmla="*/ 0 h 726"/>
              <a:gd name="T2" fmla="*/ 0 w 1890"/>
              <a:gd name="T3" fmla="*/ 0 h 726"/>
              <a:gd name="T4" fmla="*/ 0 w 1890"/>
              <a:gd name="T5" fmla="*/ 726 h 726"/>
              <a:gd name="T6" fmla="*/ 1506 w 1890"/>
              <a:gd name="T7" fmla="*/ 726 h 726"/>
              <a:gd name="T8" fmla="*/ 1890 w 1890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726">
                <a:moveTo>
                  <a:pt x="1890" y="0"/>
                </a:moveTo>
                <a:lnTo>
                  <a:pt x="0" y="0"/>
                </a:lnTo>
                <a:lnTo>
                  <a:pt x="0" y="726"/>
                </a:lnTo>
                <a:lnTo>
                  <a:pt x="1506" y="726"/>
                </a:lnTo>
                <a:lnTo>
                  <a:pt x="189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en-US" altLang="zh-CN" sz="2400" b="1" dirty="0">
                <a:solidFill>
                  <a:schemeClr val="tx1"/>
                </a:solidFill>
                <a:ea typeface="字魂35号-经典雅黑" panose="02000000000000000000" pitchFamily="2" charset="-122"/>
              </a:rPr>
              <a:t>Brightness</a:t>
            </a:r>
          </a:p>
        </p:txBody>
      </p:sp>
      <p:sp>
        <p:nvSpPr>
          <p:cNvPr id="38" name="MH_SubTitle_4">
            <a:extLst>
              <a:ext uri="{FF2B5EF4-FFF2-40B4-BE49-F238E27FC236}">
                <a16:creationId xmlns:a16="http://schemas.microsoft.com/office/drawing/2014/main" id="{70510C92-32EC-486F-8730-C5C0075925C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 flipH="1">
            <a:off x="7907903" y="4634045"/>
            <a:ext cx="2611746" cy="586798"/>
          </a:xfrm>
          <a:custGeom>
            <a:avLst/>
            <a:gdLst>
              <a:gd name="T0" fmla="*/ 1884 w 1884"/>
              <a:gd name="T1" fmla="*/ 720 h 720"/>
              <a:gd name="T2" fmla="*/ 1506 w 1884"/>
              <a:gd name="T3" fmla="*/ 0 h 720"/>
              <a:gd name="T4" fmla="*/ 0 w 1884"/>
              <a:gd name="T5" fmla="*/ 0 h 720"/>
              <a:gd name="T6" fmla="*/ 0 w 1884"/>
              <a:gd name="T7" fmla="*/ 720 h 720"/>
              <a:gd name="T8" fmla="*/ 1884 w 1884"/>
              <a:gd name="T9" fmla="*/ 72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84" h="720">
                <a:moveTo>
                  <a:pt x="1884" y="720"/>
                </a:moveTo>
                <a:lnTo>
                  <a:pt x="1506" y="0"/>
                </a:lnTo>
                <a:lnTo>
                  <a:pt x="0" y="0"/>
                </a:lnTo>
                <a:lnTo>
                  <a:pt x="0" y="720"/>
                </a:lnTo>
                <a:lnTo>
                  <a:pt x="1884" y="72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                          </a:t>
            </a:r>
            <a:r>
              <a:rPr lang="en-US" sz="2400" b="1" dirty="0">
                <a:solidFill>
                  <a:schemeClr val="tx1"/>
                </a:solidFill>
              </a:rPr>
              <a:t>Flip</a:t>
            </a:r>
          </a:p>
        </p:txBody>
      </p:sp>
      <p:sp>
        <p:nvSpPr>
          <p:cNvPr id="39" name="MH_SubTitle_5">
            <a:extLst>
              <a:ext uri="{FF2B5EF4-FFF2-40B4-BE49-F238E27FC236}">
                <a16:creationId xmlns:a16="http://schemas.microsoft.com/office/drawing/2014/main" id="{5F17EFCB-5026-4A26-9E1C-D3706B7FB12D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 flipH="1">
            <a:off x="7601527" y="5234643"/>
            <a:ext cx="2918122" cy="586799"/>
          </a:xfrm>
          <a:custGeom>
            <a:avLst/>
            <a:gdLst>
              <a:gd name="T0" fmla="*/ 1938 w 2130"/>
              <a:gd name="T1" fmla="*/ 726 h 726"/>
              <a:gd name="T2" fmla="*/ 2130 w 2130"/>
              <a:gd name="T3" fmla="*/ 366 h 726"/>
              <a:gd name="T4" fmla="*/ 1932 w 2130"/>
              <a:gd name="T5" fmla="*/ 0 h 726"/>
              <a:gd name="T6" fmla="*/ 0 w 2130"/>
              <a:gd name="T7" fmla="*/ 0 h 726"/>
              <a:gd name="T8" fmla="*/ 0 w 2130"/>
              <a:gd name="T9" fmla="*/ 726 h 726"/>
              <a:gd name="T10" fmla="*/ 1938 w 2130"/>
              <a:gd name="T11" fmla="*/ 726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30" h="726">
                <a:moveTo>
                  <a:pt x="1938" y="726"/>
                </a:moveTo>
                <a:lnTo>
                  <a:pt x="2130" y="366"/>
                </a:lnTo>
                <a:lnTo>
                  <a:pt x="1932" y="0"/>
                </a:lnTo>
                <a:lnTo>
                  <a:pt x="0" y="0"/>
                </a:lnTo>
                <a:lnTo>
                  <a:pt x="0" y="726"/>
                </a:lnTo>
                <a:lnTo>
                  <a:pt x="1938" y="726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tx1"/>
                </a:solidFill>
              </a:rPr>
              <a:t>Rotation and Shift</a:t>
            </a:r>
          </a:p>
        </p:txBody>
      </p:sp>
      <p:sp>
        <p:nvSpPr>
          <p:cNvPr id="40" name="MH_SubTitle_6">
            <a:extLst>
              <a:ext uri="{FF2B5EF4-FFF2-40B4-BE49-F238E27FC236}">
                <a16:creationId xmlns:a16="http://schemas.microsoft.com/office/drawing/2014/main" id="{5FC28CB3-01CF-45AD-B4BF-6B00DF194AF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 flipH="1">
            <a:off x="7870380" y="5839775"/>
            <a:ext cx="2649269" cy="586798"/>
          </a:xfrm>
          <a:custGeom>
            <a:avLst/>
            <a:gdLst>
              <a:gd name="T0" fmla="*/ 1890 w 1890"/>
              <a:gd name="T1" fmla="*/ 0 h 726"/>
              <a:gd name="T2" fmla="*/ 0 w 1890"/>
              <a:gd name="T3" fmla="*/ 0 h 726"/>
              <a:gd name="T4" fmla="*/ 0 w 1890"/>
              <a:gd name="T5" fmla="*/ 726 h 726"/>
              <a:gd name="T6" fmla="*/ 1506 w 1890"/>
              <a:gd name="T7" fmla="*/ 726 h 726"/>
              <a:gd name="T8" fmla="*/ 1890 w 1890"/>
              <a:gd name="T9" fmla="*/ 0 h 7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90" h="726">
                <a:moveTo>
                  <a:pt x="1890" y="0"/>
                </a:moveTo>
                <a:lnTo>
                  <a:pt x="0" y="0"/>
                </a:lnTo>
                <a:lnTo>
                  <a:pt x="0" y="726"/>
                </a:lnTo>
                <a:lnTo>
                  <a:pt x="1506" y="726"/>
                </a:lnTo>
                <a:lnTo>
                  <a:pt x="189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          </a:t>
            </a:r>
            <a:r>
              <a:rPr lang="en-US" sz="2400" b="1" dirty="0">
                <a:solidFill>
                  <a:schemeClr val="tx1"/>
                </a:solidFill>
              </a:rPr>
              <a:t>Split</a:t>
            </a:r>
          </a:p>
        </p:txBody>
      </p:sp>
      <p:grpSp>
        <p:nvGrpSpPr>
          <p:cNvPr id="47" name="组合 2">
            <a:extLst>
              <a:ext uri="{FF2B5EF4-FFF2-40B4-BE49-F238E27FC236}">
                <a16:creationId xmlns:a16="http://schemas.microsoft.com/office/drawing/2014/main" id="{F900BEFC-D7B7-4536-B393-845CDF2F9F44}"/>
              </a:ext>
            </a:extLst>
          </p:cNvPr>
          <p:cNvGrpSpPr/>
          <p:nvPr/>
        </p:nvGrpSpPr>
        <p:grpSpPr>
          <a:xfrm flipH="1" flipV="1">
            <a:off x="10528882" y="-5"/>
            <a:ext cx="995603" cy="2133591"/>
            <a:chOff x="914400" y="2277838"/>
            <a:chExt cx="1390576" cy="2876548"/>
          </a:xfrm>
        </p:grpSpPr>
        <p:sp>
          <p:nvSpPr>
            <p:cNvPr id="48" name="五边形 21">
              <a:extLst>
                <a:ext uri="{FF2B5EF4-FFF2-40B4-BE49-F238E27FC236}">
                  <a16:creationId xmlns:a16="http://schemas.microsoft.com/office/drawing/2014/main" id="{F5733621-4341-4A61-A1F8-D577BF0D27B6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49" name="五边形 1">
              <a:extLst>
                <a:ext uri="{FF2B5EF4-FFF2-40B4-BE49-F238E27FC236}">
                  <a16:creationId xmlns:a16="http://schemas.microsoft.com/office/drawing/2014/main" id="{FD0202D0-0064-4780-9A8C-C6720D4798CC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55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1B346FA-681C-49B0-A91C-59A7682D5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18" y="359127"/>
            <a:ext cx="11479763" cy="6139204"/>
          </a:xfrm>
          <a:prstGeom prst="rect">
            <a:avLst/>
          </a:prstGeom>
        </p:spPr>
      </p:pic>
      <p:grpSp>
        <p:nvGrpSpPr>
          <p:cNvPr id="70" name="组合 2">
            <a:extLst>
              <a:ext uri="{FF2B5EF4-FFF2-40B4-BE49-F238E27FC236}">
                <a16:creationId xmlns:a16="http://schemas.microsoft.com/office/drawing/2014/main" id="{846EB842-419D-4910-9DB1-AE98F79C90C0}"/>
              </a:ext>
            </a:extLst>
          </p:cNvPr>
          <p:cNvGrpSpPr/>
          <p:nvPr/>
        </p:nvGrpSpPr>
        <p:grpSpPr>
          <a:xfrm flipH="1" flipV="1">
            <a:off x="10649526" y="-7"/>
            <a:ext cx="874958" cy="2004297"/>
            <a:chOff x="914400" y="2277838"/>
            <a:chExt cx="1390576" cy="2876548"/>
          </a:xfrm>
        </p:grpSpPr>
        <p:sp>
          <p:nvSpPr>
            <p:cNvPr id="71" name="五边形 21">
              <a:extLst>
                <a:ext uri="{FF2B5EF4-FFF2-40B4-BE49-F238E27FC236}">
                  <a16:creationId xmlns:a16="http://schemas.microsoft.com/office/drawing/2014/main" id="{7E97FD1A-5BF1-4F43-AB58-9988FDF1C70E}"/>
                </a:ext>
              </a:extLst>
            </p:cNvPr>
            <p:cNvSpPr/>
            <p:nvPr/>
          </p:nvSpPr>
          <p:spPr>
            <a:xfrm rot="16200000" flipV="1">
              <a:off x="971513" y="3820923"/>
              <a:ext cx="1885951" cy="780975"/>
            </a:xfrm>
            <a:prstGeom prst="homePlate">
              <a:avLst>
                <a:gd name="adj" fmla="val 3780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ontserrat Medium" panose="00000600000000000000" pitchFamily="2" charset="0"/>
              </a:endParaRPr>
            </a:p>
          </p:txBody>
        </p:sp>
        <p:sp>
          <p:nvSpPr>
            <p:cNvPr id="72" name="五边形 1">
              <a:extLst>
                <a:ext uri="{FF2B5EF4-FFF2-40B4-BE49-F238E27FC236}">
                  <a16:creationId xmlns:a16="http://schemas.microsoft.com/office/drawing/2014/main" id="{E42AD413-EB69-4B3E-B339-3B2F13A0D086}"/>
                </a:ext>
              </a:extLst>
            </p:cNvPr>
            <p:cNvSpPr/>
            <p:nvPr/>
          </p:nvSpPr>
          <p:spPr>
            <a:xfrm rot="16200000" flipV="1">
              <a:off x="-990" y="3193228"/>
              <a:ext cx="2876548" cy="1045767"/>
            </a:xfrm>
            <a:prstGeom prst="homePlate">
              <a:avLst>
                <a:gd name="adj" fmla="val 3780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B0F0"/>
                </a:solidFill>
                <a:latin typeface="Montserrat Medium" panose="00000600000000000000" pitchFamily="2" charset="0"/>
              </a:endParaRP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61B55BB7-2EF1-44A7-B82A-C4D924DF44D5}"/>
              </a:ext>
            </a:extLst>
          </p:cNvPr>
          <p:cNvSpPr/>
          <p:nvPr/>
        </p:nvSpPr>
        <p:spPr>
          <a:xfrm>
            <a:off x="11195482" y="5894943"/>
            <a:ext cx="637310" cy="524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1611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208164630"/>
  <p:tag name="MH_LIBRARY" val="GRAPHIC"/>
  <p:tag name="MH_TYPE" val="SubTitle"/>
  <p:tag name="MH_ORDER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720</Words>
  <Application>Microsoft Office PowerPoint</Application>
  <PresentationFormat>Widescreen</PresentationFormat>
  <Paragraphs>268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8801819646333</cp:lastModifiedBy>
  <cp:revision>245</cp:revision>
  <dcterms:created xsi:type="dcterms:W3CDTF">2023-02-17T07:06:20Z</dcterms:created>
  <dcterms:modified xsi:type="dcterms:W3CDTF">2025-07-03T16:00:10Z</dcterms:modified>
</cp:coreProperties>
</file>