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Brad, Aaron, Till, Julian, and Emily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Reminder</a:t>
            </a:r>
          </a:p>
          <a:p>
            <a:r>
              <a:rPr lang="en-US" sz="3200" dirty="0" smtClean="0"/>
              <a:t>Sudoku is:</a:t>
            </a:r>
          </a:p>
          <a:p>
            <a:pPr lvl="3"/>
            <a:r>
              <a:rPr lang="en-US" sz="2600" baseline="-25000" dirty="0"/>
              <a:t>a classic puzzle game normally played with pencil and paper. This software provides a digital interface which allows users to play Sudoku, import their own Sudoku boards to play, and even create their own boards.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9831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Page options</a:t>
            </a:r>
          </a:p>
          <a:p>
            <a:r>
              <a:rPr lang="en-US" dirty="0" smtClean="0"/>
              <a:t>Help menu </a:t>
            </a:r>
          </a:p>
          <a:p>
            <a:r>
              <a:rPr lang="en-US" dirty="0" smtClean="0"/>
              <a:t>Improved hints (checking user input)</a:t>
            </a:r>
          </a:p>
          <a:p>
            <a:r>
              <a:rPr lang="en-US" dirty="0" smtClean="0"/>
              <a:t>Countdown timer</a:t>
            </a:r>
          </a:p>
          <a:p>
            <a:r>
              <a:rPr lang="en-US" dirty="0" smtClean="0"/>
              <a:t>Improved 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57225"/>
            <a:ext cx="3939785" cy="2389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50" y="3595644"/>
            <a:ext cx="3735388" cy="27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37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</TotalTime>
  <Words>73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Sudoku</vt:lpstr>
      <vt:lpstr>Final Project</vt:lpstr>
      <vt:lpstr>Additions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Microsoft Office User</dc:creator>
  <cp:lastModifiedBy>Microsoft Office User</cp:lastModifiedBy>
  <cp:revision>2</cp:revision>
  <dcterms:created xsi:type="dcterms:W3CDTF">2017-05-03T17:12:00Z</dcterms:created>
  <dcterms:modified xsi:type="dcterms:W3CDTF">2017-05-03T17:22:12Z</dcterms:modified>
</cp:coreProperties>
</file>