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SUDOKU MASTER</a:t>
            </a:r>
            <a:endParaRPr lang="en-US" dirty="0"/>
          </a:p>
        </p:txBody>
      </p:sp>
      <p:sp>
        <p:nvSpPr>
          <p:cNvPr id="3" name="Subtitle 2"/>
          <p:cNvSpPr>
            <a:spLocks noGrp="1"/>
          </p:cNvSpPr>
          <p:nvPr>
            <p:ph type="subTitle" idx="1"/>
          </p:nvPr>
        </p:nvSpPr>
        <p:spPr/>
        <p:txBody>
          <a:bodyPr/>
          <a:lstStyle/>
          <a:p>
            <a:r>
              <a:rPr lang="en-US" dirty="0" smtClean="0"/>
              <a:t>Aaron, Brad, Emily, Julian, Till</a:t>
            </a:r>
            <a:endParaRPr lang="en-US" dirty="0"/>
          </a:p>
        </p:txBody>
      </p:sp>
    </p:spTree>
    <p:extLst>
      <p:ext uri="{BB962C8B-B14F-4D97-AF65-F5344CB8AC3E}">
        <p14:creationId xmlns:p14="http://schemas.microsoft.com/office/powerpoint/2010/main" val="273908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a:t>
            </a:r>
            <a:endParaRPr lang="en-US" dirty="0"/>
          </a:p>
        </p:txBody>
      </p:sp>
      <p:sp>
        <p:nvSpPr>
          <p:cNvPr id="3" name="Content Placeholder 2"/>
          <p:cNvSpPr>
            <a:spLocks noGrp="1"/>
          </p:cNvSpPr>
          <p:nvPr>
            <p:ph idx="1"/>
          </p:nvPr>
        </p:nvSpPr>
        <p:spPr/>
        <p:txBody>
          <a:bodyPr>
            <a:normAutofit/>
          </a:bodyPr>
          <a:lstStyle/>
          <a:p>
            <a:pPr marL="0" indent="0">
              <a:buNone/>
            </a:pPr>
            <a:r>
              <a:rPr lang="en-US" sz="4400" baseline="-25000" dirty="0"/>
              <a:t>Sudoku is a classic puzzle game normally played with pencil and paper. This software provides a digital interface which allows users to play Sudoku, import their own Sudoku boards to play, and even create their own boards. </a:t>
            </a:r>
          </a:p>
        </p:txBody>
      </p:sp>
    </p:spTree>
    <p:extLst>
      <p:ext uri="{BB962C8B-B14F-4D97-AF65-F5344CB8AC3E}">
        <p14:creationId xmlns:p14="http://schemas.microsoft.com/office/powerpoint/2010/main" val="78729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a:t>There are a variety of web-based applications available to simulate a game of Sudoku. Some use premade Sudoku boards, while others are able to generate them. Sudoku Master is capable of generating brand new Sudoku boards as well as saving created boards to be played again. There are a variety of different options to choose from and different aesthetically backgrounds.</a:t>
            </a:r>
          </a:p>
        </p:txBody>
      </p:sp>
    </p:spTree>
    <p:extLst>
      <p:ext uri="{BB962C8B-B14F-4D97-AF65-F5344CB8AC3E}">
        <p14:creationId xmlns:p14="http://schemas.microsoft.com/office/powerpoint/2010/main" val="50373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Devices and Specifications</a:t>
            </a:r>
            <a:endParaRPr lang="en-US" dirty="0"/>
          </a:p>
        </p:txBody>
      </p:sp>
      <p:sp>
        <p:nvSpPr>
          <p:cNvPr id="3" name="Content Placeholder 2"/>
          <p:cNvSpPr>
            <a:spLocks noGrp="1"/>
          </p:cNvSpPr>
          <p:nvPr>
            <p:ph idx="1"/>
          </p:nvPr>
        </p:nvSpPr>
        <p:spPr/>
        <p:txBody>
          <a:bodyPr/>
          <a:lstStyle/>
          <a:p>
            <a:r>
              <a:rPr lang="en-US" dirty="0"/>
              <a:t>Requires Windows or </a:t>
            </a:r>
            <a:r>
              <a:rPr lang="en-US" dirty="0" err="1"/>
              <a:t>MacOS</a:t>
            </a:r>
            <a:r>
              <a:rPr lang="en-US" dirty="0"/>
              <a:t> and </a:t>
            </a:r>
            <a:r>
              <a:rPr lang="en-US" dirty="0" smtClean="0"/>
              <a:t>JAVA.</a:t>
            </a:r>
          </a:p>
          <a:p>
            <a:r>
              <a:rPr lang="en-US" dirty="0" smtClean="0"/>
              <a:t>Languages</a:t>
            </a:r>
            <a:r>
              <a:rPr lang="en-US" dirty="0"/>
              <a:t>: </a:t>
            </a:r>
            <a:r>
              <a:rPr lang="en-US" dirty="0" smtClean="0"/>
              <a:t>English</a:t>
            </a:r>
            <a:endParaRPr lang="en-US" dirty="0"/>
          </a:p>
        </p:txBody>
      </p:sp>
    </p:spTree>
    <p:extLst>
      <p:ext uri="{BB962C8B-B14F-4D97-AF65-F5344CB8AC3E}">
        <p14:creationId xmlns:p14="http://schemas.microsoft.com/office/powerpoint/2010/main" val="166495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1026" name="Picture 2" descr="ClassDiagra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427" y="1264555"/>
            <a:ext cx="5280689" cy="545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2373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26</TotalTime>
  <Words>134</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SUDOKU MASTER</vt:lpstr>
      <vt:lpstr>Sudoku</vt:lpstr>
      <vt:lpstr>Background</vt:lpstr>
      <vt:lpstr>Devices and Specifications</vt:lpstr>
      <vt:lpstr>Class Diagram</vt:lpstr>
    </vt:vector>
  </TitlesOfParts>
  <Company>Elizabethtown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project!!!!!!!!!!!!!!!!!</dc:title>
  <dc:creator>Riegel, Aaron</dc:creator>
  <cp:lastModifiedBy>Riegel, Aaron</cp:lastModifiedBy>
  <cp:revision>2</cp:revision>
  <dcterms:created xsi:type="dcterms:W3CDTF">2017-04-07T18:14:19Z</dcterms:created>
  <dcterms:modified xsi:type="dcterms:W3CDTF">2017-04-07T18:41:17Z</dcterms:modified>
</cp:coreProperties>
</file>