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7"/>
  </p:notesMasterIdLst>
  <p:handoutMasterIdLst>
    <p:handoutMasterId r:id="rId8"/>
  </p:handoutMasterIdLst>
  <p:sldIdLst>
    <p:sldId id="320" r:id="rId5"/>
    <p:sldId id="363" r:id="rId6"/>
  </p:sldIdLst>
  <p:sldSz cx="9144000" cy="5143500" type="screen16x9"/>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 Deck Information" id="{22E46F59-0EC1-448D-8A2E-0FB3E552DA65}">
          <p14:sldIdLst>
            <p14:sldId id="320"/>
          </p14:sldIdLst>
        </p14:section>
        <p14:section name="&lt;BookID&gt;" id="{9D13601B-CA87-4FD7-9F08-FEEA6BD5D5C6}">
          <p14:sldIdLst>
            <p14:sldId id="36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ergal Keane" initials="FK" lastIdx="3" clrIdx="0"/>
  <p:cmAuthor id="1" name="knoconnell" initials="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282C"/>
    <a:srgbClr val="494B43"/>
    <a:srgbClr val="0070C0"/>
    <a:srgbClr val="004F8A"/>
    <a:srgbClr val="BBD25E"/>
    <a:srgbClr val="F5F6F1"/>
    <a:srgbClr val="30A3D2"/>
    <a:srgbClr val="3C44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79862" autoAdjust="0"/>
  </p:normalViewPr>
  <p:slideViewPr>
    <p:cSldViewPr snapToGrid="0" snapToObjects="1">
      <p:cViewPr varScale="1">
        <p:scale>
          <a:sx n="139" d="100"/>
          <a:sy n="139" d="100"/>
        </p:scale>
        <p:origin x="102" y="366"/>
      </p:cViewPr>
      <p:guideLst>
        <p:guide orient="horz" pos="162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Grid="0" snapToObjects="1">
      <p:cViewPr varScale="1">
        <p:scale>
          <a:sx n="68" d="100"/>
          <a:sy n="68" d="100"/>
        </p:scale>
        <p:origin x="-3086"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50453BE-AC74-46D7-A087-EEC3C0948516}" type="datetimeFigureOut">
              <a:rPr lang="en-IE" smtClean="0"/>
              <a:pPr/>
              <a:t>23/06/2017</a:t>
            </a:fld>
            <a:endParaRPr lang="en-I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547FBE-D718-4E91-A43E-3FDC2BF78F0D}" type="slidenum">
              <a:rPr lang="en-IE" smtClean="0"/>
              <a:pPr/>
              <a:t>‹#›</a:t>
            </a:fld>
            <a:endParaRPr lang="en-IE"/>
          </a:p>
        </p:txBody>
      </p:sp>
    </p:spTree>
    <p:extLst>
      <p:ext uri="{BB962C8B-B14F-4D97-AF65-F5344CB8AC3E}">
        <p14:creationId xmlns:p14="http://schemas.microsoft.com/office/powerpoint/2010/main" val="18056312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A57942-8A88-4CDD-BD45-8A1E996E109E}" type="datetimeFigureOut">
              <a:rPr lang="en-IE" smtClean="0"/>
              <a:pPr/>
              <a:t>23/06/2017</a:t>
            </a:fld>
            <a:endParaRPr lang="en-IE"/>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D64DBB-0638-487A-8278-D2314B35D95C}" type="slidenum">
              <a:rPr lang="en-IE" smtClean="0"/>
              <a:pPr/>
              <a:t>‹#›</a:t>
            </a:fld>
            <a:endParaRPr lang="en-IE"/>
          </a:p>
        </p:txBody>
      </p:sp>
    </p:spTree>
    <p:extLst>
      <p:ext uri="{BB962C8B-B14F-4D97-AF65-F5344CB8AC3E}">
        <p14:creationId xmlns:p14="http://schemas.microsoft.com/office/powerpoint/2010/main" val="429350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494B43"/>
                </a:solidFill>
              </a:rPr>
              <a:t>NOTE: This slide is for reference only, and will never be recorded.</a:t>
            </a:r>
          </a:p>
          <a:p>
            <a:endParaRPr lang="en-IE" dirty="0"/>
          </a:p>
        </p:txBody>
      </p:sp>
      <p:sp>
        <p:nvSpPr>
          <p:cNvPr id="4" name="Slide Number Placeholder 3"/>
          <p:cNvSpPr>
            <a:spLocks noGrp="1"/>
          </p:cNvSpPr>
          <p:nvPr>
            <p:ph type="sldNum" sz="quarter" idx="10"/>
          </p:nvPr>
        </p:nvSpPr>
        <p:spPr/>
        <p:txBody>
          <a:bodyPr/>
          <a:lstStyle/>
          <a:p>
            <a:fld id="{44D64DBB-0638-487A-8278-D2314B35D95C}" type="slidenum">
              <a:rPr lang="en-IE" smtClean="0"/>
              <a:pPr/>
              <a:t>1</a:t>
            </a:fld>
            <a:endParaRPr lang="en-IE" dirty="0"/>
          </a:p>
        </p:txBody>
      </p:sp>
    </p:spTree>
    <p:extLst>
      <p:ext uri="{BB962C8B-B14F-4D97-AF65-F5344CB8AC3E}">
        <p14:creationId xmlns:p14="http://schemas.microsoft.com/office/powerpoint/2010/main" val="3635535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44D64DBB-0638-487A-8278-D2314B35D95C}" type="slidenum">
              <a:rPr lang="en-IE" smtClean="0"/>
              <a:pPr/>
              <a:t>2</a:t>
            </a:fld>
            <a:endParaRPr lang="en-IE"/>
          </a:p>
        </p:txBody>
      </p:sp>
    </p:spTree>
    <p:extLst>
      <p:ext uri="{BB962C8B-B14F-4D97-AF65-F5344CB8AC3E}">
        <p14:creationId xmlns:p14="http://schemas.microsoft.com/office/powerpoint/2010/main" val="3607688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288" y="0"/>
            <a:ext cx="9155288" cy="682144"/>
          </a:xfrm>
        </p:spPr>
        <p:txBody>
          <a:bodyPr/>
          <a:lstStyle>
            <a:lvl1pPr>
              <a:defRPr/>
            </a:lvl1pPr>
          </a:lstStyle>
          <a:p>
            <a:r>
              <a:rPr lang="en-US" dirty="0" smtClean="0"/>
              <a:t>Click to add slide title</a:t>
            </a:r>
            <a:endParaRPr lang="en-IE" dirty="0"/>
          </a:p>
        </p:txBody>
      </p:sp>
      <p:sp>
        <p:nvSpPr>
          <p:cNvPr id="3" name="Content Placeholder 2"/>
          <p:cNvSpPr>
            <a:spLocks noGrp="1"/>
          </p:cNvSpPr>
          <p:nvPr>
            <p:ph idx="1" hasCustomPrompt="1"/>
          </p:nvPr>
        </p:nvSpPr>
        <p:spPr/>
        <p:txBody>
          <a:bodyPr/>
          <a:lstStyle>
            <a:lvl1pPr>
              <a:buClr>
                <a:srgbClr val="C00000"/>
              </a:buClr>
              <a:defRPr sz="2400">
                <a:latin typeface="Montserrat" panose="00000500000000000000" pitchFamily="50" charset="0"/>
              </a:defRPr>
            </a:lvl1pPr>
            <a:lvl2pPr>
              <a:buClr>
                <a:srgbClr val="C00000"/>
              </a:buClr>
              <a:defRPr sz="2000">
                <a:latin typeface="Montserrat" panose="00000500000000000000" pitchFamily="50" charset="0"/>
              </a:defRPr>
            </a:lvl2pPr>
            <a:lvl3pPr>
              <a:buClr>
                <a:srgbClr val="C00000"/>
              </a:buClr>
              <a:defRPr sz="1800">
                <a:latin typeface="Montserrat" panose="00000500000000000000" pitchFamily="50" charset="0"/>
              </a:defRPr>
            </a:lvl3pPr>
            <a:lvl4pPr marL="714375" marR="0" indent="-171450" algn="l" defTabSz="914400" rtl="0" eaLnBrk="1" fontAlgn="auto" latinLnBrk="0" hangingPunct="1">
              <a:lnSpc>
                <a:spcPct val="100000"/>
              </a:lnSpc>
              <a:spcBef>
                <a:spcPct val="20000"/>
              </a:spcBef>
              <a:spcAft>
                <a:spcPts val="0"/>
              </a:spcAft>
              <a:buClr>
                <a:srgbClr val="C00000"/>
              </a:buClr>
              <a:buSzTx/>
              <a:buFont typeface="Arial" panose="020B0604020202020204" pitchFamily="34" charset="0"/>
              <a:buChar char="•"/>
              <a:tabLst/>
              <a:defRPr sz="1600">
                <a:latin typeface="Montserrat" panose="00000500000000000000" pitchFamily="50" charset="0"/>
              </a:defRPr>
            </a:lvl4pPr>
            <a:lvl5pPr>
              <a:defRPr sz="14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marL="990600" marR="0" lvl="4" indent="-171450" algn="l" defTabSz="914400" rtl="0" eaLnBrk="1" fontAlgn="auto" latinLnBrk="0" hangingPunct="1">
              <a:lnSpc>
                <a:spcPct val="100000"/>
              </a:lnSpc>
              <a:spcBef>
                <a:spcPct val="20000"/>
              </a:spcBef>
              <a:spcAft>
                <a:spcPts val="0"/>
              </a:spcAft>
              <a:buClr>
                <a:srgbClr val="C00000"/>
              </a:buClr>
              <a:buSzTx/>
              <a:buFont typeface="Arial" panose="020B0604020202020204" pitchFamily="34" charset="0"/>
              <a:buChar char="•"/>
              <a:tabLst/>
              <a:defRPr/>
            </a:pPr>
            <a:r>
              <a:rPr lang="en-US" dirty="0" smtClean="0"/>
              <a:t>Fifth level</a:t>
            </a:r>
          </a:p>
          <a:p>
            <a:pPr lvl="3"/>
            <a:endParaRPr lang="en-US" dirty="0" smtClean="0"/>
          </a:p>
        </p:txBody>
      </p:sp>
    </p:spTree>
    <p:extLst>
      <p:ext uri="{BB962C8B-B14F-4D97-AF65-F5344CB8AC3E}">
        <p14:creationId xmlns:p14="http://schemas.microsoft.com/office/powerpoint/2010/main" val="40963400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add slide title</a:t>
            </a:r>
            <a:endParaRPr lang="en-US" dirty="0"/>
          </a:p>
        </p:txBody>
      </p:sp>
      <p:sp>
        <p:nvSpPr>
          <p:cNvPr id="5" name="TextBox 4"/>
          <p:cNvSpPr txBox="1"/>
          <p:nvPr userDrawn="1"/>
        </p:nvSpPr>
        <p:spPr>
          <a:xfrm>
            <a:off x="0" y="682144"/>
            <a:ext cx="9144000" cy="4103852"/>
          </a:xfrm>
          <a:prstGeom prst="rect">
            <a:avLst/>
          </a:prstGeom>
          <a:solidFill>
            <a:schemeClr val="tx1"/>
          </a:solidFill>
          <a:effectLst>
            <a:softEdge rad="317500"/>
          </a:effectLst>
        </p:spPr>
        <p:txBody>
          <a:bodyPr wrap="square" lIns="540000" tIns="540000" rIns="540000" bIns="540000" rtlCol="0">
            <a:noAutofit/>
          </a:bodyPr>
          <a:lstStyle/>
          <a:p>
            <a:endParaRPr lang="en-IE" dirty="0">
              <a:solidFill>
                <a:schemeClr val="bg1"/>
              </a:solidFill>
              <a:latin typeface="Courier" pitchFamily="2" charset="0"/>
            </a:endParaRPr>
          </a:p>
        </p:txBody>
      </p:sp>
      <p:sp>
        <p:nvSpPr>
          <p:cNvPr id="6" name="Text Placeholder 5"/>
          <p:cNvSpPr>
            <a:spLocks noGrp="1"/>
          </p:cNvSpPr>
          <p:nvPr>
            <p:ph type="body" sz="quarter" idx="12" hasCustomPrompt="1"/>
          </p:nvPr>
        </p:nvSpPr>
        <p:spPr>
          <a:xfrm>
            <a:off x="440109" y="1080118"/>
            <a:ext cx="8157626" cy="3111872"/>
          </a:xfrm>
        </p:spPr>
        <p:txBody>
          <a:bodyPr>
            <a:normAutofit/>
          </a:bodyPr>
          <a:lstStyle>
            <a:lvl1pPr marL="0" indent="0">
              <a:buNone/>
              <a:defRPr lang="en-US" sz="1800" i="1" kern="1200" baseline="0" dirty="0" smtClean="0">
                <a:solidFill>
                  <a:schemeClr val="bg1"/>
                </a:solidFill>
                <a:latin typeface="Courier New" panose="02070309020205020404" pitchFamily="49" charset="0"/>
                <a:ea typeface="+mn-ea"/>
                <a:cs typeface="Courier New" panose="02070309020205020404" pitchFamily="49" charset="0"/>
              </a:defRPr>
            </a:lvl1pPr>
            <a:lvl2pPr marL="180975" indent="0">
              <a:buNone/>
              <a:defRPr>
                <a:latin typeface="Courier New" panose="02070309020205020404" pitchFamily="49" charset="0"/>
                <a:cs typeface="Courier New" panose="02070309020205020404" pitchFamily="49" charset="0"/>
              </a:defRPr>
            </a:lvl2pPr>
            <a:lvl3pPr marL="361950" indent="0">
              <a:buNone/>
              <a:defRPr>
                <a:latin typeface="Courier New" panose="02070309020205020404" pitchFamily="49" charset="0"/>
                <a:cs typeface="Courier New" panose="02070309020205020404" pitchFamily="49" charset="0"/>
              </a:defRPr>
            </a:lvl3pPr>
            <a:lvl4pPr marL="542925" indent="0">
              <a:buNone/>
              <a:defRPr>
                <a:latin typeface="Courier New" panose="02070309020205020404" pitchFamily="49" charset="0"/>
                <a:cs typeface="Courier New" panose="02070309020205020404" pitchFamily="49" charset="0"/>
              </a:defRPr>
            </a:lvl4pPr>
            <a:lvl5pPr marL="809625" indent="0">
              <a:buNone/>
              <a:defRPr>
                <a:latin typeface="Courier New" panose="02070309020205020404" pitchFamily="49" charset="0"/>
                <a:cs typeface="Courier New" panose="02070309020205020404" pitchFamily="49" charset="0"/>
              </a:defRPr>
            </a:lvl5pPr>
          </a:lstStyle>
          <a:p>
            <a:pPr lvl="0"/>
            <a:r>
              <a:rPr lang="en-US" dirty="0" smtClean="0"/>
              <a:t>Click to add code</a:t>
            </a:r>
            <a:br>
              <a:rPr lang="en-US" dirty="0" smtClean="0"/>
            </a:br>
            <a:r>
              <a:rPr lang="en-US" dirty="0" smtClean="0"/>
              <a:t>(Courier New, Size 18, white)</a:t>
            </a:r>
          </a:p>
        </p:txBody>
      </p:sp>
    </p:spTree>
    <p:extLst>
      <p:ext uri="{BB962C8B-B14F-4D97-AF65-F5344CB8AC3E}">
        <p14:creationId xmlns:p14="http://schemas.microsoft.com/office/powerpoint/2010/main" val="14455758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1" y="864394"/>
            <a:ext cx="3008313" cy="776288"/>
          </a:xfrm>
          <a:prstGeom prst="round2SameRect">
            <a:avLst>
              <a:gd name="adj1" fmla="val 11146"/>
              <a:gd name="adj2" fmla="val 0"/>
            </a:avLst>
          </a:prstGeom>
          <a:solidFill>
            <a:schemeClr val="accent2">
              <a:lumMod val="75000"/>
            </a:schemeClr>
          </a:solidFill>
        </p:spPr>
        <p:txBody>
          <a:bodyPr lIns="180000" rIns="180000" anchor="ctr" anchorCtr="0">
            <a:noAutofit/>
          </a:bodyPr>
          <a:lstStyle>
            <a:lvl1pPr algn="l">
              <a:defRPr sz="2000" b="0">
                <a:solidFill>
                  <a:schemeClr val="bg1"/>
                </a:solidFill>
                <a:latin typeface="Montserrat" panose="00000500000000000000" pitchFamily="50" charset="0"/>
              </a:defRPr>
            </a:lvl1pPr>
          </a:lstStyle>
          <a:p>
            <a:r>
              <a:rPr lang="en-US" noProof="0" dirty="0" smtClean="0"/>
              <a:t>Click to add heading</a:t>
            </a:r>
            <a:endParaRPr lang="en-US" noProof="0" dirty="0"/>
          </a:p>
        </p:txBody>
      </p:sp>
      <p:sp>
        <p:nvSpPr>
          <p:cNvPr id="3" name="Content Placeholder 2"/>
          <p:cNvSpPr>
            <a:spLocks noGrp="1"/>
          </p:cNvSpPr>
          <p:nvPr>
            <p:ph idx="1" hasCustomPrompt="1"/>
          </p:nvPr>
        </p:nvSpPr>
        <p:spPr>
          <a:xfrm>
            <a:off x="3575050" y="864394"/>
            <a:ext cx="5207000" cy="3730229"/>
          </a:xfrm>
        </p:spPr>
        <p:txBody>
          <a:bodyPr lIns="0" rIns="0"/>
          <a:lstStyle>
            <a:lvl1pPr marL="180975" indent="-180975">
              <a:buClr>
                <a:srgbClr val="C00000"/>
              </a:buClr>
              <a:defRPr sz="2400" baseline="0"/>
            </a:lvl1pPr>
            <a:lvl2pPr>
              <a:buClr>
                <a:srgbClr val="C00000"/>
              </a:buClr>
              <a:defRPr sz="2000"/>
            </a:lvl2pPr>
            <a:lvl3pPr>
              <a:buClr>
                <a:srgbClr val="C00000"/>
              </a:buClr>
              <a:defRPr sz="1800"/>
            </a:lvl3pPr>
            <a:lvl4pPr>
              <a:buClr>
                <a:srgbClr val="C00000"/>
              </a:buClr>
              <a:defRPr sz="1600"/>
            </a:lvl4pPr>
            <a:lvl5pPr>
              <a:defRPr sz="1400"/>
            </a:lvl5pPr>
            <a:lvl6pPr>
              <a:defRPr sz="2000"/>
            </a:lvl6pPr>
            <a:lvl7pPr>
              <a:defRPr sz="2000"/>
            </a:lvl7pPr>
            <a:lvl8pPr>
              <a:defRPr sz="2000"/>
            </a:lvl8pPr>
            <a:lvl9pPr>
              <a:defRPr sz="2000"/>
            </a:lvl9pPr>
          </a:lstStyle>
          <a:p>
            <a:pPr lvl="0"/>
            <a:r>
              <a:rPr lang="en-US" noProof="0" dirty="0" smtClean="0"/>
              <a:t>Click to add bullet points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3"/>
            <a:endParaRPr lang="en-US" noProof="0" dirty="0" smtClean="0"/>
          </a:p>
          <a:p>
            <a:pPr lvl="3"/>
            <a:endParaRPr lang="en-US" noProof="0" dirty="0" smtClean="0"/>
          </a:p>
        </p:txBody>
      </p:sp>
      <p:sp>
        <p:nvSpPr>
          <p:cNvPr id="4" name="Text Placeholder 3"/>
          <p:cNvSpPr>
            <a:spLocks noGrp="1"/>
          </p:cNvSpPr>
          <p:nvPr>
            <p:ph type="body" sz="half" idx="2" hasCustomPrompt="1"/>
          </p:nvPr>
        </p:nvSpPr>
        <p:spPr>
          <a:xfrm>
            <a:off x="360001" y="1707654"/>
            <a:ext cx="3008313" cy="2886969"/>
          </a:xfrm>
        </p:spPr>
        <p:txBody>
          <a:bodyPr lIns="180000" rIns="18000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smtClean="0"/>
              <a:t>Click to add text</a:t>
            </a:r>
          </a:p>
        </p:txBody>
      </p:sp>
      <p:sp>
        <p:nvSpPr>
          <p:cNvPr id="11" name="Text Placeholder 10"/>
          <p:cNvSpPr>
            <a:spLocks noGrp="1"/>
          </p:cNvSpPr>
          <p:nvPr>
            <p:ph type="body" sz="quarter" idx="13" hasCustomPrompt="1"/>
          </p:nvPr>
        </p:nvSpPr>
        <p:spPr>
          <a:xfrm>
            <a:off x="0" y="0"/>
            <a:ext cx="9154800" cy="683100"/>
          </a:xfrm>
          <a:solidFill>
            <a:schemeClr val="bg1">
              <a:lumMod val="50000"/>
            </a:schemeClr>
          </a:solidFill>
        </p:spPr>
        <p:txBody>
          <a:bodyPr anchor="ctr" anchorCtr="0">
            <a:normAutofit/>
          </a:bodyPr>
          <a:lstStyle>
            <a:lvl1pPr marL="0" indent="0">
              <a:buFontTx/>
              <a:buNone/>
              <a:defRPr sz="2800" b="0">
                <a:solidFill>
                  <a:schemeClr val="bg1"/>
                </a:solidFill>
                <a:latin typeface="Montserrat" panose="00000500000000000000" pitchFamily="50" charset="0"/>
              </a:defRPr>
            </a:lvl1pPr>
          </a:lstStyle>
          <a:p>
            <a:pPr lvl="0"/>
            <a:r>
              <a:rPr lang="en-US" noProof="0" dirty="0" smtClean="0"/>
              <a:t>Click to add slide title</a:t>
            </a:r>
          </a:p>
        </p:txBody>
      </p:sp>
    </p:spTree>
    <p:extLst>
      <p:ext uri="{BB962C8B-B14F-4D97-AF65-F5344CB8AC3E}">
        <p14:creationId xmlns:p14="http://schemas.microsoft.com/office/powerpoint/2010/main" val="207747070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3600450"/>
            <a:ext cx="5486400" cy="425054"/>
          </a:xfrm>
          <a:prstGeom prst="round2SameRect">
            <a:avLst/>
          </a:prstGeom>
          <a:solidFill>
            <a:schemeClr val="accent2">
              <a:lumMod val="75000"/>
            </a:schemeClr>
          </a:solidFill>
        </p:spPr>
        <p:txBody>
          <a:bodyPr lIns="180000" rIns="180000" anchor="ctr" anchorCtr="0">
            <a:normAutofit/>
          </a:bodyPr>
          <a:lstStyle>
            <a:lvl1pPr algn="l">
              <a:defRPr sz="2000" b="1">
                <a:solidFill>
                  <a:schemeClr val="bg1"/>
                </a:solidFill>
              </a:defRPr>
            </a:lvl1pPr>
          </a:lstStyle>
          <a:p>
            <a:r>
              <a:rPr lang="en-US" noProof="0" dirty="0" smtClean="0"/>
              <a:t>Click to add caption</a:t>
            </a:r>
            <a:endParaRPr lang="en-US" noProof="0" dirty="0"/>
          </a:p>
        </p:txBody>
      </p:sp>
      <p:sp>
        <p:nvSpPr>
          <p:cNvPr id="3" name="Picture Placeholder 2"/>
          <p:cNvSpPr>
            <a:spLocks noGrp="1"/>
          </p:cNvSpPr>
          <p:nvPr>
            <p:ph type="pic" idx="1"/>
          </p:nvPr>
        </p:nvSpPr>
        <p:spPr>
          <a:xfrm>
            <a:off x="1792288" y="800100"/>
            <a:ext cx="5486400" cy="2745581"/>
          </a:xfrm>
        </p:spPr>
        <p:txBody>
          <a:bodyPr anchor="ctr" anchorCtr="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4" name="Text Placeholder 3"/>
          <p:cNvSpPr>
            <a:spLocks noGrp="1"/>
          </p:cNvSpPr>
          <p:nvPr>
            <p:ph type="body" sz="half" idx="2" hasCustomPrompt="1"/>
          </p:nvPr>
        </p:nvSpPr>
        <p:spPr>
          <a:xfrm>
            <a:off x="1792288" y="4025503"/>
            <a:ext cx="5486400" cy="603647"/>
          </a:xfrm>
        </p:spPr>
        <p:txBody>
          <a:bodyPr lIns="180000" rIns="180000">
            <a:normAutofit/>
          </a:bodyPr>
          <a:lstStyle>
            <a:lvl1pPr marL="0" indent="0">
              <a:buNone/>
              <a:defRPr sz="1800">
                <a:latin typeface="Montserrat" panose="00000500000000000000" pitchFamily="50"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smtClean="0"/>
              <a:t>Click to add sub-caption</a:t>
            </a:r>
          </a:p>
        </p:txBody>
      </p:sp>
      <p:sp>
        <p:nvSpPr>
          <p:cNvPr id="8" name="Text Placeholder 10"/>
          <p:cNvSpPr>
            <a:spLocks noGrp="1"/>
          </p:cNvSpPr>
          <p:nvPr>
            <p:ph type="body" sz="quarter" idx="13" hasCustomPrompt="1"/>
          </p:nvPr>
        </p:nvSpPr>
        <p:spPr>
          <a:xfrm>
            <a:off x="0" y="0"/>
            <a:ext cx="9154800" cy="683100"/>
          </a:xfrm>
          <a:solidFill>
            <a:schemeClr val="bg1">
              <a:lumMod val="50000"/>
            </a:schemeClr>
          </a:solidFill>
        </p:spPr>
        <p:txBody>
          <a:bodyPr anchor="ctr" anchorCtr="0">
            <a:normAutofit/>
          </a:bodyPr>
          <a:lstStyle>
            <a:lvl1pPr marL="0" indent="0">
              <a:buFontTx/>
              <a:buNone/>
              <a:defRPr sz="2400" b="0" baseline="0">
                <a:solidFill>
                  <a:schemeClr val="bg1"/>
                </a:solidFill>
                <a:latin typeface="Montserrat" panose="00000500000000000000" pitchFamily="50" charset="0"/>
              </a:defRPr>
            </a:lvl1pPr>
          </a:lstStyle>
          <a:p>
            <a:pPr lvl="0"/>
            <a:r>
              <a:rPr lang="en-US" noProof="0" dirty="0" smtClean="0"/>
              <a:t>Click to add slide title</a:t>
            </a:r>
          </a:p>
        </p:txBody>
      </p:sp>
    </p:spTree>
    <p:extLst>
      <p:ext uri="{BB962C8B-B14F-4D97-AF65-F5344CB8AC3E}">
        <p14:creationId xmlns:p14="http://schemas.microsoft.com/office/powerpoint/2010/main" val="2827011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slide title</a:t>
            </a:r>
            <a:endParaRPr lang="en-US" dirty="0"/>
          </a:p>
        </p:txBody>
      </p:sp>
      <p:sp>
        <p:nvSpPr>
          <p:cNvPr id="6" name="Rounded Rectangular Callout 5"/>
          <p:cNvSpPr/>
          <p:nvPr userDrawn="1"/>
        </p:nvSpPr>
        <p:spPr>
          <a:xfrm>
            <a:off x="1733107" y="1026262"/>
            <a:ext cx="5869172" cy="2714766"/>
          </a:xfrm>
          <a:prstGeom prst="wedgeRoundRectCallout">
            <a:avLst>
              <a:gd name="adj1" fmla="val -3059"/>
              <a:gd name="adj2" fmla="val 80909"/>
              <a:gd name="adj3" fmla="val 16667"/>
            </a:avLst>
          </a:prstGeom>
          <a:solidFill>
            <a:schemeClr val="bg1">
              <a:lumMod val="95000"/>
            </a:schemeClr>
          </a:solidFill>
          <a:ln>
            <a:noFill/>
          </a:ln>
          <a:effectLst>
            <a:outerShdw blurRad="292100" dist="254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spAutoFit/>
          </a:bodyPr>
          <a:lstStyle/>
          <a:p>
            <a:pPr algn="ctr"/>
            <a:endParaRPr lang="en-US" i="1" dirty="0" smtClean="0">
              <a:solidFill>
                <a:srgbClr val="0070C0"/>
              </a:solidFill>
              <a:latin typeface="Times New Roman" pitchFamily="18" charset="0"/>
              <a:cs typeface="Times New Roman" pitchFamily="18" charset="0"/>
            </a:endParaRPr>
          </a:p>
          <a:p>
            <a:pPr algn="r"/>
            <a:endParaRPr lang="en-US" sz="1200" i="1" dirty="0" smtClean="0">
              <a:solidFill>
                <a:srgbClr val="0070C0"/>
              </a:solidFill>
              <a:latin typeface="Times New Roman" pitchFamily="18" charset="0"/>
              <a:cs typeface="Times New Roman" pitchFamily="18" charset="0"/>
            </a:endParaRPr>
          </a:p>
          <a:p>
            <a:pPr algn="r"/>
            <a:endParaRPr lang="en-US" sz="1200" i="1" dirty="0" smtClean="0">
              <a:solidFill>
                <a:srgbClr val="0070C0"/>
              </a:solidFill>
              <a:latin typeface="Times New Roman" pitchFamily="18" charset="0"/>
              <a:cs typeface="Times New Roman" pitchFamily="18" charset="0"/>
            </a:endParaRPr>
          </a:p>
          <a:p>
            <a:pPr algn="r"/>
            <a:endParaRPr lang="en-US" sz="1200" i="1" dirty="0" smtClean="0">
              <a:solidFill>
                <a:srgbClr val="0070C0"/>
              </a:solidFill>
              <a:latin typeface="Times New Roman" pitchFamily="18" charset="0"/>
              <a:cs typeface="Times New Roman" pitchFamily="18" charset="0"/>
            </a:endParaRPr>
          </a:p>
          <a:p>
            <a:pPr algn="r"/>
            <a:endParaRPr lang="en-US" sz="1200" i="1" dirty="0" smtClean="0">
              <a:solidFill>
                <a:srgbClr val="0070C0"/>
              </a:solidFill>
              <a:latin typeface="Times New Roman" pitchFamily="18" charset="0"/>
              <a:cs typeface="Times New Roman" pitchFamily="18" charset="0"/>
            </a:endParaRPr>
          </a:p>
          <a:p>
            <a:pPr algn="r"/>
            <a:endParaRPr lang="en-US" sz="1200" i="1" dirty="0" smtClean="0">
              <a:solidFill>
                <a:srgbClr val="0070C0"/>
              </a:solidFill>
              <a:latin typeface="Times New Roman" pitchFamily="18" charset="0"/>
              <a:cs typeface="Times New Roman" pitchFamily="18" charset="0"/>
            </a:endParaRPr>
          </a:p>
          <a:p>
            <a:pPr algn="r"/>
            <a:endParaRPr lang="en-US" sz="1200" i="1" dirty="0" smtClean="0">
              <a:solidFill>
                <a:srgbClr val="0070C0"/>
              </a:solidFill>
              <a:latin typeface="Times New Roman" pitchFamily="18" charset="0"/>
              <a:cs typeface="Times New Roman" pitchFamily="18" charset="0"/>
            </a:endParaRPr>
          </a:p>
          <a:p>
            <a:pPr algn="r"/>
            <a:endParaRPr lang="en-US" sz="1200" i="1" dirty="0" smtClean="0">
              <a:solidFill>
                <a:srgbClr val="0070C0"/>
              </a:solidFill>
              <a:latin typeface="Times New Roman" pitchFamily="18" charset="0"/>
              <a:cs typeface="Times New Roman" pitchFamily="18" charset="0"/>
            </a:endParaRPr>
          </a:p>
          <a:p>
            <a:pPr algn="r"/>
            <a:endParaRPr lang="en-US" sz="1200" i="1" dirty="0" smtClean="0">
              <a:solidFill>
                <a:srgbClr val="0070C0"/>
              </a:solidFill>
              <a:latin typeface="Times New Roman" pitchFamily="18" charset="0"/>
              <a:cs typeface="Times New Roman" pitchFamily="18" charset="0"/>
            </a:endParaRPr>
          </a:p>
          <a:p>
            <a:pPr algn="r"/>
            <a:endParaRPr lang="en-US" sz="1200" i="1" dirty="0" smtClean="0">
              <a:solidFill>
                <a:srgbClr val="0070C0"/>
              </a:solidFill>
              <a:latin typeface="Times New Roman" pitchFamily="18" charset="0"/>
              <a:cs typeface="Times New Roman" pitchFamily="18" charset="0"/>
            </a:endParaRPr>
          </a:p>
          <a:p>
            <a:pPr algn="r"/>
            <a:endParaRPr lang="en-US" sz="1200" i="1" dirty="0" smtClean="0">
              <a:solidFill>
                <a:srgbClr val="0070C0"/>
              </a:solidFill>
              <a:latin typeface="Times New Roman" pitchFamily="18" charset="0"/>
              <a:cs typeface="Times New Roman" pitchFamily="18" charset="0"/>
            </a:endParaRPr>
          </a:p>
          <a:p>
            <a:pPr algn="r"/>
            <a:endParaRPr lang="en-US" sz="1200" i="1" dirty="0" smtClean="0">
              <a:solidFill>
                <a:srgbClr val="0070C0"/>
              </a:solidFill>
              <a:latin typeface="Times New Roman" pitchFamily="18" charset="0"/>
              <a:cs typeface="Times New Roman" pitchFamily="18" charset="0"/>
            </a:endParaRPr>
          </a:p>
        </p:txBody>
      </p:sp>
      <p:sp>
        <p:nvSpPr>
          <p:cNvPr id="8" name="Text Placeholder 7"/>
          <p:cNvSpPr>
            <a:spLocks noGrp="1"/>
          </p:cNvSpPr>
          <p:nvPr>
            <p:ph type="body" sz="quarter" idx="13" hasCustomPrompt="1"/>
          </p:nvPr>
        </p:nvSpPr>
        <p:spPr>
          <a:xfrm>
            <a:off x="5664529" y="3039817"/>
            <a:ext cx="1937749" cy="451530"/>
          </a:xfrm>
        </p:spPr>
        <p:txBody>
          <a:bodyPr>
            <a:noAutofit/>
          </a:bodyPr>
          <a:lstStyle>
            <a:lvl1pPr marL="0" indent="0" algn="r" defTabSz="914400" rtl="0" eaLnBrk="1" latinLnBrk="0" hangingPunct="1">
              <a:buNone/>
              <a:defRPr lang="en-IE" sz="1200" kern="1200" dirty="0">
                <a:solidFill>
                  <a:schemeClr val="bg1">
                    <a:lumMod val="50000"/>
                  </a:schemeClr>
                </a:solidFill>
                <a:latin typeface="Montserrat" panose="00000500000000000000" pitchFamily="50" charset="0"/>
                <a:ea typeface="+mn-ea"/>
                <a:cs typeface="Arial" panose="020B0604020202020204" pitchFamily="34" charset="0"/>
              </a:defRPr>
            </a:lvl1pPr>
          </a:lstStyle>
          <a:p>
            <a:pPr lvl="0"/>
            <a:r>
              <a:rPr lang="en-IE" dirty="0" smtClean="0"/>
              <a:t>Click to add Name and Title</a:t>
            </a:r>
            <a:endParaRPr lang="en-IE" dirty="0"/>
          </a:p>
        </p:txBody>
      </p:sp>
      <p:sp>
        <p:nvSpPr>
          <p:cNvPr id="10" name="Text Placeholder 9"/>
          <p:cNvSpPr>
            <a:spLocks noGrp="1"/>
          </p:cNvSpPr>
          <p:nvPr>
            <p:ph type="body" sz="quarter" idx="14" hasCustomPrompt="1"/>
          </p:nvPr>
        </p:nvSpPr>
        <p:spPr>
          <a:xfrm>
            <a:off x="1931514" y="1439876"/>
            <a:ext cx="5643563" cy="1887538"/>
          </a:xfrm>
        </p:spPr>
        <p:txBody>
          <a:bodyPr>
            <a:normAutofit/>
          </a:bodyPr>
          <a:lstStyle>
            <a:lvl1pPr marL="0" indent="0">
              <a:buNone/>
              <a:defRPr sz="1800" i="1" baseline="0">
                <a:solidFill>
                  <a:srgbClr val="0070C0"/>
                </a:solidFill>
                <a:latin typeface="Montserrat" panose="00000500000000000000" pitchFamily="50" charset="0"/>
                <a:cs typeface="Times New Roman" panose="02020603050405020304" pitchFamily="18" charset="0"/>
              </a:defRPr>
            </a:lvl1pPr>
            <a:lvl2pPr marL="180975" indent="0">
              <a:buNone/>
              <a:defRPr sz="2000" i="1">
                <a:solidFill>
                  <a:srgbClr val="0070C0"/>
                </a:solidFill>
                <a:latin typeface="Times New Roman" panose="02020603050405020304" pitchFamily="18" charset="0"/>
                <a:cs typeface="Times New Roman" panose="02020603050405020304" pitchFamily="18" charset="0"/>
              </a:defRPr>
            </a:lvl2pPr>
            <a:lvl3pPr marL="361950" indent="0">
              <a:buNone/>
              <a:defRPr sz="2000" i="1">
                <a:solidFill>
                  <a:srgbClr val="0070C0"/>
                </a:solidFill>
                <a:latin typeface="Times New Roman" panose="02020603050405020304" pitchFamily="18" charset="0"/>
                <a:cs typeface="Times New Roman" panose="02020603050405020304" pitchFamily="18" charset="0"/>
              </a:defRPr>
            </a:lvl3pPr>
            <a:lvl4pPr marL="542925" indent="0">
              <a:buNone/>
              <a:defRPr sz="2000" i="1">
                <a:solidFill>
                  <a:srgbClr val="0070C0"/>
                </a:solidFill>
                <a:latin typeface="Times New Roman" panose="02020603050405020304" pitchFamily="18" charset="0"/>
                <a:cs typeface="Times New Roman" panose="02020603050405020304" pitchFamily="18" charset="0"/>
              </a:defRPr>
            </a:lvl4pPr>
            <a:lvl5pPr marL="809625" indent="0">
              <a:buNone/>
              <a:defRPr sz="2000" i="1">
                <a:solidFill>
                  <a:srgbClr val="0070C0"/>
                </a:solidFill>
                <a:latin typeface="Times New Roman" panose="02020603050405020304" pitchFamily="18" charset="0"/>
                <a:cs typeface="Times New Roman" panose="02020603050405020304" pitchFamily="18" charset="0"/>
              </a:defRPr>
            </a:lvl5pPr>
          </a:lstStyle>
          <a:p>
            <a:pPr lvl="0"/>
            <a:r>
              <a:rPr lang="en-US" dirty="0" smtClean="0"/>
              <a:t>“Click to add quotation text”</a:t>
            </a:r>
            <a:br>
              <a:rPr lang="en-US" dirty="0" smtClean="0"/>
            </a:br>
            <a:r>
              <a:rPr lang="en-US" dirty="0" smtClean="0"/>
              <a:t/>
            </a:r>
            <a:br>
              <a:rPr lang="en-US" dirty="0" smtClean="0"/>
            </a:br>
            <a:r>
              <a:rPr lang="en-US" dirty="0" smtClean="0"/>
              <a:t>(Montserrat italic, Size 18, Blue, with inverted commas surrounding the text)</a:t>
            </a:r>
            <a:endParaRPr lang="en-IE" dirty="0"/>
          </a:p>
        </p:txBody>
      </p:sp>
    </p:spTree>
    <p:extLst>
      <p:ext uri="{BB962C8B-B14F-4D97-AF65-F5344CB8AC3E}">
        <p14:creationId xmlns:p14="http://schemas.microsoft.com/office/powerpoint/2010/main" val="65835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nito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endParaRPr lang="en-US" noProof="0"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42548" y="534513"/>
            <a:ext cx="6658905" cy="4705511"/>
          </a:xfrm>
          <a:prstGeom prst="rect">
            <a:avLst/>
          </a:prstGeom>
        </p:spPr>
      </p:pic>
      <p:sp>
        <p:nvSpPr>
          <p:cNvPr id="7" name="Picture Placeholder 6"/>
          <p:cNvSpPr>
            <a:spLocks noGrp="1"/>
          </p:cNvSpPr>
          <p:nvPr>
            <p:ph type="pic" sz="quarter" idx="12"/>
          </p:nvPr>
        </p:nvSpPr>
        <p:spPr>
          <a:xfrm>
            <a:off x="1790701" y="998468"/>
            <a:ext cx="5543550" cy="2802007"/>
          </a:xfrm>
        </p:spPr>
        <p:txBody>
          <a:bodyPr/>
          <a:lstStyle>
            <a:lvl1pPr marL="0" indent="0" algn="ctr">
              <a:buFontTx/>
              <a:buNone/>
              <a:defRPr>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63307002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Monitors">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360" y="1129681"/>
            <a:ext cx="4654260" cy="3288930"/>
          </a:xfrm>
          <a:prstGeom prst="rect">
            <a:avLst/>
          </a:prstGeom>
        </p:spPr>
      </p:pic>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7185" y="1129681"/>
            <a:ext cx="4654260" cy="3288930"/>
          </a:xfrm>
          <a:prstGeom prst="rect">
            <a:avLst/>
          </a:prstGeom>
        </p:spPr>
      </p:pic>
      <p:sp>
        <p:nvSpPr>
          <p:cNvPr id="2" name="Title 1"/>
          <p:cNvSpPr>
            <a:spLocks noGrp="1"/>
          </p:cNvSpPr>
          <p:nvPr>
            <p:ph type="title" hasCustomPrompt="1"/>
          </p:nvPr>
        </p:nvSpPr>
        <p:spPr/>
        <p:txBody>
          <a:bodyPr/>
          <a:lstStyle/>
          <a:p>
            <a:r>
              <a:rPr lang="en-US" dirty="0" smtClean="0"/>
              <a:t>Click to add slide title</a:t>
            </a:r>
            <a:endParaRPr lang="en-US" noProof="0" dirty="0"/>
          </a:p>
        </p:txBody>
      </p:sp>
      <p:sp>
        <p:nvSpPr>
          <p:cNvPr id="7" name="Picture Placeholder 6"/>
          <p:cNvSpPr>
            <a:spLocks noGrp="1"/>
          </p:cNvSpPr>
          <p:nvPr>
            <p:ph type="pic" sz="quarter" idx="12" hasCustomPrompt="1"/>
          </p:nvPr>
        </p:nvSpPr>
        <p:spPr>
          <a:xfrm>
            <a:off x="460539" y="1447800"/>
            <a:ext cx="3862706" cy="1962149"/>
          </a:xfrm>
        </p:spPr>
        <p:txBody>
          <a:bodyPr/>
          <a:lstStyle>
            <a:lvl1pPr marL="0" indent="0" algn="ctr">
              <a:buFontTx/>
              <a:buNone/>
              <a:defRPr>
                <a:solidFill>
                  <a:schemeClr val="tx1"/>
                </a:solidFill>
              </a:defRPr>
            </a:lvl1pPr>
          </a:lstStyle>
          <a:p>
            <a:r>
              <a:rPr lang="en-US" noProof="0" dirty="0" smtClean="0"/>
              <a:t>Click icon to insert screenshot</a:t>
            </a:r>
            <a:endParaRPr lang="en-US" noProof="0" dirty="0"/>
          </a:p>
        </p:txBody>
      </p:sp>
      <p:sp>
        <p:nvSpPr>
          <p:cNvPr id="9" name="Picture Placeholder 6"/>
          <p:cNvSpPr>
            <a:spLocks noGrp="1"/>
          </p:cNvSpPr>
          <p:nvPr>
            <p:ph type="pic" sz="quarter" idx="13" hasCustomPrompt="1"/>
          </p:nvPr>
        </p:nvSpPr>
        <p:spPr>
          <a:xfrm>
            <a:off x="4721364" y="1447801"/>
            <a:ext cx="3859367" cy="1962148"/>
          </a:xfrm>
        </p:spPr>
        <p:txBody>
          <a:bodyPr/>
          <a:lstStyle>
            <a:lvl1pPr marL="0" indent="0" algn="ctr">
              <a:buFontTx/>
              <a:buNone/>
              <a:defRPr>
                <a:solidFill>
                  <a:schemeClr val="tx1"/>
                </a:solidFill>
              </a:defRPr>
            </a:lvl1pPr>
          </a:lstStyle>
          <a:p>
            <a:r>
              <a:rPr lang="en-US" noProof="0" dirty="0" smtClean="0"/>
              <a:t>Click icon to insert screenshot</a:t>
            </a:r>
            <a:endParaRPr lang="en-US" noProof="0" dirty="0"/>
          </a:p>
        </p:txBody>
      </p:sp>
    </p:spTree>
    <p:extLst>
      <p:ext uri="{BB962C8B-B14F-4D97-AF65-F5344CB8AC3E}">
        <p14:creationId xmlns:p14="http://schemas.microsoft.com/office/powerpoint/2010/main" val="41480607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noProof="0" dirty="0" smtClean="0"/>
              <a:t>Click to add slide title</a:t>
            </a:r>
            <a:endParaRPr lang="en-US" noProof="0" dirty="0"/>
          </a:p>
        </p:txBody>
      </p:sp>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tretch/>
        </p:blipFill>
        <p:spPr>
          <a:xfrm>
            <a:off x="904508" y="26303"/>
            <a:ext cx="7334984" cy="5501238"/>
          </a:xfrm>
          <a:prstGeom prst="rect">
            <a:avLst/>
          </a:prstGeom>
        </p:spPr>
      </p:pic>
      <p:sp>
        <p:nvSpPr>
          <p:cNvPr id="7" name="Picture Placeholder 6"/>
          <p:cNvSpPr>
            <a:spLocks noGrp="1"/>
          </p:cNvSpPr>
          <p:nvPr>
            <p:ph type="pic" sz="quarter" idx="12"/>
          </p:nvPr>
        </p:nvSpPr>
        <p:spPr>
          <a:xfrm>
            <a:off x="2143125" y="1057275"/>
            <a:ext cx="4857750" cy="3067050"/>
          </a:xfrm>
        </p:spPr>
        <p:txBody>
          <a:bodyPr/>
          <a:lstStyle>
            <a:lvl1pPr marL="0" indent="0" algn="ctr">
              <a:buFontTx/>
              <a:buNone/>
              <a:defRPr>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34203976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Phone Left; Bullet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smtClean="0"/>
              <a:t>Click to add slide title</a:t>
            </a:r>
            <a:endParaRPr lang="en-US" noProof="0" dirty="0"/>
          </a:p>
        </p:txBody>
      </p:sp>
      <p:sp>
        <p:nvSpPr>
          <p:cNvPr id="6" name="Content Placeholder 2"/>
          <p:cNvSpPr>
            <a:spLocks noGrp="1"/>
          </p:cNvSpPr>
          <p:nvPr>
            <p:ph idx="1" hasCustomPrompt="1"/>
          </p:nvPr>
        </p:nvSpPr>
        <p:spPr>
          <a:xfrm>
            <a:off x="3990975" y="864394"/>
            <a:ext cx="4791075" cy="3730229"/>
          </a:xfrm>
        </p:spPr>
        <p:txBody>
          <a:bodyPr lIns="0" rIns="0"/>
          <a:lstStyle>
            <a:lvl1pPr marL="180975" indent="-180975">
              <a:buClr>
                <a:srgbClr val="C00000"/>
              </a:buClr>
              <a:defRPr sz="2400"/>
            </a:lvl1pPr>
            <a:lvl2pPr>
              <a:buClr>
                <a:srgbClr val="C00000"/>
              </a:buClr>
              <a:defRPr sz="2000"/>
            </a:lvl2pPr>
            <a:lvl3pPr>
              <a:buClr>
                <a:srgbClr val="C00000"/>
              </a:buClr>
              <a:defRPr sz="1800"/>
            </a:lvl3pPr>
            <a:lvl4pPr>
              <a:buClr>
                <a:srgbClr val="C00000"/>
              </a:buClr>
              <a:defRPr sz="1600"/>
            </a:lvl4pPr>
            <a:lvl5pPr>
              <a:defRPr sz="1400"/>
            </a:lvl5pPr>
            <a:lvl6pPr>
              <a:defRPr sz="2000"/>
            </a:lvl6pPr>
            <a:lvl7pPr>
              <a:defRPr sz="2000"/>
            </a:lvl7pPr>
            <a:lvl8pPr>
              <a:defRPr sz="2000"/>
            </a:lvl8pPr>
            <a:lvl9pPr>
              <a:defRPr sz="2000"/>
            </a:lvl9pPr>
          </a:lstStyle>
          <a:p>
            <a:pPr lvl="0"/>
            <a:r>
              <a:rPr lang="en-US" noProof="0" dirty="0" smtClean="0"/>
              <a:t>Click to add bullets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2836" y="682144"/>
            <a:ext cx="2752891" cy="4352259"/>
          </a:xfrm>
          <a:prstGeom prst="rect">
            <a:avLst/>
          </a:prstGeom>
        </p:spPr>
      </p:pic>
      <p:cxnSp>
        <p:nvCxnSpPr>
          <p:cNvPr id="10" name="Straight Connector 9"/>
          <p:cNvCxnSpPr/>
          <p:nvPr userDrawn="1"/>
        </p:nvCxnSpPr>
        <p:spPr>
          <a:xfrm>
            <a:off x="3552825" y="857251"/>
            <a:ext cx="0" cy="37302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7"/>
          <p:cNvSpPr>
            <a:spLocks noGrp="1"/>
          </p:cNvSpPr>
          <p:nvPr>
            <p:ph type="pic" sz="quarter" idx="12"/>
          </p:nvPr>
        </p:nvSpPr>
        <p:spPr>
          <a:xfrm>
            <a:off x="1028699" y="1476375"/>
            <a:ext cx="1581151" cy="2705100"/>
          </a:xfrm>
        </p:spPr>
        <p:txBody>
          <a:bodyPr>
            <a:normAutofit/>
          </a:bodyPr>
          <a:lstStyle>
            <a:lvl1pPr marL="0" indent="0" algn="ctr">
              <a:buFontTx/>
              <a:buNone/>
              <a:defRPr sz="12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88695285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s Left; iPhon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noProof="0" dirty="0" smtClean="0"/>
              <a:t>Click to add slide title</a:t>
            </a:r>
            <a:endParaRPr lang="en-US" noProof="0" dirty="0"/>
          </a:p>
        </p:txBody>
      </p:sp>
      <p:cxnSp>
        <p:nvCxnSpPr>
          <p:cNvPr id="7" name="Straight Connector 6"/>
          <p:cNvCxnSpPr/>
          <p:nvPr userDrawn="1"/>
        </p:nvCxnSpPr>
        <p:spPr>
          <a:xfrm>
            <a:off x="5715000" y="857251"/>
            <a:ext cx="0" cy="37302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hasCustomPrompt="1"/>
          </p:nvPr>
        </p:nvSpPr>
        <p:spPr>
          <a:xfrm>
            <a:off x="360000" y="864394"/>
            <a:ext cx="4897800" cy="3730229"/>
          </a:xfrm>
        </p:spPr>
        <p:txBody>
          <a:bodyPr lIns="0" rIns="0"/>
          <a:lstStyle>
            <a:lvl1pPr marL="180975" indent="-180975">
              <a:buClr>
                <a:srgbClr val="C00000"/>
              </a:buClr>
              <a:defRPr sz="2400"/>
            </a:lvl1pPr>
            <a:lvl2pPr>
              <a:buClr>
                <a:srgbClr val="C00000"/>
              </a:buClr>
              <a:defRPr sz="2000"/>
            </a:lvl2pPr>
            <a:lvl3pPr>
              <a:buClr>
                <a:srgbClr val="C00000"/>
              </a:buClr>
              <a:defRPr sz="1800"/>
            </a:lvl3pPr>
            <a:lvl4pPr>
              <a:buClr>
                <a:srgbClr val="C00000"/>
              </a:buClr>
              <a:defRPr sz="1600"/>
            </a:lvl4pPr>
            <a:lvl5pPr>
              <a:defRPr sz="1400"/>
            </a:lvl5pPr>
            <a:lvl6pPr>
              <a:defRPr sz="2000"/>
            </a:lvl6pPr>
            <a:lvl7pPr>
              <a:defRPr sz="2000"/>
            </a:lvl7pPr>
            <a:lvl8pPr>
              <a:defRPr sz="2000"/>
            </a:lvl8pPr>
            <a:lvl9pPr>
              <a:defRPr sz="2000"/>
            </a:lvl9pPr>
          </a:lstStyle>
          <a:p>
            <a:pPr lvl="0"/>
            <a:r>
              <a:rPr lang="en-US" noProof="0" dirty="0" smtClean="0"/>
              <a:t>Click to add bullets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3"/>
            <a:endParaRPr lang="en-US" noProof="0" dirty="0" smtClean="0"/>
          </a:p>
          <a:p>
            <a:pPr lvl="3"/>
            <a:endParaRPr lang="en-US" noProof="0" dirty="0" smtClean="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8299" y="689288"/>
            <a:ext cx="2752891" cy="4352259"/>
          </a:xfrm>
          <a:prstGeom prst="rect">
            <a:avLst/>
          </a:prstGeom>
        </p:spPr>
      </p:pic>
      <p:sp>
        <p:nvSpPr>
          <p:cNvPr id="6" name="Picture Placeholder 7"/>
          <p:cNvSpPr>
            <a:spLocks noGrp="1"/>
          </p:cNvSpPr>
          <p:nvPr>
            <p:ph type="pic" sz="quarter" idx="12"/>
          </p:nvPr>
        </p:nvSpPr>
        <p:spPr>
          <a:xfrm>
            <a:off x="6657976" y="1446143"/>
            <a:ext cx="1619250" cy="2754382"/>
          </a:xfrm>
        </p:spPr>
        <p:txBody>
          <a:bodyPr>
            <a:normAutofit/>
          </a:bodyPr>
          <a:lstStyle>
            <a:lvl1pPr marL="0" indent="0" algn="ctr">
              <a:buFontTx/>
              <a:buNone/>
              <a:defRPr sz="12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37841406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s Left; iPad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smtClean="0"/>
              <a:t>Click to add slide title</a:t>
            </a:r>
            <a:endParaRPr lang="en-US" noProof="0" dirty="0"/>
          </a:p>
        </p:txBody>
      </p:sp>
      <p:cxnSp>
        <p:nvCxnSpPr>
          <p:cNvPr id="7" name="Straight Connector 6"/>
          <p:cNvCxnSpPr/>
          <p:nvPr userDrawn="1"/>
        </p:nvCxnSpPr>
        <p:spPr>
          <a:xfrm>
            <a:off x="4772025" y="857251"/>
            <a:ext cx="0" cy="37302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hasCustomPrompt="1"/>
          </p:nvPr>
        </p:nvSpPr>
        <p:spPr>
          <a:xfrm>
            <a:off x="360001" y="864394"/>
            <a:ext cx="4164375" cy="3730229"/>
          </a:xfrm>
        </p:spPr>
        <p:txBody>
          <a:bodyPr lIns="0" rIns="0"/>
          <a:lstStyle>
            <a:lvl1pPr marL="180975" indent="-180975">
              <a:buClr>
                <a:srgbClr val="C00000"/>
              </a:buClr>
              <a:defRPr sz="2400"/>
            </a:lvl1pPr>
            <a:lvl2pPr>
              <a:buClr>
                <a:srgbClr val="C00000"/>
              </a:buClr>
              <a:defRPr sz="2000"/>
            </a:lvl2pPr>
            <a:lvl3pPr>
              <a:buClr>
                <a:srgbClr val="C00000"/>
              </a:buClr>
              <a:defRPr sz="1800"/>
            </a:lvl3pPr>
            <a:lvl4pPr>
              <a:buClr>
                <a:srgbClr val="C00000"/>
              </a:buClr>
              <a:defRPr sz="1600"/>
            </a:lvl4pPr>
            <a:lvl5pPr>
              <a:defRPr sz="1400"/>
            </a:lvl5pPr>
            <a:lvl6pPr>
              <a:defRPr sz="2000"/>
            </a:lvl6pPr>
            <a:lvl7pPr>
              <a:defRPr sz="2000"/>
            </a:lvl7pPr>
            <a:lvl8pPr>
              <a:defRPr sz="2000"/>
            </a:lvl8pPr>
            <a:lvl9pPr>
              <a:defRPr sz="2000"/>
            </a:lvl9pPr>
          </a:lstStyle>
          <a:p>
            <a:pPr lvl="0"/>
            <a:r>
              <a:rPr lang="en-US" noProof="0" dirty="0" smtClean="0"/>
              <a:t>Click to add bullets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3"/>
            <a:endParaRPr lang="en-US" noProof="0" dirty="0" smtClean="0"/>
          </a:p>
          <a:p>
            <a:pPr lvl="3"/>
            <a:endParaRPr lang="en-US" noProof="0" dirty="0" smtClean="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58347" y="486666"/>
            <a:ext cx="4127894" cy="5129810"/>
          </a:xfrm>
          <a:prstGeom prst="rect">
            <a:avLst/>
          </a:prstGeom>
        </p:spPr>
      </p:pic>
      <p:sp>
        <p:nvSpPr>
          <p:cNvPr id="6" name="Picture Placeholder 7"/>
          <p:cNvSpPr>
            <a:spLocks noGrp="1"/>
          </p:cNvSpPr>
          <p:nvPr>
            <p:ph type="pic" sz="quarter" idx="12" hasCustomPrompt="1"/>
          </p:nvPr>
        </p:nvSpPr>
        <p:spPr>
          <a:xfrm>
            <a:off x="5748337" y="1469231"/>
            <a:ext cx="2505075" cy="3307556"/>
          </a:xfrm>
        </p:spPr>
        <p:txBody>
          <a:bodyPr>
            <a:normAutofit/>
          </a:bodyPr>
          <a:lstStyle>
            <a:lvl1pPr marL="0" indent="0" algn="ctr">
              <a:buFontTx/>
              <a:buNone/>
              <a:defRPr sz="1600">
                <a:solidFill>
                  <a:schemeClr val="tx1"/>
                </a:solidFill>
              </a:defRPr>
            </a:lvl1pPr>
          </a:lstStyle>
          <a:p>
            <a:r>
              <a:rPr lang="en-US" noProof="0" dirty="0" smtClean="0"/>
              <a:t>Click icon to insert </a:t>
            </a:r>
          </a:p>
          <a:p>
            <a:r>
              <a:rPr lang="en-US" noProof="0" dirty="0" smtClean="0"/>
              <a:t>screenshot </a:t>
            </a:r>
            <a:endParaRPr lang="en-US" noProof="0" dirty="0"/>
          </a:p>
        </p:txBody>
      </p:sp>
    </p:spTree>
    <p:extLst>
      <p:ext uri="{BB962C8B-B14F-4D97-AF65-F5344CB8AC3E}">
        <p14:creationId xmlns:p14="http://schemas.microsoft.com/office/powerpoint/2010/main" val="42637769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Build on clic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slide title</a:t>
            </a:r>
            <a:endParaRPr lang="en-US" dirty="0"/>
          </a:p>
        </p:txBody>
      </p:sp>
      <p:sp>
        <p:nvSpPr>
          <p:cNvPr id="6" name="Content Placeholder 6"/>
          <p:cNvSpPr>
            <a:spLocks noGrp="1"/>
          </p:cNvSpPr>
          <p:nvPr>
            <p:ph idx="1"/>
          </p:nvPr>
        </p:nvSpPr>
        <p:spPr>
          <a:xfrm>
            <a:off x="0" y="741164"/>
            <a:ext cx="9144000" cy="3902274"/>
          </a:xfrm>
        </p:spPr>
        <p:txBody>
          <a:bodyPr>
            <a:normAutofit lnSpcReduction="10000"/>
          </a:bodyPr>
          <a:lstStyle>
            <a:lvl1pPr>
              <a:buClr>
                <a:srgbClr val="C00000"/>
              </a:buClr>
              <a:defRPr sz="2400">
                <a:latin typeface="Montserrat" panose="00000500000000000000" pitchFamily="50" charset="0"/>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472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Pad Left; Bullets Right">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674826" y="864394"/>
            <a:ext cx="4164375" cy="3730229"/>
          </a:xfrm>
        </p:spPr>
        <p:txBody>
          <a:bodyPr lIns="0" rIns="0"/>
          <a:lstStyle>
            <a:lvl1pPr marL="180975" indent="-180975">
              <a:buClr>
                <a:srgbClr val="C00000"/>
              </a:buClr>
              <a:defRPr sz="2400"/>
            </a:lvl1pPr>
            <a:lvl2pPr>
              <a:buClr>
                <a:srgbClr val="C00000"/>
              </a:buClr>
              <a:defRPr sz="2000"/>
            </a:lvl2pPr>
            <a:lvl3pPr>
              <a:buClr>
                <a:srgbClr val="C00000"/>
              </a:buClr>
              <a:defRPr sz="1800"/>
            </a:lvl3pPr>
            <a:lvl4pPr>
              <a:buClr>
                <a:srgbClr val="C00000"/>
              </a:buClr>
              <a:defRPr sz="1600"/>
            </a:lvl4pPr>
            <a:lvl5pPr>
              <a:defRPr sz="1400"/>
            </a:lvl5pPr>
            <a:lvl6pPr>
              <a:defRPr sz="2000"/>
            </a:lvl6pPr>
            <a:lvl7pPr>
              <a:defRPr sz="2000"/>
            </a:lvl7pPr>
            <a:lvl8pPr>
              <a:defRPr sz="2000"/>
            </a:lvl8pPr>
            <a:lvl9pPr>
              <a:defRPr sz="2000"/>
            </a:lvl9pPr>
          </a:lstStyle>
          <a:p>
            <a:pPr lvl="0"/>
            <a:r>
              <a:rPr lang="en-US" noProof="0" dirty="0" smtClean="0"/>
              <a:t>Click to add bullets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3"/>
            <a:endParaRPr lang="en-US" noProof="0" dirty="0" smtClean="0"/>
          </a:p>
          <a:p>
            <a:pPr lvl="3"/>
            <a:endParaRPr lang="en-US" noProof="0" dirty="0" smtClean="0"/>
          </a:p>
        </p:txBody>
      </p:sp>
      <p:sp>
        <p:nvSpPr>
          <p:cNvPr id="2" name="Title 1"/>
          <p:cNvSpPr>
            <a:spLocks noGrp="1"/>
          </p:cNvSpPr>
          <p:nvPr>
            <p:ph type="title" hasCustomPrompt="1"/>
          </p:nvPr>
        </p:nvSpPr>
        <p:spPr/>
        <p:txBody>
          <a:bodyPr/>
          <a:lstStyle>
            <a:lvl1pPr>
              <a:defRPr/>
            </a:lvl1pPr>
          </a:lstStyle>
          <a:p>
            <a:r>
              <a:rPr lang="en-US" noProof="0" dirty="0" smtClean="0"/>
              <a:t>Click to add slide title</a:t>
            </a:r>
            <a:endParaRPr lang="en-US" noProof="0"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0603" y="405383"/>
            <a:ext cx="4127894" cy="5129810"/>
          </a:xfrm>
          <a:prstGeom prst="rect">
            <a:avLst/>
          </a:prstGeom>
        </p:spPr>
      </p:pic>
      <p:sp>
        <p:nvSpPr>
          <p:cNvPr id="6" name="Picture Placeholder 7"/>
          <p:cNvSpPr>
            <a:spLocks noGrp="1"/>
          </p:cNvSpPr>
          <p:nvPr>
            <p:ph type="pic" sz="quarter" idx="12" hasCustomPrompt="1"/>
          </p:nvPr>
        </p:nvSpPr>
        <p:spPr>
          <a:xfrm>
            <a:off x="1028699" y="1140619"/>
            <a:ext cx="2447925" cy="3250406"/>
          </a:xfrm>
        </p:spPr>
        <p:txBody>
          <a:bodyPr/>
          <a:lstStyle>
            <a:lvl1pPr marL="0" indent="0" algn="ctr">
              <a:buFontTx/>
              <a:buNone/>
              <a:defRPr>
                <a:solidFill>
                  <a:srgbClr val="494B43"/>
                </a:solidFill>
              </a:defRPr>
            </a:lvl1pPr>
          </a:lstStyle>
          <a:p>
            <a:r>
              <a:rPr lang="en-US" noProof="0" dirty="0" smtClean="0"/>
              <a:t>Click icon to insert screenshot </a:t>
            </a:r>
            <a:endParaRPr lang="en-US" noProof="0" dirty="0"/>
          </a:p>
        </p:txBody>
      </p:sp>
      <p:cxnSp>
        <p:nvCxnSpPr>
          <p:cNvPr id="7" name="Straight Connector 6"/>
          <p:cNvCxnSpPr/>
          <p:nvPr userDrawn="1"/>
        </p:nvCxnSpPr>
        <p:spPr>
          <a:xfrm>
            <a:off x="4486275" y="857251"/>
            <a:ext cx="0" cy="37302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91946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Left; Bullets Right">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43424" y="864394"/>
            <a:ext cx="4257675" cy="3730229"/>
          </a:xfrm>
        </p:spPr>
        <p:txBody>
          <a:bodyPr lIns="0" rIns="0"/>
          <a:lstStyle>
            <a:lvl1pPr marL="180975" indent="-180975">
              <a:buClr>
                <a:srgbClr val="C00000"/>
              </a:buClr>
              <a:defRPr sz="2400"/>
            </a:lvl1pPr>
            <a:lvl2pPr>
              <a:buClr>
                <a:srgbClr val="C00000"/>
              </a:buClr>
              <a:defRPr sz="2000"/>
            </a:lvl2pPr>
            <a:lvl3pPr>
              <a:buClr>
                <a:srgbClr val="C00000"/>
              </a:buClr>
              <a:defRPr sz="1800"/>
            </a:lvl3pPr>
            <a:lvl4pPr>
              <a:buClr>
                <a:srgbClr val="C00000"/>
              </a:buClr>
              <a:defRPr sz="1600"/>
            </a:lvl4pPr>
            <a:lvl5pPr>
              <a:defRPr sz="1400"/>
            </a:lvl5pPr>
            <a:lvl6pPr>
              <a:defRPr sz="2000"/>
            </a:lvl6pPr>
            <a:lvl7pPr>
              <a:defRPr sz="2000"/>
            </a:lvl7pPr>
            <a:lvl8pPr>
              <a:defRPr sz="2000"/>
            </a:lvl8pPr>
            <a:lvl9pPr>
              <a:defRPr sz="2000"/>
            </a:lvl9pPr>
          </a:lstStyle>
          <a:p>
            <a:pPr lvl="0"/>
            <a:r>
              <a:rPr lang="en-US" noProof="0" dirty="0" smtClean="0"/>
              <a:t>Click to add bullets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3"/>
            <a:endParaRPr lang="en-US" noProof="0" dirty="0" smtClean="0"/>
          </a:p>
          <a:p>
            <a:pPr lvl="3"/>
            <a:endParaRPr lang="en-US" noProof="0" dirty="0" smtClean="0"/>
          </a:p>
        </p:txBody>
      </p:sp>
      <p:sp>
        <p:nvSpPr>
          <p:cNvPr id="2" name="Title 1"/>
          <p:cNvSpPr>
            <a:spLocks noGrp="1"/>
          </p:cNvSpPr>
          <p:nvPr>
            <p:ph type="title" hasCustomPrompt="1"/>
          </p:nvPr>
        </p:nvSpPr>
        <p:spPr/>
        <p:txBody>
          <a:bodyPr/>
          <a:lstStyle/>
          <a:p>
            <a:r>
              <a:rPr lang="en-US" dirty="0" smtClean="0"/>
              <a:t>Click to add slide title</a:t>
            </a:r>
            <a:endParaRPr lang="en-US" noProof="0" dirty="0"/>
          </a:p>
        </p:txBody>
      </p:sp>
      <p:sp>
        <p:nvSpPr>
          <p:cNvPr id="9" name="Picture Placeholder 7"/>
          <p:cNvSpPr>
            <a:spLocks noGrp="1"/>
          </p:cNvSpPr>
          <p:nvPr>
            <p:ph type="pic" sz="quarter" idx="12"/>
          </p:nvPr>
        </p:nvSpPr>
        <p:spPr>
          <a:xfrm>
            <a:off x="268138" y="868224"/>
            <a:ext cx="4057649" cy="3726399"/>
          </a:xfrm>
        </p:spPr>
        <p:txBody>
          <a:bodyPr>
            <a:normAutofit/>
          </a:bodyPr>
          <a:lstStyle>
            <a:lvl1pPr marL="0" indent="0" algn="ctr">
              <a:buFontTx/>
              <a:buNone/>
              <a:defRPr lang="en-US" sz="2000" kern="1200" noProof="0" dirty="0">
                <a:solidFill>
                  <a:srgbClr val="494B43"/>
                </a:solidFill>
                <a:latin typeface="Montserrat" panose="00000500000000000000" pitchFamily="50" charset="0"/>
                <a:ea typeface="+mn-ea"/>
                <a:cs typeface="Arial" panose="020B0604020202020204" pitchFamily="34" charset="0"/>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186967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s Left; Graphic Right">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323849" y="864394"/>
            <a:ext cx="4257675" cy="3730229"/>
          </a:xfrm>
        </p:spPr>
        <p:txBody>
          <a:bodyPr lIns="0" rIns="0"/>
          <a:lstStyle>
            <a:lvl1pPr marL="180975" indent="-180975">
              <a:buClr>
                <a:srgbClr val="C00000"/>
              </a:buClr>
              <a:defRPr sz="2400"/>
            </a:lvl1pPr>
            <a:lvl2pPr>
              <a:buClr>
                <a:srgbClr val="C00000"/>
              </a:buClr>
              <a:defRPr sz="2000"/>
            </a:lvl2pPr>
            <a:lvl3pPr>
              <a:buClr>
                <a:srgbClr val="C00000"/>
              </a:buClr>
              <a:defRPr sz="1800"/>
            </a:lvl3pPr>
            <a:lvl4pPr>
              <a:buClr>
                <a:srgbClr val="C00000"/>
              </a:buClr>
              <a:defRPr sz="1600"/>
            </a:lvl4pPr>
            <a:lvl5pPr>
              <a:defRPr sz="1400"/>
            </a:lvl5pPr>
            <a:lvl6pPr>
              <a:defRPr sz="2000"/>
            </a:lvl6pPr>
            <a:lvl7pPr>
              <a:defRPr sz="2000"/>
            </a:lvl7pPr>
            <a:lvl8pPr>
              <a:defRPr sz="2000"/>
            </a:lvl8pPr>
            <a:lvl9pPr>
              <a:defRPr sz="2000"/>
            </a:lvl9pPr>
          </a:lstStyle>
          <a:p>
            <a:pPr lvl="0"/>
            <a:r>
              <a:rPr lang="en-US" noProof="0" dirty="0" smtClean="0"/>
              <a:t>Click to add bullets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3"/>
            <a:endParaRPr lang="en-US" noProof="0" dirty="0" smtClean="0"/>
          </a:p>
          <a:p>
            <a:pPr lvl="3"/>
            <a:endParaRPr lang="en-US" noProof="0" dirty="0" smtClean="0"/>
          </a:p>
        </p:txBody>
      </p:sp>
      <p:sp>
        <p:nvSpPr>
          <p:cNvPr id="2" name="Title 1"/>
          <p:cNvSpPr>
            <a:spLocks noGrp="1"/>
          </p:cNvSpPr>
          <p:nvPr>
            <p:ph type="title" hasCustomPrompt="1"/>
          </p:nvPr>
        </p:nvSpPr>
        <p:spPr/>
        <p:txBody>
          <a:bodyPr/>
          <a:lstStyle/>
          <a:p>
            <a:r>
              <a:rPr lang="en-US" dirty="0" smtClean="0"/>
              <a:t>Click to add slide title</a:t>
            </a:r>
            <a:endParaRPr lang="en-US" noProof="0" dirty="0"/>
          </a:p>
        </p:txBody>
      </p:sp>
      <p:sp>
        <p:nvSpPr>
          <p:cNvPr id="6" name="Picture Placeholder 7"/>
          <p:cNvSpPr>
            <a:spLocks noGrp="1"/>
          </p:cNvSpPr>
          <p:nvPr>
            <p:ph type="pic" sz="quarter" idx="12"/>
          </p:nvPr>
        </p:nvSpPr>
        <p:spPr>
          <a:xfrm>
            <a:off x="4923608" y="868223"/>
            <a:ext cx="4057649" cy="3726399"/>
          </a:xfrm>
        </p:spPr>
        <p:txBody>
          <a:bodyPr>
            <a:normAutofit/>
          </a:bodyPr>
          <a:lstStyle>
            <a:lvl1pPr marL="0" indent="0" algn="ctr">
              <a:buFontTx/>
              <a:buNone/>
              <a:defRPr lang="en-US" sz="2400" kern="1200" noProof="0" dirty="0">
                <a:solidFill>
                  <a:srgbClr val="494B43"/>
                </a:solidFill>
                <a:latin typeface="Montserrat" panose="00000500000000000000" pitchFamily="50" charset="0"/>
                <a:ea typeface="+mn-ea"/>
                <a:cs typeface="Arial" panose="020B0604020202020204" pitchFamily="34" charset="0"/>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77307672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02">
    <p:bg>
      <p:bgPr>
        <a:solidFill>
          <a:schemeClr val="bg1">
            <a:lumMod val="50000"/>
          </a:schemeClr>
        </a:solidFill>
        <a:effectLst/>
      </p:bgPr>
    </p:bg>
    <p:spTree>
      <p:nvGrpSpPr>
        <p:cNvPr id="1" name=""/>
        <p:cNvGrpSpPr/>
        <p:nvPr/>
      </p:nvGrpSpPr>
      <p:grpSpPr>
        <a:xfrm>
          <a:off x="0" y="0"/>
          <a:ext cx="0" cy="0"/>
          <a:chOff x="0" y="0"/>
          <a:chExt cx="0" cy="0"/>
        </a:xfrm>
      </p:grpSpPr>
      <p:sp>
        <p:nvSpPr>
          <p:cNvPr id="5" name="Rectangle 4"/>
          <p:cNvSpPr/>
          <p:nvPr userDrawn="1"/>
        </p:nvSpPr>
        <p:spPr>
          <a:xfrm>
            <a:off x="-1" y="3309384"/>
            <a:ext cx="9143999" cy="1834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ctrTitle" hasCustomPrompt="1"/>
          </p:nvPr>
        </p:nvSpPr>
        <p:spPr>
          <a:xfrm>
            <a:off x="0" y="3309064"/>
            <a:ext cx="9144000" cy="600657"/>
          </a:xfrm>
          <a:solidFill>
            <a:schemeClr val="accent2">
              <a:lumMod val="75000"/>
            </a:schemeClr>
          </a:solidFill>
        </p:spPr>
        <p:txBody>
          <a:bodyPr lIns="360000" tIns="0" bIns="0">
            <a:noAutofit/>
          </a:bodyPr>
          <a:lstStyle>
            <a:lvl1pPr algn="l">
              <a:defRPr sz="2800" baseline="0"/>
            </a:lvl1pPr>
          </a:lstStyle>
          <a:p>
            <a:r>
              <a:rPr lang="en-US" noProof="0" dirty="0" smtClean="0"/>
              <a:t>Click to add </a:t>
            </a:r>
            <a:r>
              <a:rPr lang="en-US" noProof="0" dirty="0" err="1" smtClean="0"/>
              <a:t>BookID</a:t>
            </a:r>
            <a:endParaRPr lang="en-US" noProof="0" dirty="0"/>
          </a:p>
        </p:txBody>
      </p:sp>
      <p:sp>
        <p:nvSpPr>
          <p:cNvPr id="3" name="Subtitle 2"/>
          <p:cNvSpPr>
            <a:spLocks noGrp="1"/>
          </p:cNvSpPr>
          <p:nvPr>
            <p:ph type="subTitle" idx="1" hasCustomPrompt="1"/>
          </p:nvPr>
        </p:nvSpPr>
        <p:spPr>
          <a:xfrm>
            <a:off x="1" y="3950494"/>
            <a:ext cx="9143999" cy="350043"/>
          </a:xfrm>
        </p:spPr>
        <p:txBody>
          <a:bodyPr lIns="360000" tIns="0" bIns="0">
            <a:normAutofit/>
          </a:bodyPr>
          <a:lstStyle>
            <a:lvl1pPr marL="0" indent="0" algn="l">
              <a:buNone/>
              <a:defRPr sz="120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Presenter Name and Title</a:t>
            </a:r>
            <a:endParaRPr lang="en-IE" dirty="0"/>
          </a:p>
        </p:txBody>
      </p:sp>
    </p:spTree>
    <p:extLst>
      <p:ext uri="{BB962C8B-B14F-4D97-AF65-F5344CB8AC3E}">
        <p14:creationId xmlns:p14="http://schemas.microsoft.com/office/powerpoint/2010/main" val="1220709548"/>
      </p:ext>
    </p:extLst>
  </p:cSld>
  <p:clrMapOvr>
    <a:masterClrMapping/>
  </p:clrMapOvr>
  <p:timing>
    <p:tnLst>
      <p:par>
        <p:cTn id="1" dur="indefinite" restart="never" nodeType="tmRoot"/>
      </p:par>
    </p:tnLst>
  </p:timing>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8345" y="2347913"/>
            <a:ext cx="8406210" cy="631031"/>
          </a:xfrm>
          <a:noFill/>
        </p:spPr>
        <p:txBody>
          <a:bodyPr lIns="0" rIns="0" anchor="t">
            <a:noAutofit/>
          </a:bodyPr>
          <a:lstStyle>
            <a:lvl1pPr algn="l">
              <a:defRPr sz="3200" b="1" cap="none" baseline="0"/>
            </a:lvl1pPr>
          </a:lstStyle>
          <a:p>
            <a:r>
              <a:rPr lang="en-US" noProof="0" dirty="0" smtClean="0"/>
              <a:t>Click to add section title</a:t>
            </a:r>
            <a:endParaRPr lang="en-US" noProof="0" dirty="0"/>
          </a:p>
        </p:txBody>
      </p:sp>
      <p:sp>
        <p:nvSpPr>
          <p:cNvPr id="3" name="Text Placeholder 2"/>
          <p:cNvSpPr>
            <a:spLocks noGrp="1"/>
          </p:cNvSpPr>
          <p:nvPr>
            <p:ph type="body" idx="1" hasCustomPrompt="1"/>
          </p:nvPr>
        </p:nvSpPr>
        <p:spPr>
          <a:xfrm>
            <a:off x="308345" y="2980135"/>
            <a:ext cx="8406211" cy="1125140"/>
          </a:xfrm>
        </p:spPr>
        <p:txBody>
          <a:bodyPr lIns="0" rIns="0" anchor="t" anchorCtr="0"/>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dirty="0" smtClean="0"/>
              <a:t>Click to add section sub-title</a:t>
            </a:r>
          </a:p>
        </p:txBody>
      </p:sp>
    </p:spTree>
    <p:extLst>
      <p:ext uri="{BB962C8B-B14F-4D97-AF65-F5344CB8AC3E}">
        <p14:creationId xmlns:p14="http://schemas.microsoft.com/office/powerpoint/2010/main" val="2678906755"/>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55288" cy="682144"/>
          </a:xfrm>
        </p:spPr>
        <p:txBody>
          <a:bodyPr/>
          <a:lstStyle>
            <a:lvl1pPr>
              <a:defRPr/>
            </a:lvl1pPr>
          </a:lstStyle>
          <a:p>
            <a:r>
              <a:rPr lang="en-US" noProof="0" dirty="0" smtClean="0"/>
              <a:t>Click to add slide title</a:t>
            </a:r>
            <a:endParaRPr lang="en-US" noProof="0" dirty="0"/>
          </a:p>
        </p:txBody>
      </p:sp>
    </p:spTree>
    <p:extLst>
      <p:ext uri="{BB962C8B-B14F-4D97-AF65-F5344CB8AC3E}">
        <p14:creationId xmlns:p14="http://schemas.microsoft.com/office/powerpoint/2010/main" val="11515443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Highlight on clic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slide title</a:t>
            </a:r>
            <a:endParaRPr lang="en-US" dirty="0"/>
          </a:p>
        </p:txBody>
      </p:sp>
      <p:sp>
        <p:nvSpPr>
          <p:cNvPr id="12" name="Content Placeholder 6"/>
          <p:cNvSpPr txBox="1">
            <a:spLocks/>
          </p:cNvSpPr>
          <p:nvPr userDrawn="1"/>
        </p:nvSpPr>
        <p:spPr>
          <a:xfrm>
            <a:off x="1" y="741164"/>
            <a:ext cx="8463064" cy="3902274"/>
          </a:xfrm>
          <a:prstGeom prst="rect">
            <a:avLst/>
          </a:prstGeom>
        </p:spPr>
        <p:txBody>
          <a:bodyPr>
            <a:normAutofit fontScale="77500" lnSpcReduction="20000"/>
          </a:bodyPr>
          <a:lstStyle>
            <a:lvl1pPr marL="180975" indent="-180975" algn="l" defTabSz="914400" rtl="0" eaLnBrk="1" latinLnBrk="0" hangingPunct="1">
              <a:spcBef>
                <a:spcPct val="20000"/>
              </a:spcBef>
              <a:buClr>
                <a:srgbClr val="30A3D2"/>
              </a:buClr>
              <a:buFont typeface="Arial" panose="020B0604020202020204" pitchFamily="34" charset="0"/>
              <a:buChar char="•"/>
              <a:defRPr sz="2400" kern="1200">
                <a:solidFill>
                  <a:srgbClr val="494B43"/>
                </a:solidFill>
                <a:latin typeface="Arial" panose="020B0604020202020204" pitchFamily="34" charset="0"/>
                <a:ea typeface="+mn-ea"/>
                <a:cs typeface="Arial" panose="020B0604020202020204" pitchFamily="34" charset="0"/>
              </a:defRPr>
            </a:lvl1pPr>
            <a:lvl2pPr marL="361950" indent="-180975" algn="l" defTabSz="914400" rtl="0" eaLnBrk="1" latinLnBrk="0" hangingPunct="1">
              <a:spcBef>
                <a:spcPct val="20000"/>
              </a:spcBef>
              <a:buClr>
                <a:srgbClr val="30A3D2"/>
              </a:buClr>
              <a:buFont typeface="Arial" panose="020B0604020202020204" pitchFamily="34" charset="0"/>
              <a:buChar char="•"/>
              <a:defRPr sz="2000" kern="1200">
                <a:solidFill>
                  <a:srgbClr val="494B43"/>
                </a:solidFill>
                <a:latin typeface="Arial" panose="020B0604020202020204" pitchFamily="34" charset="0"/>
                <a:ea typeface="+mn-ea"/>
                <a:cs typeface="Arial" panose="020B0604020202020204" pitchFamily="34" charset="0"/>
              </a:defRPr>
            </a:lvl2pPr>
            <a:lvl3pPr marL="542925" indent="-180975" algn="l" defTabSz="914400" rtl="0" eaLnBrk="1" latinLnBrk="0" hangingPunct="1">
              <a:spcBef>
                <a:spcPct val="20000"/>
              </a:spcBef>
              <a:buClr>
                <a:srgbClr val="30A3D2"/>
              </a:buClr>
              <a:buFont typeface="Arial" panose="020B0604020202020204" pitchFamily="34" charset="0"/>
              <a:buChar char="•"/>
              <a:defRPr sz="1800" kern="1200">
                <a:solidFill>
                  <a:srgbClr val="494B43"/>
                </a:solidFill>
                <a:latin typeface="Arial" panose="020B0604020202020204" pitchFamily="34" charset="0"/>
                <a:ea typeface="+mn-ea"/>
                <a:cs typeface="Arial" panose="020B0604020202020204" pitchFamily="34" charset="0"/>
              </a:defRPr>
            </a:lvl3pPr>
            <a:lvl4pPr marL="714375" indent="-171450" algn="l" defTabSz="914400" rtl="0" eaLnBrk="1" latinLnBrk="0" hangingPunct="1">
              <a:spcBef>
                <a:spcPct val="20000"/>
              </a:spcBef>
              <a:buClr>
                <a:srgbClr val="30A3D2"/>
              </a:buClr>
              <a:buFont typeface="Arial" panose="020B0604020202020204" pitchFamily="34" charset="0"/>
              <a:buChar char="–"/>
              <a:defRPr sz="1600" kern="1200">
                <a:solidFill>
                  <a:srgbClr val="494B43"/>
                </a:solidFill>
                <a:latin typeface="Arial" panose="020B0604020202020204" pitchFamily="34" charset="0"/>
                <a:ea typeface="+mn-ea"/>
                <a:cs typeface="Arial" panose="020B0604020202020204" pitchFamily="34" charset="0"/>
              </a:defRPr>
            </a:lvl4pPr>
            <a:lvl5pPr marL="990600" indent="-180975" algn="l" defTabSz="914400" rtl="0" eaLnBrk="1" latinLnBrk="0" hangingPunct="1">
              <a:spcBef>
                <a:spcPct val="20000"/>
              </a:spcBef>
              <a:buClr>
                <a:srgbClr val="30A3D2"/>
              </a:buClr>
              <a:buFont typeface="Arial" panose="020B0604020202020204" pitchFamily="34" charset="0"/>
              <a:buChar char="»"/>
              <a:defRPr sz="1400" kern="1200">
                <a:solidFill>
                  <a:srgbClr val="494B4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80975" indent="-180975">
              <a:lnSpc>
                <a:spcPct val="120000"/>
              </a:lnSpc>
              <a:buClr>
                <a:srgbClr val="C00000"/>
              </a:buClr>
              <a:buFont typeface="Arial" panose="020B0604020202020204" pitchFamily="34" charset="0"/>
              <a:buChar char="•"/>
            </a:pPr>
            <a:r>
              <a:rPr lang="en-US" dirty="0" smtClean="0">
                <a:latin typeface="Montserrat" panose="00000500000000000000" pitchFamily="50" charset="0"/>
              </a:rPr>
              <a:t>The quick brown fox jumps over the lazy dog</a:t>
            </a:r>
          </a:p>
          <a:p>
            <a:pPr marL="180975" indent="-180975">
              <a:lnSpc>
                <a:spcPct val="120000"/>
              </a:lnSpc>
              <a:buClr>
                <a:srgbClr val="C00000"/>
              </a:buClr>
              <a:buFont typeface="Arial" panose="020B0604020202020204" pitchFamily="34" charset="0"/>
              <a:buChar char="•"/>
            </a:pPr>
            <a:endParaRPr lang="en-US" dirty="0" smtClean="0">
              <a:latin typeface="Montserrat" panose="00000500000000000000" pitchFamily="50" charset="0"/>
            </a:endParaRPr>
          </a:p>
          <a:p>
            <a:pPr marL="180975" indent="-180975">
              <a:lnSpc>
                <a:spcPct val="120000"/>
              </a:lnSpc>
              <a:buClr>
                <a:srgbClr val="C00000"/>
              </a:buClr>
              <a:buFont typeface="Arial" panose="020B0604020202020204" pitchFamily="34" charset="0"/>
              <a:buChar char="•"/>
            </a:pPr>
            <a:r>
              <a:rPr lang="en-US" dirty="0" smtClean="0">
                <a:latin typeface="Montserrat" panose="00000500000000000000" pitchFamily="50" charset="0"/>
              </a:rPr>
              <a:t>The quick brown fox jumps over the lazy dog</a:t>
            </a:r>
          </a:p>
          <a:p>
            <a:pPr marL="180975" indent="-180975">
              <a:lnSpc>
                <a:spcPct val="120000"/>
              </a:lnSpc>
              <a:buClr>
                <a:srgbClr val="C00000"/>
              </a:buClr>
              <a:buFont typeface="Arial" panose="020B0604020202020204" pitchFamily="34" charset="0"/>
              <a:buChar char="•"/>
            </a:pPr>
            <a:endParaRPr lang="en-US" dirty="0" smtClean="0">
              <a:latin typeface="Montserrat" panose="00000500000000000000" pitchFamily="50" charset="0"/>
            </a:endParaRPr>
          </a:p>
          <a:p>
            <a:pPr marL="180975" indent="-180975">
              <a:lnSpc>
                <a:spcPct val="120000"/>
              </a:lnSpc>
              <a:buClr>
                <a:srgbClr val="C00000"/>
              </a:buClr>
              <a:buFont typeface="Arial" panose="020B0604020202020204" pitchFamily="34" charset="0"/>
              <a:buChar char="•"/>
            </a:pPr>
            <a:r>
              <a:rPr lang="en-US" dirty="0" smtClean="0">
                <a:latin typeface="Montserrat" panose="00000500000000000000" pitchFamily="50" charset="0"/>
              </a:rPr>
              <a:t>The quick brown fox jumps over the lazy dog. The quick brown fox jumps over the lazy dog. The quick brown fox jumps over the lazy dog. The quick brown fox jumps over the lazy dog</a:t>
            </a:r>
          </a:p>
          <a:p>
            <a:pPr marL="0" indent="0">
              <a:lnSpc>
                <a:spcPct val="120000"/>
              </a:lnSpc>
              <a:buClr>
                <a:srgbClr val="C00000"/>
              </a:buClr>
              <a:buFont typeface="Arial" panose="020B0604020202020204" pitchFamily="34" charset="0"/>
              <a:buNone/>
            </a:pPr>
            <a:endParaRPr lang="en-US" dirty="0" smtClean="0">
              <a:latin typeface="Montserrat" panose="00000500000000000000" pitchFamily="50" charset="0"/>
            </a:endParaRPr>
          </a:p>
          <a:p>
            <a:pPr marL="180975" indent="-180975">
              <a:lnSpc>
                <a:spcPct val="120000"/>
              </a:lnSpc>
              <a:buClr>
                <a:srgbClr val="C00000"/>
              </a:buClr>
              <a:buFont typeface="Arial" panose="020B0604020202020204" pitchFamily="34" charset="0"/>
              <a:buChar char="•"/>
            </a:pPr>
            <a:r>
              <a:rPr lang="en-US" dirty="0" smtClean="0">
                <a:latin typeface="Montserrat" panose="00000500000000000000" pitchFamily="50" charset="0"/>
              </a:rPr>
              <a:t>The quick brown fox jumps over the lazy dog</a:t>
            </a:r>
          </a:p>
          <a:p>
            <a:pPr marL="180975" indent="-180975">
              <a:lnSpc>
                <a:spcPct val="120000"/>
              </a:lnSpc>
              <a:buClr>
                <a:srgbClr val="C00000"/>
              </a:buClr>
              <a:buFont typeface="Arial" panose="020B0604020202020204" pitchFamily="34" charset="0"/>
              <a:buChar char="•"/>
            </a:pPr>
            <a:endParaRPr lang="en-US" dirty="0" smtClean="0">
              <a:latin typeface="Montserrat" panose="00000500000000000000" pitchFamily="50" charset="0"/>
            </a:endParaRPr>
          </a:p>
          <a:p>
            <a:pPr marL="180975" indent="-180975">
              <a:lnSpc>
                <a:spcPct val="120000"/>
              </a:lnSpc>
              <a:buClr>
                <a:srgbClr val="C00000"/>
              </a:buClr>
              <a:buFont typeface="Arial" panose="020B0604020202020204" pitchFamily="34" charset="0"/>
              <a:buChar char="•"/>
            </a:pPr>
            <a:r>
              <a:rPr lang="en-US" dirty="0" smtClean="0">
                <a:latin typeface="Montserrat" panose="00000500000000000000" pitchFamily="50" charset="0"/>
              </a:rPr>
              <a:t>The quick brown fox jumps over the lazy dog</a:t>
            </a:r>
          </a:p>
          <a:p>
            <a:pPr>
              <a:lnSpc>
                <a:spcPct val="120000"/>
              </a:lnSpc>
              <a:buClr>
                <a:schemeClr val="tx2">
                  <a:lumMod val="75000"/>
                </a:schemeClr>
              </a:buClr>
            </a:pPr>
            <a:endParaRPr lang="en-US" dirty="0"/>
          </a:p>
        </p:txBody>
      </p:sp>
      <p:sp>
        <p:nvSpPr>
          <p:cNvPr id="13" name="Rounded Rectangle 12"/>
          <p:cNvSpPr/>
          <p:nvPr userDrawn="1"/>
        </p:nvSpPr>
        <p:spPr>
          <a:xfrm>
            <a:off x="44784" y="726765"/>
            <a:ext cx="8506046" cy="399179"/>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BBD25E"/>
              </a:solidFill>
            </a:endParaRPr>
          </a:p>
        </p:txBody>
      </p:sp>
      <p:sp>
        <p:nvSpPr>
          <p:cNvPr id="14" name="Rounded Rectangle 13"/>
          <p:cNvSpPr/>
          <p:nvPr userDrawn="1"/>
        </p:nvSpPr>
        <p:spPr>
          <a:xfrm>
            <a:off x="44784" y="1435443"/>
            <a:ext cx="8506046" cy="399179"/>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BBD25E"/>
              </a:solidFill>
            </a:endParaRPr>
          </a:p>
        </p:txBody>
      </p:sp>
      <p:sp>
        <p:nvSpPr>
          <p:cNvPr id="15" name="Rounded Rectangle 14"/>
          <p:cNvSpPr/>
          <p:nvPr userDrawn="1"/>
        </p:nvSpPr>
        <p:spPr>
          <a:xfrm>
            <a:off x="44784" y="2130674"/>
            <a:ext cx="8506046" cy="1010551"/>
          </a:xfrm>
          <a:prstGeom prst="roundRect">
            <a:avLst>
              <a:gd name="adj" fmla="val 11012"/>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BBD25E"/>
              </a:solidFill>
            </a:endParaRPr>
          </a:p>
        </p:txBody>
      </p:sp>
      <p:sp>
        <p:nvSpPr>
          <p:cNvPr id="16" name="Rounded Rectangle 15"/>
          <p:cNvSpPr/>
          <p:nvPr userDrawn="1"/>
        </p:nvSpPr>
        <p:spPr>
          <a:xfrm>
            <a:off x="44784" y="3404122"/>
            <a:ext cx="8506046" cy="399179"/>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BBD25E"/>
              </a:solidFill>
            </a:endParaRPr>
          </a:p>
        </p:txBody>
      </p:sp>
      <p:sp>
        <p:nvSpPr>
          <p:cNvPr id="17" name="Rounded Rectangle 16"/>
          <p:cNvSpPr/>
          <p:nvPr userDrawn="1"/>
        </p:nvSpPr>
        <p:spPr>
          <a:xfrm>
            <a:off x="44784" y="4095340"/>
            <a:ext cx="8506046" cy="399179"/>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BBD25E"/>
              </a:solidFill>
            </a:endParaRPr>
          </a:p>
        </p:txBody>
      </p:sp>
    </p:spTree>
    <p:extLst>
      <p:ext uri="{BB962C8B-B14F-4D97-AF65-F5344CB8AC3E}">
        <p14:creationId xmlns:p14="http://schemas.microsoft.com/office/powerpoint/2010/main" val="165886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grpId="1" nodeType="clickEffect">
                                  <p:stCondLst>
                                    <p:cond delay="0"/>
                                  </p:stCondLst>
                                  <p:childTnLst>
                                    <p:animEffect transition="out" filter="wipe(right)">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par>
                                <p:cTn id="13" presetID="22" presetClass="entr" presetSubtype="8"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2" fill="hold" grpId="1" nodeType="clickEffect">
                                  <p:stCondLst>
                                    <p:cond delay="0"/>
                                  </p:stCondLst>
                                  <p:childTnLst>
                                    <p:animEffect transition="out" filter="wipe(right)">
                                      <p:cBhvr>
                                        <p:cTn id="19" dur="500"/>
                                        <p:tgtEl>
                                          <p:spTgt spid="14"/>
                                        </p:tgtEl>
                                      </p:cBhvr>
                                    </p:animEffect>
                                    <p:set>
                                      <p:cBhvr>
                                        <p:cTn id="20" dur="1" fill="hold">
                                          <p:stCondLst>
                                            <p:cond delay="499"/>
                                          </p:stCondLst>
                                        </p:cTn>
                                        <p:tgtEl>
                                          <p:spTgt spid="14"/>
                                        </p:tgtEl>
                                        <p:attrNameLst>
                                          <p:attrName>style.visibility</p:attrName>
                                        </p:attrNameLst>
                                      </p:cBhvr>
                                      <p:to>
                                        <p:strVal val="hidden"/>
                                      </p:to>
                                    </p:set>
                                  </p:childTnLst>
                                </p:cTn>
                              </p:par>
                              <p:par>
                                <p:cTn id="21" presetID="22" presetClass="entr" presetSubtype="8"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2" fill="hold" grpId="1" nodeType="clickEffect">
                                  <p:stCondLst>
                                    <p:cond delay="0"/>
                                  </p:stCondLst>
                                  <p:childTnLst>
                                    <p:animEffect transition="out" filter="wipe(right)">
                                      <p:cBhvr>
                                        <p:cTn id="27" dur="500"/>
                                        <p:tgtEl>
                                          <p:spTgt spid="15"/>
                                        </p:tgtEl>
                                      </p:cBhvr>
                                    </p:animEffect>
                                    <p:set>
                                      <p:cBhvr>
                                        <p:cTn id="28" dur="1" fill="hold">
                                          <p:stCondLst>
                                            <p:cond delay="499"/>
                                          </p:stCondLst>
                                        </p:cTn>
                                        <p:tgtEl>
                                          <p:spTgt spid="15"/>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2" fill="hold" grpId="1" nodeType="clickEffect">
                                  <p:stCondLst>
                                    <p:cond delay="0"/>
                                  </p:stCondLst>
                                  <p:childTnLst>
                                    <p:animEffect transition="out" filter="wipe(right)">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par>
                                <p:cTn id="37" presetID="22" presetClass="entr" presetSubtype="8"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P spid="16" grpId="0" animBg="1"/>
      <p:bldP spid="16" grpId="1" animBg="1"/>
      <p:bldP spid="17"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Stat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Click to add slide title</a:t>
            </a:r>
            <a:endParaRPr lang="en-US" dirty="0"/>
          </a:p>
        </p:txBody>
      </p:sp>
      <p:sp>
        <p:nvSpPr>
          <p:cNvPr id="6" name="Content Placeholder 6"/>
          <p:cNvSpPr>
            <a:spLocks noGrp="1"/>
          </p:cNvSpPr>
          <p:nvPr>
            <p:ph idx="1" hasCustomPrompt="1"/>
          </p:nvPr>
        </p:nvSpPr>
        <p:spPr>
          <a:xfrm>
            <a:off x="0" y="741164"/>
            <a:ext cx="9144000" cy="3902274"/>
          </a:xfrm>
        </p:spPr>
        <p:txBody>
          <a:bodyPr>
            <a:normAutofit lnSpcReduction="10000"/>
          </a:bodyPr>
          <a:lstStyle>
            <a:lvl1pPr marL="180975" marR="0" indent="-180975" algn="l" defTabSz="914400" rtl="0" eaLnBrk="1" fontAlgn="auto" latinLnBrk="0" hangingPunct="1">
              <a:lnSpc>
                <a:spcPct val="110000"/>
              </a:lnSpc>
              <a:spcBef>
                <a:spcPct val="20000"/>
              </a:spcBef>
              <a:spcAft>
                <a:spcPts val="0"/>
              </a:spcAft>
              <a:buClr>
                <a:srgbClr val="C00000"/>
              </a:buClr>
              <a:buSzTx/>
              <a:buFont typeface="Arial" panose="020B0604020202020204" pitchFamily="34" charset="0"/>
              <a:buChar char="•"/>
              <a:tabLst/>
              <a:defRPr sz="2400" baseline="0">
                <a:latin typeface="Montserrat" panose="00000500000000000000" pitchFamily="50" charset="0"/>
              </a:defRPr>
            </a:lvl1pPr>
          </a:lstStyle>
          <a:p>
            <a:r>
              <a:rPr lang="en-US" dirty="0" smtClean="0"/>
              <a:t>Click to add bullets</a:t>
            </a:r>
          </a:p>
          <a:p>
            <a:r>
              <a:rPr lang="en-US" dirty="0" smtClean="0"/>
              <a:t>The quick brown fox jumps over the lazy dog</a:t>
            </a:r>
          </a:p>
          <a:p>
            <a:r>
              <a:rPr lang="en-US" dirty="0" smtClean="0"/>
              <a:t>The quick brown fox jumps over the lazy dog</a:t>
            </a:r>
          </a:p>
          <a:p>
            <a:r>
              <a:rPr lang="en-US" dirty="0" smtClean="0"/>
              <a:t>The quick brown fox jumps over the lazy dog</a:t>
            </a:r>
          </a:p>
          <a:p>
            <a:r>
              <a:rPr lang="en-US" dirty="0" smtClean="0"/>
              <a:t>The quick brown fox jumps over the lazy dog</a:t>
            </a:r>
          </a:p>
          <a:p>
            <a:r>
              <a:rPr lang="en-US" dirty="0" smtClean="0"/>
              <a:t>The quick brown fox jumps over the lazy dog</a:t>
            </a:r>
          </a:p>
          <a:p>
            <a:r>
              <a:rPr lang="en-US" dirty="0" smtClean="0"/>
              <a:t>The quick brown fox jumps over the lazy dog</a:t>
            </a:r>
          </a:p>
          <a:p>
            <a:r>
              <a:rPr lang="en-US" dirty="0" smtClean="0"/>
              <a:t>The quick brown fox jumps over the lazy dog</a:t>
            </a:r>
          </a:p>
        </p:txBody>
      </p:sp>
    </p:spTree>
    <p:extLst>
      <p:ext uri="{BB962C8B-B14F-4D97-AF65-F5344CB8AC3E}">
        <p14:creationId xmlns:p14="http://schemas.microsoft.com/office/powerpoint/2010/main" val="40410554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ist: Static">
    <p:spTree>
      <p:nvGrpSpPr>
        <p:cNvPr id="1" name=""/>
        <p:cNvGrpSpPr/>
        <p:nvPr/>
      </p:nvGrpSpPr>
      <p:grpSpPr>
        <a:xfrm>
          <a:off x="0" y="0"/>
          <a:ext cx="0" cy="0"/>
          <a:chOff x="0" y="0"/>
          <a:chExt cx="0" cy="0"/>
        </a:xfrm>
      </p:grpSpPr>
      <p:sp>
        <p:nvSpPr>
          <p:cNvPr id="6" name="Content Placeholder 6"/>
          <p:cNvSpPr>
            <a:spLocks noGrp="1"/>
          </p:cNvSpPr>
          <p:nvPr>
            <p:ph idx="1" hasCustomPrompt="1"/>
          </p:nvPr>
        </p:nvSpPr>
        <p:spPr>
          <a:xfrm>
            <a:off x="0" y="741164"/>
            <a:ext cx="9144000" cy="3902274"/>
          </a:xfrm>
        </p:spPr>
        <p:txBody>
          <a:bodyPr>
            <a:noAutofit/>
          </a:bodyPr>
          <a:lstStyle>
            <a:lvl1pPr marL="180975" indent="-180975">
              <a:buClr>
                <a:srgbClr val="C00000"/>
              </a:buClr>
              <a:buFont typeface="Arial" panose="020B0604020202020204" pitchFamily="34" charset="0"/>
              <a:buChar char="•"/>
              <a:defRPr sz="2400">
                <a:latin typeface="Montserrat" panose="00000500000000000000" pitchFamily="50" charset="0"/>
              </a:defRPr>
            </a:lvl1pPr>
          </a:lstStyle>
          <a:p>
            <a:pPr marL="457200" indent="-457200">
              <a:buFont typeface="+mj-lt"/>
              <a:buAutoNum type="arabicPeriod"/>
            </a:pPr>
            <a:r>
              <a:rPr lang="en-US" dirty="0" smtClean="0"/>
              <a:t>Click to add numbered bullets</a:t>
            </a:r>
          </a:p>
          <a:p>
            <a:pPr marL="457200" indent="-457200">
              <a:buFont typeface="+mj-lt"/>
              <a:buAutoNum type="arabicPeriod"/>
            </a:pPr>
            <a:r>
              <a:rPr lang="en-US" dirty="0" smtClean="0"/>
              <a:t>Bullet</a:t>
            </a:r>
          </a:p>
          <a:p>
            <a:pPr marL="457200" indent="-457200">
              <a:buFont typeface="+mj-lt"/>
              <a:buAutoNum type="arabicPeriod"/>
            </a:pPr>
            <a:r>
              <a:rPr lang="en-US" dirty="0" smtClean="0"/>
              <a:t>Bullet</a:t>
            </a:r>
          </a:p>
          <a:p>
            <a:pPr marL="457200" indent="-457200">
              <a:buFont typeface="+mj-lt"/>
              <a:buAutoNum type="arabicPeriod"/>
            </a:pPr>
            <a:r>
              <a:rPr lang="en-US" dirty="0" smtClean="0"/>
              <a:t>Bullet</a:t>
            </a:r>
          </a:p>
          <a:p>
            <a:pPr marL="457200" indent="-457200">
              <a:buFont typeface="+mj-lt"/>
              <a:buAutoNum type="arabicPeriod"/>
            </a:pPr>
            <a:r>
              <a:rPr lang="en-US" dirty="0" smtClean="0"/>
              <a:t>Bullet</a:t>
            </a:r>
          </a:p>
          <a:p>
            <a:pPr marL="457200" indent="-457200">
              <a:buFont typeface="+mj-lt"/>
              <a:buAutoNum type="arabicPeriod"/>
            </a:pPr>
            <a:r>
              <a:rPr lang="en-US" dirty="0" smtClean="0"/>
              <a:t>Bullet</a:t>
            </a:r>
          </a:p>
          <a:p>
            <a:pPr marL="457200" indent="-457200">
              <a:buFont typeface="+mj-lt"/>
              <a:buAutoNum type="arabicPeriod"/>
            </a:pPr>
            <a:r>
              <a:rPr lang="en-US" dirty="0" smtClean="0"/>
              <a:t>Bullet</a:t>
            </a:r>
          </a:p>
          <a:p>
            <a:pPr marL="457200" indent="-457200">
              <a:buFont typeface="+mj-lt"/>
              <a:buAutoNum type="arabicPeriod"/>
            </a:pPr>
            <a:r>
              <a:rPr lang="en-US" dirty="0" smtClean="0"/>
              <a:t>Bullet</a:t>
            </a:r>
          </a:p>
          <a:p>
            <a:pPr marL="457200" indent="-457200">
              <a:buFont typeface="+mj-lt"/>
              <a:buAutoNum type="arabicPeriod"/>
            </a:pPr>
            <a:r>
              <a:rPr lang="en-US" dirty="0" smtClean="0"/>
              <a:t>Bullet</a:t>
            </a:r>
            <a:endParaRPr lang="en-US" dirty="0"/>
          </a:p>
        </p:txBody>
      </p:sp>
      <p:sp>
        <p:nvSpPr>
          <p:cNvPr id="2" name="Title 1"/>
          <p:cNvSpPr>
            <a:spLocks noGrp="1"/>
          </p:cNvSpPr>
          <p:nvPr>
            <p:ph type="title" hasCustomPrompt="1"/>
          </p:nvPr>
        </p:nvSpPr>
        <p:spPr/>
        <p:txBody>
          <a:bodyPr/>
          <a:lstStyle>
            <a:lvl1pPr>
              <a:defRPr/>
            </a:lvl1pPr>
          </a:lstStyle>
          <a:p>
            <a:r>
              <a:rPr lang="en-US" dirty="0" smtClean="0"/>
              <a:t>Click to add slide title</a:t>
            </a:r>
            <a:endParaRPr lang="en-US" dirty="0"/>
          </a:p>
        </p:txBody>
      </p:sp>
    </p:spTree>
    <p:extLst>
      <p:ext uri="{BB962C8B-B14F-4D97-AF65-F5344CB8AC3E}">
        <p14:creationId xmlns:p14="http://schemas.microsoft.com/office/powerpoint/2010/main" val="12715315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userDrawn="1">
  <p:cSld name="VSAE Exercise">
    <p:spTree>
      <p:nvGrpSpPr>
        <p:cNvPr id="1" name=""/>
        <p:cNvGrpSpPr/>
        <p:nvPr/>
      </p:nvGrpSpPr>
      <p:grpSpPr>
        <a:xfrm>
          <a:off x="0" y="0"/>
          <a:ext cx="0" cy="0"/>
          <a:chOff x="0" y="0"/>
          <a:chExt cx="0" cy="0"/>
        </a:xfrm>
      </p:grpSpPr>
      <p:sp>
        <p:nvSpPr>
          <p:cNvPr id="7" name="Content Placeholder 6"/>
          <p:cNvSpPr>
            <a:spLocks noGrp="1"/>
          </p:cNvSpPr>
          <p:nvPr>
            <p:ph idx="1" hasCustomPrompt="1"/>
          </p:nvPr>
        </p:nvSpPr>
        <p:spPr>
          <a:xfrm>
            <a:off x="0" y="981076"/>
            <a:ext cx="9144000" cy="3662362"/>
          </a:xfrm>
        </p:spPr>
        <p:txBody>
          <a:bodyPr>
            <a:normAutofit/>
          </a:bodyPr>
          <a:lstStyle>
            <a:lvl1pPr>
              <a:buClr>
                <a:srgbClr val="C00000"/>
              </a:buClr>
              <a:defRPr sz="2400" baseline="0">
                <a:latin typeface="Montserrat" panose="00000500000000000000" pitchFamily="50" charset="0"/>
              </a:defRPr>
            </a:lvl1pPr>
          </a:lstStyle>
          <a:p>
            <a:pPr>
              <a:lnSpc>
                <a:spcPct val="150000"/>
              </a:lnSpc>
            </a:pPr>
            <a:r>
              <a:rPr lang="en-IE" dirty="0" smtClean="0"/>
              <a:t>Click to add up to six tasks/questions</a:t>
            </a:r>
            <a:endParaRPr lang="en-IE" dirty="0"/>
          </a:p>
        </p:txBody>
      </p:sp>
      <p:sp>
        <p:nvSpPr>
          <p:cNvPr id="8" name="TextBox 7"/>
          <p:cNvSpPr txBox="1"/>
          <p:nvPr userDrawn="1"/>
        </p:nvSpPr>
        <p:spPr>
          <a:xfrm>
            <a:off x="103128" y="4558725"/>
            <a:ext cx="9144000" cy="584775"/>
          </a:xfrm>
          <a:prstGeom prst="rect">
            <a:avLst/>
          </a:prstGeom>
          <a:noFill/>
        </p:spPr>
        <p:txBody>
          <a:bodyPr wrap="square" rtlCol="0">
            <a:spAutoFit/>
          </a:bodyPr>
          <a:lstStyle/>
          <a:p>
            <a:pPr algn="ctr"/>
            <a:endParaRPr lang="en-IE" sz="1600" b="1" dirty="0" smtClean="0">
              <a:solidFill>
                <a:srgbClr val="494B43"/>
              </a:solidFill>
              <a:latin typeface="Montserrat" panose="00000500000000000000" pitchFamily="50" charset="0"/>
            </a:endParaRPr>
          </a:p>
          <a:p>
            <a:pPr algn="ctr"/>
            <a:endParaRPr lang="en-IE" sz="1600" b="1" dirty="0">
              <a:solidFill>
                <a:srgbClr val="494B43"/>
              </a:solidFill>
              <a:latin typeface="Montserrat" panose="00000500000000000000" pitchFamily="50" charset="0"/>
            </a:endParaRPr>
          </a:p>
        </p:txBody>
      </p:sp>
      <p:sp>
        <p:nvSpPr>
          <p:cNvPr id="9" name="Title 5"/>
          <p:cNvSpPr txBox="1">
            <a:spLocks/>
          </p:cNvSpPr>
          <p:nvPr userDrawn="1"/>
        </p:nvSpPr>
        <p:spPr>
          <a:xfrm>
            <a:off x="0" y="0"/>
            <a:ext cx="9155288" cy="981076"/>
          </a:xfrm>
          <a:prstGeom prst="rect">
            <a:avLst/>
          </a:prstGeom>
          <a:solidFill>
            <a:schemeClr val="bg1">
              <a:lumMod val="50000"/>
            </a:schemeClr>
          </a:solidFill>
        </p:spPr>
        <p:txBody>
          <a:bodyPr vert="horz" wrap="square" lIns="360000" tIns="45720" rIns="360000" bIns="45720" rtlCol="0" anchor="ctr">
            <a:normAutofit/>
          </a:bodyPr>
          <a:lstStyle>
            <a:lvl1pPr algn="l" defTabSz="914400" rtl="0" eaLnBrk="1" latinLnBrk="0" hangingPunct="1">
              <a:spcBef>
                <a:spcPct val="0"/>
              </a:spcBef>
              <a:buNone/>
              <a:defRPr sz="2400" b="1" kern="1200">
                <a:solidFill>
                  <a:srgbClr val="494B43"/>
                </a:solidFill>
                <a:latin typeface="Arial" panose="020B0604020202020204" pitchFamily="34" charset="0"/>
                <a:ea typeface="+mj-ea"/>
                <a:cs typeface="Arial" panose="020B0604020202020204" pitchFamily="34" charset="0"/>
              </a:defRPr>
            </a:lvl1pPr>
          </a:lstStyle>
          <a:p>
            <a:r>
              <a:rPr lang="en-US" sz="2800" b="0" dirty="0" smtClean="0">
                <a:solidFill>
                  <a:schemeClr val="bg1"/>
                </a:solidFill>
                <a:latin typeface="Montserrat" panose="00000500000000000000" pitchFamily="50" charset="0"/>
              </a:rPr>
              <a:t>In this exercise, you will</a:t>
            </a:r>
            <a:endParaRPr lang="en-US" sz="2800" b="0" dirty="0">
              <a:solidFill>
                <a:schemeClr val="bg1"/>
              </a:solidFill>
              <a:latin typeface="Montserrat" panose="00000500000000000000" pitchFamily="50" charset="0"/>
            </a:endParaRPr>
          </a:p>
        </p:txBody>
      </p:sp>
    </p:spTree>
    <p:extLst>
      <p:ext uri="{BB962C8B-B14F-4D97-AF65-F5344CB8AC3E}">
        <p14:creationId xmlns:p14="http://schemas.microsoft.com/office/powerpoint/2010/main" val="42032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55288" cy="682144"/>
          </a:xfrm>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60000" y="835819"/>
            <a:ext cx="4038600" cy="3758804"/>
          </a:xfrm>
        </p:spPr>
        <p:txBody>
          <a:bodyPr lIns="0" rIns="0"/>
          <a:lstStyle>
            <a:lvl1pPr>
              <a:buClr>
                <a:srgbClr val="C00000"/>
              </a:buClr>
              <a:defRPr sz="2400">
                <a:solidFill>
                  <a:srgbClr val="494B43"/>
                </a:solidFill>
                <a:latin typeface="Montserrat" panose="00000500000000000000" pitchFamily="50" charset="0"/>
              </a:defRPr>
            </a:lvl1pPr>
            <a:lvl2pPr>
              <a:buClr>
                <a:srgbClr val="C00000"/>
              </a:buClr>
              <a:defRPr sz="2000">
                <a:solidFill>
                  <a:srgbClr val="494B43"/>
                </a:solidFill>
                <a:latin typeface="Montserrat" panose="00000500000000000000" pitchFamily="50" charset="0"/>
              </a:defRPr>
            </a:lvl2pPr>
            <a:lvl3pPr>
              <a:buClr>
                <a:srgbClr val="C00000"/>
              </a:buClr>
              <a:defRPr sz="1800">
                <a:solidFill>
                  <a:srgbClr val="494B43"/>
                </a:solidFill>
                <a:latin typeface="Montserrat" panose="00000500000000000000" pitchFamily="50" charset="0"/>
              </a:defRPr>
            </a:lvl3pPr>
            <a:lvl4pPr>
              <a:buClr>
                <a:srgbClr val="C00000"/>
              </a:buClr>
              <a:defRPr sz="1600">
                <a:solidFill>
                  <a:srgbClr val="494B43"/>
                </a:solidFill>
                <a:latin typeface="Montserrat" panose="00000500000000000000" pitchFamily="50" charset="0"/>
              </a:defRPr>
            </a:lvl4pPr>
            <a:lvl5pPr marL="990600" indent="-180975">
              <a:buClr>
                <a:srgbClr val="C00000"/>
              </a:buClr>
              <a:buFont typeface="Arial" panose="020B0604020202020204" pitchFamily="34" charset="0"/>
              <a:buChar char="•"/>
              <a:defRPr sz="1400" baseline="0">
                <a:solidFill>
                  <a:srgbClr val="494B43"/>
                </a:solidFill>
                <a:latin typeface="Montserrat" panose="00000500000000000000" pitchFamily="50" charset="0"/>
              </a:defRPr>
            </a:lvl5pPr>
            <a:lvl6pPr marL="2571750" indent="-285750">
              <a:buFont typeface="Arial" panose="020B0604020202020204" pitchFamily="34" charset="0"/>
              <a:buChar char="•"/>
              <a:defRPr sz="1800"/>
            </a:lvl6pPr>
            <a:lvl7pPr>
              <a:defRPr sz="1800"/>
            </a:lvl7pPr>
            <a:lvl8pPr>
              <a:defRPr sz="1800"/>
            </a:lvl8pPr>
            <a:lvl9pPr>
              <a:defRPr sz="1800"/>
            </a:lvl9pPr>
          </a:lstStyle>
          <a:p>
            <a:pPr lvl="0"/>
            <a:r>
              <a:rPr lang="en-US" dirty="0" smtClean="0"/>
              <a:t>Click to add bullets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3"/>
          <p:cNvSpPr>
            <a:spLocks noGrp="1"/>
          </p:cNvSpPr>
          <p:nvPr>
            <p:ph sz="half" idx="2" hasCustomPrompt="1"/>
          </p:nvPr>
        </p:nvSpPr>
        <p:spPr>
          <a:xfrm>
            <a:off x="4714875" y="835820"/>
            <a:ext cx="4038600" cy="3758803"/>
          </a:xfrm>
        </p:spPr>
        <p:txBody>
          <a:bodyPr lIns="0" rIns="0"/>
          <a:lstStyle>
            <a:lvl1pPr>
              <a:buClr>
                <a:srgbClr val="C00000"/>
              </a:buClr>
              <a:defRPr sz="2400">
                <a:solidFill>
                  <a:srgbClr val="494B43"/>
                </a:solidFill>
                <a:latin typeface="Montserrat" panose="00000500000000000000" pitchFamily="50" charset="0"/>
              </a:defRPr>
            </a:lvl1pPr>
            <a:lvl2pPr>
              <a:buClr>
                <a:srgbClr val="C00000"/>
              </a:buClr>
              <a:defRPr sz="2000">
                <a:solidFill>
                  <a:srgbClr val="494B43"/>
                </a:solidFill>
                <a:latin typeface="Montserrat" panose="00000500000000000000" pitchFamily="50" charset="0"/>
              </a:defRPr>
            </a:lvl2pPr>
            <a:lvl3pPr>
              <a:buClr>
                <a:srgbClr val="C00000"/>
              </a:buClr>
              <a:defRPr sz="1800">
                <a:solidFill>
                  <a:srgbClr val="494B43"/>
                </a:solidFill>
                <a:latin typeface="Montserrat" panose="00000500000000000000" pitchFamily="50" charset="0"/>
              </a:defRPr>
            </a:lvl3pPr>
            <a:lvl4pPr marL="714375" marR="0" indent="-171450" algn="l" defTabSz="914400" rtl="0" eaLnBrk="1" fontAlgn="auto" latinLnBrk="0" hangingPunct="1">
              <a:lnSpc>
                <a:spcPct val="100000"/>
              </a:lnSpc>
              <a:spcBef>
                <a:spcPct val="20000"/>
              </a:spcBef>
              <a:spcAft>
                <a:spcPts val="0"/>
              </a:spcAft>
              <a:buClr>
                <a:srgbClr val="C00000"/>
              </a:buClr>
              <a:buSzTx/>
              <a:buFont typeface="Arial" panose="020B0604020202020204" pitchFamily="34" charset="0"/>
              <a:buChar char="•"/>
              <a:tabLst/>
              <a:defRPr sz="1600">
                <a:solidFill>
                  <a:srgbClr val="494B43"/>
                </a:solidFill>
                <a:latin typeface="Montserrat" panose="00000500000000000000" pitchFamily="50" charset="0"/>
              </a:defRPr>
            </a:lvl4pPr>
            <a:lvl5pPr>
              <a:defRPr sz="1400">
                <a:solidFill>
                  <a:srgbClr val="494B43"/>
                </a:solidFill>
                <a:latin typeface="Montserrat" panose="00000500000000000000" pitchFamily="50" charset="0"/>
              </a:defRPr>
            </a:lvl5pPr>
            <a:lvl6pPr>
              <a:defRPr sz="1800"/>
            </a:lvl6pPr>
            <a:lvl7pPr>
              <a:defRPr sz="1800"/>
            </a:lvl7pPr>
            <a:lvl8pPr>
              <a:defRPr sz="1800"/>
            </a:lvl8pPr>
            <a:lvl9pPr>
              <a:defRPr sz="1800"/>
            </a:lvl9pPr>
          </a:lstStyle>
          <a:p>
            <a:pPr lvl="0"/>
            <a:r>
              <a:rPr lang="en-US" dirty="0" smtClean="0"/>
              <a:t>Click to add bullets</a:t>
            </a:r>
          </a:p>
          <a:p>
            <a:pPr lvl="1"/>
            <a:r>
              <a:rPr lang="en-US" dirty="0" smtClean="0"/>
              <a:t>Second level</a:t>
            </a:r>
          </a:p>
          <a:p>
            <a:pPr lvl="2"/>
            <a:r>
              <a:rPr lang="en-US" dirty="0" smtClean="0"/>
              <a:t>Third level</a:t>
            </a:r>
          </a:p>
          <a:p>
            <a:pPr lvl="3"/>
            <a:r>
              <a:rPr lang="en-US" dirty="0" smtClean="0"/>
              <a:t>Fourth level</a:t>
            </a:r>
          </a:p>
          <a:p>
            <a:pPr marL="990600" marR="0" lvl="4" indent="-171450" algn="l" defTabSz="914400" rtl="0" eaLnBrk="1" fontAlgn="auto" latinLnBrk="0" hangingPunct="1">
              <a:lnSpc>
                <a:spcPct val="100000"/>
              </a:lnSpc>
              <a:spcBef>
                <a:spcPct val="20000"/>
              </a:spcBef>
              <a:spcAft>
                <a:spcPts val="0"/>
              </a:spcAft>
              <a:buClr>
                <a:srgbClr val="C00000"/>
              </a:buClr>
              <a:buSzTx/>
              <a:buFont typeface="Arial" panose="020B0604020202020204" pitchFamily="34" charset="0"/>
              <a:buChar char="•"/>
              <a:tabLst/>
              <a:defRPr/>
            </a:pPr>
            <a:r>
              <a:rPr lang="en-US" dirty="0" smtClean="0"/>
              <a:t>Fifth level</a:t>
            </a:r>
          </a:p>
          <a:p>
            <a:pPr lvl="3"/>
            <a:endParaRPr lang="en-US" dirty="0" smtClean="0"/>
          </a:p>
        </p:txBody>
      </p:sp>
      <p:cxnSp>
        <p:nvCxnSpPr>
          <p:cNvPr id="8" name="Straight Connector 7"/>
          <p:cNvCxnSpPr/>
          <p:nvPr userDrawn="1"/>
        </p:nvCxnSpPr>
        <p:spPr>
          <a:xfrm>
            <a:off x="4551238" y="835819"/>
            <a:ext cx="0" cy="375880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0047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55288" cy="682144"/>
          </a:xfrm>
        </p:spPr>
        <p:txBody>
          <a:bodyPr/>
          <a:lstStyle>
            <a:lvl1pPr>
              <a:defRPr baseline="0"/>
            </a:lvl1pPr>
          </a:lstStyle>
          <a:p>
            <a:r>
              <a:rPr lang="en-US" noProof="0" dirty="0" smtClean="0"/>
              <a:t>Click to add slide title</a:t>
            </a:r>
            <a:endParaRPr lang="en-US" noProof="0" dirty="0"/>
          </a:p>
        </p:txBody>
      </p:sp>
      <p:sp>
        <p:nvSpPr>
          <p:cNvPr id="3" name="Content Placeholder 2"/>
          <p:cNvSpPr>
            <a:spLocks noGrp="1"/>
          </p:cNvSpPr>
          <p:nvPr>
            <p:ph sz="half" idx="1" hasCustomPrompt="1"/>
          </p:nvPr>
        </p:nvSpPr>
        <p:spPr>
          <a:xfrm>
            <a:off x="360000" y="835819"/>
            <a:ext cx="2614656" cy="3758804"/>
          </a:xfrm>
        </p:spPr>
        <p:txBody>
          <a:bodyPr lIns="0" rIns="0"/>
          <a:lstStyle>
            <a:lvl1pPr>
              <a:buClr>
                <a:srgbClr val="C00000"/>
              </a:buClr>
              <a:defRPr sz="2000">
                <a:solidFill>
                  <a:srgbClr val="494B43"/>
                </a:solidFill>
                <a:latin typeface="Montserrat" panose="00000500000000000000" pitchFamily="50" charset="0"/>
              </a:defRPr>
            </a:lvl1pPr>
            <a:lvl2pPr>
              <a:buClr>
                <a:srgbClr val="C00000"/>
              </a:buClr>
              <a:defRPr sz="1800">
                <a:solidFill>
                  <a:srgbClr val="494B43"/>
                </a:solidFill>
                <a:latin typeface="Montserrat" panose="00000500000000000000" pitchFamily="50" charset="0"/>
              </a:defRPr>
            </a:lvl2pPr>
            <a:lvl3pPr>
              <a:buClr>
                <a:srgbClr val="C00000"/>
              </a:buClr>
              <a:defRPr sz="1600">
                <a:solidFill>
                  <a:srgbClr val="494B43"/>
                </a:solidFill>
                <a:latin typeface="Montserrat" panose="00000500000000000000" pitchFamily="50" charset="0"/>
              </a:defRPr>
            </a:lvl3pPr>
            <a:lvl4pPr marL="714375" marR="0" indent="-171450" algn="l" defTabSz="914400" rtl="0" eaLnBrk="1" fontAlgn="auto" latinLnBrk="0" hangingPunct="1">
              <a:lnSpc>
                <a:spcPct val="100000"/>
              </a:lnSpc>
              <a:spcBef>
                <a:spcPct val="20000"/>
              </a:spcBef>
              <a:spcAft>
                <a:spcPts val="0"/>
              </a:spcAft>
              <a:buClr>
                <a:srgbClr val="C00000"/>
              </a:buClr>
              <a:buSzTx/>
              <a:buFont typeface="Arial" panose="020B0604020202020204" pitchFamily="34" charset="0"/>
              <a:buChar char="•"/>
              <a:tabLst/>
              <a:defRPr sz="1400">
                <a:solidFill>
                  <a:srgbClr val="494B43"/>
                </a:solidFill>
                <a:latin typeface="Montserrat" panose="00000500000000000000" pitchFamily="50" charset="0"/>
              </a:defRPr>
            </a:lvl4pPr>
            <a:lvl5pPr>
              <a:defRPr sz="1400">
                <a:solidFill>
                  <a:srgbClr val="494B43"/>
                </a:solidFill>
              </a:defRPr>
            </a:lvl5pPr>
            <a:lvl6pPr>
              <a:defRPr sz="1800"/>
            </a:lvl6pPr>
            <a:lvl7pPr>
              <a:defRPr sz="1800"/>
            </a:lvl7pPr>
            <a:lvl8pPr>
              <a:defRPr sz="1800"/>
            </a:lvl8pPr>
            <a:lvl9pPr>
              <a:defRPr sz="1800"/>
            </a:lvl9pPr>
          </a:lstStyle>
          <a:p>
            <a:pPr lvl="0"/>
            <a:r>
              <a:rPr lang="en-US" noProof="0" dirty="0" smtClean="0"/>
              <a:t>Click to add bullets</a:t>
            </a:r>
          </a:p>
          <a:p>
            <a:pPr lvl="1"/>
            <a:r>
              <a:rPr lang="en-US" noProof="0" dirty="0" smtClean="0"/>
              <a:t>Second level</a:t>
            </a:r>
          </a:p>
          <a:p>
            <a:pPr lvl="2"/>
            <a:r>
              <a:rPr lang="en-US" noProof="0" dirty="0" smtClean="0"/>
              <a:t>Third level</a:t>
            </a:r>
          </a:p>
          <a:p>
            <a:pPr lvl="3"/>
            <a:r>
              <a:rPr lang="en-US" noProof="0" dirty="0" smtClean="0"/>
              <a:t>Fourth level</a:t>
            </a:r>
          </a:p>
          <a:p>
            <a:pPr marL="990600" marR="0" lvl="4" indent="-171450" algn="l" defTabSz="914400" rtl="0" eaLnBrk="1" fontAlgn="auto" latinLnBrk="0" hangingPunct="1">
              <a:lnSpc>
                <a:spcPct val="100000"/>
              </a:lnSpc>
              <a:spcBef>
                <a:spcPct val="20000"/>
              </a:spcBef>
              <a:spcAft>
                <a:spcPts val="0"/>
              </a:spcAft>
              <a:buClr>
                <a:srgbClr val="C00000"/>
              </a:buClr>
              <a:buSzTx/>
              <a:buFont typeface="Arial" panose="020B0604020202020204" pitchFamily="34" charset="0"/>
              <a:buChar char="•"/>
              <a:tabLst/>
              <a:defRPr/>
            </a:pPr>
            <a:r>
              <a:rPr lang="en-US" dirty="0" smtClean="0"/>
              <a:t>Fifth level</a:t>
            </a:r>
          </a:p>
          <a:p>
            <a:pPr lvl="3"/>
            <a:endParaRPr lang="en-US" noProof="0" dirty="0" smtClean="0"/>
          </a:p>
        </p:txBody>
      </p:sp>
      <p:sp>
        <p:nvSpPr>
          <p:cNvPr id="8" name="Content Placeholder 2"/>
          <p:cNvSpPr>
            <a:spLocks noGrp="1"/>
          </p:cNvSpPr>
          <p:nvPr>
            <p:ph sz="half" idx="13" hasCustomPrompt="1"/>
          </p:nvPr>
        </p:nvSpPr>
        <p:spPr>
          <a:xfrm>
            <a:off x="3238500" y="835819"/>
            <a:ext cx="2614656" cy="3758804"/>
          </a:xfrm>
        </p:spPr>
        <p:txBody>
          <a:bodyPr lIns="0" rIns="0"/>
          <a:lstStyle>
            <a:lvl1pPr>
              <a:buClr>
                <a:srgbClr val="C00000"/>
              </a:buClr>
              <a:defRPr sz="2000">
                <a:solidFill>
                  <a:srgbClr val="494B43"/>
                </a:solidFill>
                <a:latin typeface="Montserrat" panose="00000500000000000000" pitchFamily="50" charset="0"/>
              </a:defRPr>
            </a:lvl1pPr>
            <a:lvl2pPr>
              <a:buClr>
                <a:srgbClr val="C00000"/>
              </a:buClr>
              <a:defRPr sz="1800">
                <a:solidFill>
                  <a:srgbClr val="494B43"/>
                </a:solidFill>
                <a:latin typeface="Montserrat" panose="00000500000000000000" pitchFamily="50" charset="0"/>
              </a:defRPr>
            </a:lvl2pPr>
            <a:lvl3pPr>
              <a:buClr>
                <a:srgbClr val="C00000"/>
              </a:buClr>
              <a:defRPr sz="1600">
                <a:solidFill>
                  <a:srgbClr val="494B43"/>
                </a:solidFill>
                <a:latin typeface="Montserrat" panose="00000500000000000000" pitchFamily="50" charset="0"/>
              </a:defRPr>
            </a:lvl3pPr>
            <a:lvl4pPr marL="714375" marR="0" indent="-171450" algn="l" defTabSz="914400" rtl="0" eaLnBrk="1" fontAlgn="auto" latinLnBrk="0" hangingPunct="1">
              <a:lnSpc>
                <a:spcPct val="100000"/>
              </a:lnSpc>
              <a:spcBef>
                <a:spcPct val="20000"/>
              </a:spcBef>
              <a:spcAft>
                <a:spcPts val="0"/>
              </a:spcAft>
              <a:buClr>
                <a:srgbClr val="C00000"/>
              </a:buClr>
              <a:buSzTx/>
              <a:buFont typeface="Arial" panose="020B0604020202020204" pitchFamily="34" charset="0"/>
              <a:buChar char="•"/>
              <a:tabLst/>
              <a:defRPr sz="1400">
                <a:solidFill>
                  <a:srgbClr val="494B43"/>
                </a:solidFill>
                <a:latin typeface="Montserrat" panose="00000500000000000000" pitchFamily="50" charset="0"/>
              </a:defRPr>
            </a:lvl4pPr>
            <a:lvl5pPr>
              <a:defRPr sz="1400">
                <a:solidFill>
                  <a:srgbClr val="494B43"/>
                </a:solidFill>
              </a:defRPr>
            </a:lvl5pPr>
            <a:lvl6pPr>
              <a:defRPr sz="1800"/>
            </a:lvl6pPr>
            <a:lvl7pPr>
              <a:defRPr sz="1800"/>
            </a:lvl7pPr>
            <a:lvl8pPr>
              <a:defRPr sz="1800"/>
            </a:lvl8pPr>
            <a:lvl9pPr>
              <a:defRPr sz="1800"/>
            </a:lvl9pPr>
          </a:lstStyle>
          <a:p>
            <a:pPr lvl="0"/>
            <a:r>
              <a:rPr lang="en-US" noProof="0" dirty="0" smtClean="0"/>
              <a:t>Click to add bullets</a:t>
            </a:r>
          </a:p>
          <a:p>
            <a:pPr lvl="1"/>
            <a:r>
              <a:rPr lang="en-US" noProof="0" dirty="0" smtClean="0"/>
              <a:t>Second level</a:t>
            </a:r>
          </a:p>
          <a:p>
            <a:pPr lvl="2"/>
            <a:r>
              <a:rPr lang="en-US" noProof="0" dirty="0" smtClean="0"/>
              <a:t>Third level</a:t>
            </a:r>
          </a:p>
          <a:p>
            <a:pPr lvl="3"/>
            <a:r>
              <a:rPr lang="en-US" noProof="0" dirty="0" smtClean="0"/>
              <a:t>Fourth level</a:t>
            </a:r>
          </a:p>
          <a:p>
            <a:pPr marL="990600" marR="0" lvl="4" indent="-171450" algn="l" defTabSz="914400" rtl="0" eaLnBrk="1" fontAlgn="auto" latinLnBrk="0" hangingPunct="1">
              <a:lnSpc>
                <a:spcPct val="100000"/>
              </a:lnSpc>
              <a:spcBef>
                <a:spcPct val="20000"/>
              </a:spcBef>
              <a:spcAft>
                <a:spcPts val="0"/>
              </a:spcAft>
              <a:buClr>
                <a:srgbClr val="C00000"/>
              </a:buClr>
              <a:buSzTx/>
              <a:buFont typeface="Arial" panose="020B0604020202020204" pitchFamily="34" charset="0"/>
              <a:buChar char="•"/>
              <a:tabLst/>
              <a:defRPr/>
            </a:pPr>
            <a:r>
              <a:rPr lang="en-US" dirty="0" smtClean="0"/>
              <a:t>Fifth level</a:t>
            </a:r>
          </a:p>
          <a:p>
            <a:pPr lvl="3"/>
            <a:endParaRPr lang="en-US" noProof="0" dirty="0" smtClean="0"/>
          </a:p>
        </p:txBody>
      </p:sp>
      <p:sp>
        <p:nvSpPr>
          <p:cNvPr id="9" name="Content Placeholder 2"/>
          <p:cNvSpPr>
            <a:spLocks noGrp="1"/>
          </p:cNvSpPr>
          <p:nvPr>
            <p:ph sz="half" idx="14" hasCustomPrompt="1"/>
          </p:nvPr>
        </p:nvSpPr>
        <p:spPr>
          <a:xfrm>
            <a:off x="6099900" y="835819"/>
            <a:ext cx="2614656" cy="3758804"/>
          </a:xfrm>
        </p:spPr>
        <p:txBody>
          <a:bodyPr lIns="0" rIns="0"/>
          <a:lstStyle>
            <a:lvl1pPr>
              <a:buClr>
                <a:srgbClr val="C00000"/>
              </a:buClr>
              <a:defRPr sz="2000">
                <a:solidFill>
                  <a:srgbClr val="494B43"/>
                </a:solidFill>
                <a:latin typeface="Montserrat" panose="00000500000000000000" pitchFamily="50" charset="0"/>
              </a:defRPr>
            </a:lvl1pPr>
            <a:lvl2pPr>
              <a:buClr>
                <a:srgbClr val="C00000"/>
              </a:buClr>
              <a:defRPr sz="1800">
                <a:solidFill>
                  <a:srgbClr val="494B43"/>
                </a:solidFill>
                <a:latin typeface="Montserrat" panose="00000500000000000000" pitchFamily="50" charset="0"/>
              </a:defRPr>
            </a:lvl2pPr>
            <a:lvl3pPr>
              <a:buClr>
                <a:srgbClr val="C00000"/>
              </a:buClr>
              <a:defRPr sz="1600">
                <a:solidFill>
                  <a:srgbClr val="494B43"/>
                </a:solidFill>
                <a:latin typeface="Montserrat" panose="00000500000000000000" pitchFamily="50" charset="0"/>
              </a:defRPr>
            </a:lvl3pPr>
            <a:lvl4pPr marL="714375" marR="0" indent="-171450" algn="l" defTabSz="914400" rtl="0" eaLnBrk="1" fontAlgn="auto" latinLnBrk="0" hangingPunct="1">
              <a:lnSpc>
                <a:spcPct val="100000"/>
              </a:lnSpc>
              <a:spcBef>
                <a:spcPct val="20000"/>
              </a:spcBef>
              <a:spcAft>
                <a:spcPts val="0"/>
              </a:spcAft>
              <a:buClr>
                <a:srgbClr val="C00000"/>
              </a:buClr>
              <a:buSzTx/>
              <a:buFont typeface="Arial" panose="020B0604020202020204" pitchFamily="34" charset="0"/>
              <a:buChar char="•"/>
              <a:tabLst/>
              <a:defRPr sz="1400">
                <a:solidFill>
                  <a:srgbClr val="494B43"/>
                </a:solidFill>
                <a:latin typeface="Montserrat" panose="00000500000000000000" pitchFamily="50" charset="0"/>
              </a:defRPr>
            </a:lvl4pPr>
            <a:lvl5pPr>
              <a:defRPr sz="1400">
                <a:solidFill>
                  <a:srgbClr val="494B43"/>
                </a:solidFill>
              </a:defRPr>
            </a:lvl5pPr>
            <a:lvl6pPr>
              <a:defRPr sz="1800"/>
            </a:lvl6pPr>
            <a:lvl7pPr>
              <a:defRPr sz="1800"/>
            </a:lvl7pPr>
            <a:lvl8pPr>
              <a:defRPr sz="1800"/>
            </a:lvl8pPr>
            <a:lvl9pPr>
              <a:defRPr sz="1800"/>
            </a:lvl9pPr>
          </a:lstStyle>
          <a:p>
            <a:pPr lvl="0"/>
            <a:r>
              <a:rPr lang="en-US" noProof="0" dirty="0" smtClean="0"/>
              <a:t>Click to add bullets</a:t>
            </a:r>
          </a:p>
          <a:p>
            <a:pPr lvl="1"/>
            <a:r>
              <a:rPr lang="en-US" noProof="0" dirty="0" smtClean="0"/>
              <a:t>Second level</a:t>
            </a:r>
          </a:p>
          <a:p>
            <a:pPr lvl="2"/>
            <a:r>
              <a:rPr lang="en-US" noProof="0" dirty="0" smtClean="0"/>
              <a:t>Third level</a:t>
            </a:r>
          </a:p>
          <a:p>
            <a:pPr lvl="3"/>
            <a:r>
              <a:rPr lang="en-US" noProof="0" dirty="0" smtClean="0"/>
              <a:t>Fourth level</a:t>
            </a:r>
          </a:p>
          <a:p>
            <a:pPr marL="990600" marR="0" lvl="4" indent="-171450" algn="l" defTabSz="914400" rtl="0" eaLnBrk="1" fontAlgn="auto" latinLnBrk="0" hangingPunct="1">
              <a:lnSpc>
                <a:spcPct val="100000"/>
              </a:lnSpc>
              <a:spcBef>
                <a:spcPct val="20000"/>
              </a:spcBef>
              <a:spcAft>
                <a:spcPts val="0"/>
              </a:spcAft>
              <a:buClr>
                <a:srgbClr val="C00000"/>
              </a:buClr>
              <a:buSzTx/>
              <a:buFont typeface="Arial" panose="020B0604020202020204" pitchFamily="34" charset="0"/>
              <a:buChar char="•"/>
              <a:tabLst/>
              <a:defRPr/>
            </a:pPr>
            <a:r>
              <a:rPr lang="en-US" dirty="0" smtClean="0"/>
              <a:t>Fifth level</a:t>
            </a:r>
          </a:p>
          <a:p>
            <a:pPr lvl="3"/>
            <a:endParaRPr lang="en-US" noProof="0" dirty="0" smtClean="0"/>
          </a:p>
        </p:txBody>
      </p:sp>
      <p:cxnSp>
        <p:nvCxnSpPr>
          <p:cNvPr id="10" name="Straight Connector 9"/>
          <p:cNvCxnSpPr/>
          <p:nvPr userDrawn="1"/>
        </p:nvCxnSpPr>
        <p:spPr>
          <a:xfrm>
            <a:off x="3105150" y="835819"/>
            <a:ext cx="0" cy="375880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5981700" y="835819"/>
            <a:ext cx="0" cy="375880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9316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55288" cy="682144"/>
          </a:xfrm>
        </p:spPr>
        <p:txBody>
          <a:bodyPr/>
          <a:lstStyle>
            <a:lvl1pPr>
              <a:defRPr/>
            </a:lvl1pPr>
          </a:lstStyle>
          <a:p>
            <a:r>
              <a:rPr lang="en-US" noProof="0" dirty="0" smtClean="0"/>
              <a:t>Click to add slide title</a:t>
            </a:r>
            <a:endParaRPr lang="en-US" noProof="0" dirty="0"/>
          </a:p>
        </p:txBody>
      </p:sp>
      <p:sp>
        <p:nvSpPr>
          <p:cNvPr id="3" name="Text Placeholder 2"/>
          <p:cNvSpPr>
            <a:spLocks noGrp="1"/>
          </p:cNvSpPr>
          <p:nvPr>
            <p:ph type="body" idx="1" hasCustomPrompt="1"/>
          </p:nvPr>
        </p:nvSpPr>
        <p:spPr>
          <a:xfrm>
            <a:off x="457200" y="800100"/>
            <a:ext cx="4040188" cy="645319"/>
          </a:xfrm>
          <a:prstGeom prst="round2SameRect">
            <a:avLst/>
          </a:prstGeom>
          <a:solidFill>
            <a:schemeClr val="accent2">
              <a:lumMod val="75000"/>
            </a:schemeClr>
          </a:solidFill>
        </p:spPr>
        <p:txBody>
          <a:bodyPr lIns="180000" rIns="180000" anchor="ctr" anchorCtr="0">
            <a:noAutofit/>
          </a:bodyPr>
          <a:lstStyle>
            <a:lvl1pPr marL="0" indent="0">
              <a:buNone/>
              <a:defRPr sz="2000" b="0">
                <a:solidFill>
                  <a:schemeClr val="bg1"/>
                </a:solidFill>
                <a:latin typeface="Montserrat" panose="000005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add heading</a:t>
            </a:r>
          </a:p>
        </p:txBody>
      </p:sp>
      <p:sp>
        <p:nvSpPr>
          <p:cNvPr id="4" name="Content Placeholder 3"/>
          <p:cNvSpPr>
            <a:spLocks noGrp="1"/>
          </p:cNvSpPr>
          <p:nvPr>
            <p:ph sz="half" idx="2" hasCustomPrompt="1"/>
          </p:nvPr>
        </p:nvSpPr>
        <p:spPr>
          <a:xfrm>
            <a:off x="457200" y="1445419"/>
            <a:ext cx="4040188" cy="2963466"/>
          </a:xfrm>
        </p:spPr>
        <p:txBody>
          <a:bodyPr lIns="180000" rIns="180000"/>
          <a:lstStyle>
            <a:lvl1pPr>
              <a:buClr>
                <a:srgbClr val="C00000"/>
              </a:buClr>
              <a:defRPr sz="2000">
                <a:latin typeface="Montserrat" panose="00000500000000000000" pitchFamily="50" charset="0"/>
              </a:defRPr>
            </a:lvl1pPr>
            <a:lvl2pPr>
              <a:buClr>
                <a:srgbClr val="C00000"/>
              </a:buClr>
              <a:defRPr sz="1800">
                <a:solidFill>
                  <a:srgbClr val="494B43"/>
                </a:solidFill>
                <a:latin typeface="Montserrat" panose="00000500000000000000" pitchFamily="50" charset="0"/>
              </a:defRPr>
            </a:lvl2pPr>
            <a:lvl3pPr>
              <a:buClr>
                <a:srgbClr val="C00000"/>
              </a:buClr>
              <a:defRPr sz="1600">
                <a:latin typeface="Montserrat" panose="00000500000000000000" pitchFamily="50" charset="0"/>
              </a:defRPr>
            </a:lvl3pPr>
            <a:lvl4pPr marL="714375" marR="0" indent="-171450" algn="l" defTabSz="914400" rtl="0" eaLnBrk="1" fontAlgn="auto" latinLnBrk="0" hangingPunct="1">
              <a:lnSpc>
                <a:spcPct val="100000"/>
              </a:lnSpc>
              <a:spcBef>
                <a:spcPct val="20000"/>
              </a:spcBef>
              <a:spcAft>
                <a:spcPts val="0"/>
              </a:spcAft>
              <a:buClr>
                <a:srgbClr val="C00000"/>
              </a:buClr>
              <a:buSzTx/>
              <a:buFont typeface="Arial" panose="020B0604020202020204" pitchFamily="34" charset="0"/>
              <a:buChar char="•"/>
              <a:tabLst/>
              <a:defRPr sz="1400" baseline="0">
                <a:latin typeface="Montserrat" panose="00000500000000000000" pitchFamily="50" charset="0"/>
              </a:defRPr>
            </a:lvl4pPr>
            <a:lvl5pPr>
              <a:buClr>
                <a:srgbClr val="C00000"/>
              </a:buClr>
              <a:defRPr sz="1400"/>
            </a:lvl5pPr>
            <a:lvl6pPr>
              <a:defRPr sz="1600"/>
            </a:lvl6pPr>
            <a:lvl7pPr>
              <a:defRPr sz="1600"/>
            </a:lvl7pPr>
            <a:lvl8pPr>
              <a:defRPr sz="1600"/>
            </a:lvl8pPr>
            <a:lvl9pPr>
              <a:defRPr sz="1600"/>
            </a:lvl9pPr>
          </a:lstStyle>
          <a:p>
            <a:pPr lvl="0"/>
            <a:r>
              <a:rPr lang="en-US" noProof="0" dirty="0" smtClean="0"/>
              <a:t>Click to add bullets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3"/>
            <a:endParaRPr lang="en-US" noProof="0" dirty="0" smtClean="0"/>
          </a:p>
        </p:txBody>
      </p:sp>
      <p:sp>
        <p:nvSpPr>
          <p:cNvPr id="5" name="Text Placeholder 4"/>
          <p:cNvSpPr>
            <a:spLocks noGrp="1"/>
          </p:cNvSpPr>
          <p:nvPr>
            <p:ph type="body" sz="quarter" idx="3" hasCustomPrompt="1"/>
          </p:nvPr>
        </p:nvSpPr>
        <p:spPr>
          <a:xfrm>
            <a:off x="4645026" y="800100"/>
            <a:ext cx="4041775" cy="645319"/>
          </a:xfrm>
          <a:prstGeom prst="round2SameRect">
            <a:avLst/>
          </a:prstGeom>
          <a:solidFill>
            <a:schemeClr val="accent2">
              <a:lumMod val="75000"/>
            </a:schemeClr>
          </a:solidFill>
        </p:spPr>
        <p:txBody>
          <a:bodyPr lIns="180000" rIns="180000" anchor="ctr" anchorCtr="0">
            <a:noAutofit/>
          </a:bodyPr>
          <a:lstStyle>
            <a:lvl1pPr marL="0" indent="0">
              <a:buNone/>
              <a:defRPr sz="2000" b="0">
                <a:solidFill>
                  <a:schemeClr val="bg1"/>
                </a:solidFill>
                <a:latin typeface="Montserrat" panose="000005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add heading</a:t>
            </a:r>
          </a:p>
        </p:txBody>
      </p:sp>
      <p:sp>
        <p:nvSpPr>
          <p:cNvPr id="6" name="Content Placeholder 5"/>
          <p:cNvSpPr>
            <a:spLocks noGrp="1"/>
          </p:cNvSpPr>
          <p:nvPr>
            <p:ph sz="quarter" idx="4" hasCustomPrompt="1"/>
          </p:nvPr>
        </p:nvSpPr>
        <p:spPr>
          <a:xfrm>
            <a:off x="4645026" y="1445419"/>
            <a:ext cx="4041775" cy="2963466"/>
          </a:xfrm>
        </p:spPr>
        <p:txBody>
          <a:bodyPr lIns="180000" rIns="180000"/>
          <a:lstStyle>
            <a:lvl1pPr>
              <a:buClr>
                <a:srgbClr val="C00000"/>
              </a:buClr>
              <a:defRPr sz="2000">
                <a:latin typeface="Montserrat" panose="00000500000000000000" pitchFamily="50" charset="0"/>
              </a:defRPr>
            </a:lvl1pPr>
            <a:lvl2pPr>
              <a:buClr>
                <a:srgbClr val="C00000"/>
              </a:buClr>
              <a:defRPr sz="1800">
                <a:latin typeface="Montserrat" panose="00000500000000000000" pitchFamily="50" charset="0"/>
              </a:defRPr>
            </a:lvl2pPr>
            <a:lvl3pPr>
              <a:buClr>
                <a:srgbClr val="C00000"/>
              </a:buClr>
              <a:defRPr sz="1600">
                <a:latin typeface="Montserrat" panose="00000500000000000000" pitchFamily="50" charset="0"/>
              </a:defRPr>
            </a:lvl3pPr>
            <a:lvl4pPr>
              <a:buClr>
                <a:srgbClr val="C00000"/>
              </a:buClr>
              <a:defRPr sz="1400">
                <a:latin typeface="Montserrat" panose="00000500000000000000" pitchFamily="50" charset="0"/>
              </a:defRPr>
            </a:lvl4pPr>
            <a:lvl5pPr>
              <a:defRPr sz="1400"/>
            </a:lvl5pPr>
            <a:lvl6pPr>
              <a:defRPr sz="1600"/>
            </a:lvl6pPr>
            <a:lvl7pPr>
              <a:defRPr sz="1600"/>
            </a:lvl7pPr>
            <a:lvl8pPr>
              <a:defRPr sz="1600"/>
            </a:lvl8pPr>
            <a:lvl9pPr>
              <a:defRPr sz="1600"/>
            </a:lvl9pPr>
          </a:lstStyle>
          <a:p>
            <a:pPr lvl="0"/>
            <a:r>
              <a:rPr lang="en-US" noProof="0" dirty="0" smtClean="0"/>
              <a:t>Click to add bullets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3"/>
            <a:endParaRPr lang="en-US" noProof="0" dirty="0" smtClean="0"/>
          </a:p>
          <a:p>
            <a:pPr lvl="3"/>
            <a:endParaRPr lang="en-US" noProof="0" dirty="0" smtClean="0"/>
          </a:p>
        </p:txBody>
      </p:sp>
    </p:spTree>
    <p:extLst>
      <p:ext uri="{BB962C8B-B14F-4D97-AF65-F5344CB8AC3E}">
        <p14:creationId xmlns:p14="http://schemas.microsoft.com/office/powerpoint/2010/main" val="34404714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11288" y="0"/>
            <a:ext cx="9155288" cy="682144"/>
          </a:xfrm>
          <a:prstGeom prst="rect">
            <a:avLst/>
          </a:prstGeom>
          <a:solidFill>
            <a:schemeClr val="bg1">
              <a:lumMod val="50000"/>
            </a:schemeClr>
          </a:solidFill>
        </p:spPr>
        <p:txBody>
          <a:bodyPr vert="horz" wrap="square" lIns="360000" tIns="45720" rIns="360000" bIns="45720" rtlCol="0" anchor="ctr">
            <a:normAutofit/>
          </a:bodyPr>
          <a:lstStyle/>
          <a:p>
            <a:r>
              <a:rPr lang="en-US" noProof="0" dirty="0" smtClean="0"/>
              <a:t>Click to add slide title</a:t>
            </a:r>
            <a:endParaRPr lang="en-US" noProof="0" dirty="0"/>
          </a:p>
        </p:txBody>
      </p:sp>
      <p:sp>
        <p:nvSpPr>
          <p:cNvPr id="3" name="Text Placeholder 2"/>
          <p:cNvSpPr>
            <a:spLocks noGrp="1"/>
          </p:cNvSpPr>
          <p:nvPr>
            <p:ph type="body" idx="1"/>
          </p:nvPr>
        </p:nvSpPr>
        <p:spPr>
          <a:xfrm>
            <a:off x="0" y="741164"/>
            <a:ext cx="9144000" cy="3902274"/>
          </a:xfrm>
          <a:prstGeom prst="rect">
            <a:avLst/>
          </a:prstGeom>
        </p:spPr>
        <p:txBody>
          <a:bodyPr vert="horz" lIns="360000" tIns="45720" rIns="360000" bIns="45720" rtlCol="0">
            <a:norm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08358509"/>
      </p:ext>
    </p:extLst>
  </p:cSld>
  <p:clrMap bg1="lt1" tx1="dk1" bg2="lt2" tx2="dk2" accent1="accent1" accent2="accent2" accent3="accent3" accent4="accent4" accent5="accent5" accent6="accent6" hlink="hlink" folHlink="folHlink"/>
  <p:sldLayoutIdLst>
    <p:sldLayoutId id="2147483650" r:id="rId1"/>
    <p:sldLayoutId id="2147483699" r:id="rId2"/>
    <p:sldLayoutId id="2147483700" r:id="rId3"/>
    <p:sldLayoutId id="2147483696" r:id="rId4"/>
    <p:sldLayoutId id="2147483697" r:id="rId5"/>
    <p:sldLayoutId id="2147483704" r:id="rId6"/>
    <p:sldLayoutId id="2147483652" r:id="rId7"/>
    <p:sldLayoutId id="2147483665" r:id="rId8"/>
    <p:sldLayoutId id="2147483653" r:id="rId9"/>
    <p:sldLayoutId id="2147483702" r:id="rId10"/>
    <p:sldLayoutId id="2147483656" r:id="rId11"/>
    <p:sldLayoutId id="2147483657" r:id="rId12"/>
    <p:sldLayoutId id="2147483692" r:id="rId13"/>
    <p:sldLayoutId id="2147483705" r:id="rId14"/>
    <p:sldLayoutId id="2147483670" r:id="rId15"/>
    <p:sldLayoutId id="2147483668" r:id="rId16"/>
    <p:sldLayoutId id="2147483659" r:id="rId17"/>
    <p:sldLayoutId id="2147483660" r:id="rId18"/>
    <p:sldLayoutId id="2147483662" r:id="rId19"/>
    <p:sldLayoutId id="2147483663" r:id="rId20"/>
    <p:sldLayoutId id="2147483672" r:id="rId21"/>
    <p:sldLayoutId id="2147483673" r:id="rId22"/>
    <p:sldLayoutId id="2147483671" r:id="rId23"/>
    <p:sldLayoutId id="2147483651" r:id="rId24"/>
    <p:sldLayoutId id="2147483654" r:id="rId25"/>
  </p:sldLayoutIdLst>
  <p:timing>
    <p:tnLst>
      <p:par>
        <p:cTn id="1" dur="indefinite" restart="never" nodeType="tmRoot"/>
      </p:par>
    </p:tnLst>
  </p:timing>
  <p:hf sldNum="0" hdr="0" dt="0"/>
  <p:txStyles>
    <p:titleStyle>
      <a:lvl1pPr algn="l" defTabSz="914400" rtl="0" eaLnBrk="1" latinLnBrk="0" hangingPunct="1">
        <a:spcBef>
          <a:spcPct val="0"/>
        </a:spcBef>
        <a:buNone/>
        <a:defRPr sz="2800" b="0" kern="1200">
          <a:solidFill>
            <a:schemeClr val="bg1"/>
          </a:solidFill>
          <a:latin typeface="Montserrat" panose="00000500000000000000" pitchFamily="50" charset="0"/>
          <a:ea typeface="+mj-ea"/>
          <a:cs typeface="Arial" panose="020B0604020202020204" pitchFamily="34" charset="0"/>
        </a:defRPr>
      </a:lvl1pPr>
    </p:titleStyle>
    <p:bodyStyle>
      <a:lvl1pPr marL="180975" indent="-180975" algn="l" defTabSz="914400" rtl="0" eaLnBrk="1" latinLnBrk="0" hangingPunct="1">
        <a:spcBef>
          <a:spcPct val="20000"/>
        </a:spcBef>
        <a:buClr>
          <a:srgbClr val="C00000"/>
        </a:buClr>
        <a:buFont typeface="Arial" panose="020B0604020202020204" pitchFamily="34" charset="0"/>
        <a:buChar char="•"/>
        <a:defRPr sz="2400" kern="1200">
          <a:solidFill>
            <a:srgbClr val="494B43"/>
          </a:solidFill>
          <a:latin typeface="Montserrat" panose="00000500000000000000" pitchFamily="50" charset="0"/>
          <a:ea typeface="+mn-ea"/>
          <a:cs typeface="Arial" panose="020B0604020202020204" pitchFamily="34" charset="0"/>
        </a:defRPr>
      </a:lvl1pPr>
      <a:lvl2pPr marL="361950" indent="-180975" algn="l" defTabSz="914400" rtl="0" eaLnBrk="1" latinLnBrk="0" hangingPunct="1">
        <a:spcBef>
          <a:spcPct val="20000"/>
        </a:spcBef>
        <a:buClr>
          <a:srgbClr val="C00000"/>
        </a:buClr>
        <a:buFont typeface="Arial" panose="020B0604020202020204" pitchFamily="34" charset="0"/>
        <a:buChar char="•"/>
        <a:defRPr sz="2000" kern="1200">
          <a:solidFill>
            <a:srgbClr val="494B43"/>
          </a:solidFill>
          <a:latin typeface="Montserrat" panose="00000500000000000000" pitchFamily="50" charset="0"/>
          <a:ea typeface="+mn-ea"/>
          <a:cs typeface="Arial" panose="020B0604020202020204" pitchFamily="34" charset="0"/>
        </a:defRPr>
      </a:lvl2pPr>
      <a:lvl3pPr marL="542925" indent="-180975" algn="l" defTabSz="914400" rtl="0" eaLnBrk="1" latinLnBrk="0" hangingPunct="1">
        <a:spcBef>
          <a:spcPct val="20000"/>
        </a:spcBef>
        <a:buClr>
          <a:srgbClr val="C00000"/>
        </a:buClr>
        <a:buFont typeface="Arial" panose="020B0604020202020204" pitchFamily="34" charset="0"/>
        <a:buChar char="•"/>
        <a:defRPr sz="1800" kern="1200">
          <a:solidFill>
            <a:srgbClr val="494B43"/>
          </a:solidFill>
          <a:latin typeface="Montserrat" panose="00000500000000000000" pitchFamily="50" charset="0"/>
          <a:ea typeface="+mn-ea"/>
          <a:cs typeface="Arial" panose="020B0604020202020204" pitchFamily="34" charset="0"/>
        </a:defRPr>
      </a:lvl3pPr>
      <a:lvl4pPr marL="714375" indent="-171450" algn="l" defTabSz="914400" rtl="0" eaLnBrk="1" latinLnBrk="0" hangingPunct="1">
        <a:spcBef>
          <a:spcPct val="20000"/>
        </a:spcBef>
        <a:buClr>
          <a:srgbClr val="C00000"/>
        </a:buClr>
        <a:buFont typeface="Arial" panose="020B0604020202020204" pitchFamily="34" charset="0"/>
        <a:buChar char="•"/>
        <a:defRPr sz="1600" kern="1200">
          <a:solidFill>
            <a:srgbClr val="494B43"/>
          </a:solidFill>
          <a:latin typeface="Montserrat" panose="00000500000000000000" pitchFamily="50" charset="0"/>
          <a:ea typeface="+mn-ea"/>
          <a:cs typeface="Arial" panose="020B0604020202020204" pitchFamily="34" charset="0"/>
        </a:defRPr>
      </a:lvl4pPr>
      <a:lvl5pPr marL="990600" indent="-180975" algn="l" defTabSz="914400" rtl="0" eaLnBrk="1" latinLnBrk="0" hangingPunct="1">
        <a:spcBef>
          <a:spcPct val="20000"/>
        </a:spcBef>
        <a:buClr>
          <a:srgbClr val="C00000"/>
        </a:buClr>
        <a:buFont typeface="Arial" panose="020B0604020202020204" pitchFamily="34" charset="0"/>
        <a:buChar char="•"/>
        <a:defRPr sz="1400" kern="1200">
          <a:solidFill>
            <a:srgbClr val="494B43"/>
          </a:solidFill>
          <a:latin typeface="Montserrat" panose="00000500000000000000" pitchFamily="50"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p:txBody>
          <a:bodyPr/>
          <a:lstStyle/>
          <a:p>
            <a:r>
              <a:rPr lang="en-US" dirty="0" smtClean="0"/>
              <a:t>&lt;Jonathan Kan - &gt;</a:t>
            </a:r>
            <a:endParaRPr lang="en-US" dirty="0"/>
          </a:p>
        </p:txBody>
      </p:sp>
      <p:pic>
        <p:nvPicPr>
          <p:cNvPr id="5" name="Picture 4"/>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2" y="1191"/>
            <a:ext cx="9144000" cy="3305175"/>
          </a:xfrm>
          <a:prstGeom prst="rect">
            <a:avLst/>
          </a:prstGeom>
        </p:spPr>
      </p:pic>
      <p:sp>
        <p:nvSpPr>
          <p:cNvPr id="6" name="Rectangle 5"/>
          <p:cNvSpPr/>
          <p:nvPr/>
        </p:nvSpPr>
        <p:spPr>
          <a:xfrm>
            <a:off x="3800475" y="-883612"/>
            <a:ext cx="1152525" cy="74660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900" dirty="0" smtClean="0">
                <a:solidFill>
                  <a:srgbClr val="494B43"/>
                </a:solidFill>
                <a:latin typeface="Montserrat" panose="00000500000000000000" pitchFamily="50" charset="0"/>
              </a:rPr>
              <a:t>NOTE: This slide is for reference only, and will never be recorded.</a:t>
            </a:r>
            <a:endParaRPr lang="en-US" sz="900" dirty="0">
              <a:solidFill>
                <a:srgbClr val="494B43"/>
              </a:solidFill>
              <a:latin typeface="Montserrat" panose="00000500000000000000" pitchFamily="50" charset="0"/>
            </a:endParaRPr>
          </a:p>
        </p:txBody>
      </p:sp>
    </p:spTree>
    <p:custDataLst>
      <p:tags r:id="rId1"/>
    </p:custDataLst>
    <p:extLst>
      <p:ext uri="{BB962C8B-B14F-4D97-AF65-F5344CB8AC3E}">
        <p14:creationId xmlns:p14="http://schemas.microsoft.com/office/powerpoint/2010/main" val="3634639795"/>
      </p:ext>
    </p:extLst>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ormAutofit/>
          </a:bodyPr>
          <a:lstStyle/>
          <a:p>
            <a:r>
              <a:rPr lang="en-IE" dirty="0" smtClean="0"/>
              <a:t>Create a Python program using pandas to read, write, and manipulate data</a:t>
            </a:r>
          </a:p>
          <a:p>
            <a:pPr lvl="1"/>
            <a:r>
              <a:rPr lang="en-IE" dirty="0" smtClean="0"/>
              <a:t>Read in a list of dates and temperatures from Data.csv</a:t>
            </a:r>
          </a:p>
          <a:p>
            <a:pPr lvl="1"/>
            <a:r>
              <a:rPr lang="en-IE" dirty="0" smtClean="0"/>
              <a:t>Format the dates and fill in the missing temperature values with the average temperature</a:t>
            </a:r>
          </a:p>
          <a:p>
            <a:pPr lvl="1"/>
            <a:r>
              <a:rPr lang="en-IE" dirty="0" smtClean="0"/>
              <a:t>Create a data frame of countries and their capitals</a:t>
            </a:r>
          </a:p>
          <a:p>
            <a:pPr lvl="1"/>
            <a:r>
              <a:rPr lang="en-IE" dirty="0" smtClean="0"/>
              <a:t>Write the data frame to Output.csv</a:t>
            </a:r>
            <a:endParaRPr lang="en-IE" dirty="0"/>
          </a:p>
        </p:txBody>
      </p:sp>
    </p:spTree>
    <p:extLst>
      <p:ext uri="{BB962C8B-B14F-4D97-AF65-F5344CB8AC3E}">
        <p14:creationId xmlns:p14="http://schemas.microsoft.com/office/powerpoint/2010/main" val="15494554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0D796520-54C1-4A69-B714-D6735EF95EA3}"/>
  <p:tag name="ISPRING_RESOURCE_FOLDER" val="D:\1 Working 2014\PSV PPT Template\PSV PPT Template\"/>
  <p:tag name="ISPRING_PRESENTATION_PATH" val="D:\1 Working 2014\PSV PPT Template\PSV PPT Template.pptx"/>
  <p:tag name="ISPRING_PRESENTATION_INFO" val="&lt;?xml version=&quot;1.0&quot; encoding=&quot;UTF-8&quot; standalone=&quot;no&quot; ?&gt;&#10;&lt;presentation&gt;&#10;&#10;  &lt;slides&gt;&#10;    &lt;slide duration=&quot;14354&quot; id=&quot;{BDF1AF3D-D4FF-444C-8AF2-F6299D3408FC}&quot; pptId=&quot;320&quot; transitionDuration=&quot;500&quot;/&gt;&#10;    &lt;slide duration=&quot;6859&quot; id=&quot;{7AC4DBD2-98BA-4704-AB32-E26AD7BA6791}&quot; pptId=&quot;258&quot; transitionDuration=&quot;0&quot;/&gt;&#10;    &lt;slide duration=&quot;2807&quot; id=&quot;{71588A2D-11F2-4593-91AD-9F7AE297C8FF}&quot; pptId=&quot;317&quot; transitionDuration=&quot;0&quot;/&gt;&#10;    &lt;slide duration=&quot;6195&quot; id=&quot;{AEE5E48F-474D-4D40-85C4-CFDC31399056}&quot; pptId=&quot;312&quot; transitionDuration=&quot;0&quot;/&gt;&#10;    &lt;slide duration=&quot;4005&quot; id=&quot;{77720C73-0321-436A-9236-3AF341270E83}&quot; pptId=&quot;318&quot; transitionDuration=&quot;0&quot;/&gt;&#10;    &lt;slide duration=&quot;3318&quot; id=&quot;{21933721-FA66-4465-B612-23BD719CD23C}&quot; pptId=&quot;310&quot; transitionDuration=&quot;0&quot;/&gt;&#10;    &lt;slide duration=&quot;2878&quot; id=&quot;{44CE2D53-FD03-46B0-8982-7A9792CAC477}&quot; pptId=&quot;319&quot; transitionDuration=&quot;0&quot;/&gt;&#10;    &lt;slide duration=&quot;3590&quot; id=&quot;{530A5F81-2858-4256-BF9F-11FA2B03E950}&quot; pptId=&quot;311&quot; transitionDuration=&quot;0&quot;/&gt;&#10;    &lt;slide duration=&quot;1953&quot; id=&quot;{F68CF60A-7B8D-467C-A627-F93FBBBAD765}&quot; pptId=&quot;321&quot; transitionDuration=&quot;0&quot;/&gt;&#10;    &lt;slide duration=&quot;4355&quot; id=&quot;{0878570D-28A7-48CB-9163-E8070A4AF75B}&quot; pptId=&quot;322&quot; transitionDuration=&quot;0&quot;/&gt;&#10;    &lt;slide duration=&quot;518&quot; id=&quot;{9A7DA920-0A18-4539-AC1C-6994C2D200EE}&quot; pptId=&quot;259&quot; transitionDuration=&quot;1200&quot;/&gt;&#10;    &lt;slide duration=&quot;1&quot; id=&quot;{E0FBD67C-63AF-4000-B131-81316B40C380}&quot; pptId=&quot;315&quot; transitionDuration=&quot;0&quot;/&gt;&#10;    &lt;slide duration=&quot;1&quot; id=&quot;{90B828F0-9416-4C31-A26C-16DB8D914BB2}&quot; pptId=&quot;316&quot; transitionDuration=&quot;0&quot;/&gt;&#10;    &lt;slide duration=&quot;1&quot; id=&quot;{BD4582A2-EC6E-41D7-B6BB-8F3A035B8B9B}&quot; pptId=&quot;325&quot; transitionDuration=&quot;0&quot;/&gt;&#10;    &lt;slide duration=&quot;1&quot; id=&quot;{D1250841-CA0D-4E45-9AEE-1031BF73F298}&quot; pptId=&quot;326&quot; transitionDuration=&quot;0&quot;/&gt;&#10;    &lt;slide duration=&quot;8407&quot; id=&quot;{D7D35A21-73E1-4E2E-8E25-32CB106AC0D4}&quot; pptId=&quot;287&quot; transitionDuration=&quot;0&quot;/&gt;&#10;    &lt;slide duration=&quot;1&quot; id=&quot;{E2079E42-7693-4846-86DC-C3C52D041AFE}&quot; pptId=&quot;288&quot; transitionDuration=&quot;0&quot;/&gt;&#10;    &lt;slide duration=&quot;1&quot; id=&quot;{5C091B93-AD80-4823-8707-D80575B7DEAC}&quot; pptId=&quot;289&quot; transitionDuration=&quot;0&quot;/&gt;&#10;    &lt;slide duration=&quot;1023&quot; id=&quot;{67795863-F9E4-4754-91F4-C98776898876}&quot; pptId=&quot;262&quot; transitionDuration=&quot;0&quot;/&gt;&#10;    &lt;slide duration=&quot;3571&quot; id=&quot;{07CFCC71-6D7C-4722-87C6-270AE77874E7}&quot; pptId=&quot;273&quot; transitionDuration=&quot;0&quot;/&gt;&#10;    &lt;slide duration=&quot;2000&quot; id=&quot;{0DAC07D5-9A1C-432F-A672-787160B6169A}&quot; pptId=&quot;292&quot; transitionDuration=&quot;0&quot;/&gt;&#10;    &lt;slide duration=&quot;2000&quot; id=&quot;{B3F0276D-F3F4-463A-8714-EDA0C95054DB}&quot; pptId=&quot;301&quot; transitionDuration=&quot;0&quot;/&gt;&#10;    &lt;slide duration=&quot;1&quot; id=&quot;{6351654E-691B-49C3-9E1C-54AE6B0679EC}&quot; pptId=&quot;261&quot; transitionDuration=&quot;0&quot;/&gt;&#10;    &lt;slide duration=&quot;1&quot; id=&quot;{465FDDEA-202A-4593-B88C-EF9A8234FE8F}&quot; pptId=&quot;277&quot; transitionDuration=&quot;0&quot;/&gt;&#10;    &lt;slide duration=&quot;1&quot; id=&quot;{D294630F-64F6-439D-A8C1-D7F63D6383E0}&quot; pptId=&quot;286&quot; transitionDuration=&quot;0&quot;/&gt;&#10;    &lt;slide duration=&quot;2000&quot; id=&quot;{D1D82F3C-B0E6-43CE-ADFE-77AF8557E8EC}&quot; pptId=&quot;271&quot; transitionDuration=&quot;0&quot;/&gt;&#10;    &lt;slide duration=&quot;4000&quot; id=&quot;{2914BC1E-FE65-4DB2-B9D1-D02AB3032938}&quot; pptId=&quot;270&quot; transitionDuration=&quot;0&quot;/&gt;&#10;    &lt;slide duration=&quot;4500&quot; id=&quot;{7C0665CA-5850-4344-ADC7-1C8B97F0A9B3}&quot; pptId=&quot;264&quot; transitionDuration=&quot;0&quot;/&gt;&#10;    &lt;slide duration=&quot;5000&quot; id=&quot;{D285877A-4708-4545-B7C3-036EEAB0FF07}&quot; pptId=&quot;265&quot; transitionDuration=&quot;0&quot;/&gt;&#10;    &lt;slide duration=&quot;1500&quot; id=&quot;{92B9FD04-4BA7-42B7-861D-CE0CFC03DB92}&quot; pptId=&quot;268&quot; transitionDuration=&quot;0&quot;/&gt;&#10;    &lt;slide duration=&quot;1500&quot; id=&quot;{66B50210-1EE2-4A3A-9132-9A5ED163058B}&quot; pptId=&quot;267&quot; transitionDuration=&quot;0&quot;/&gt;&#10;    &lt;slide duration=&quot;1&quot; id=&quot;{FDD98B2B-0854-456A-A4A6-AA9B1F8D34C3}&quot; pptId=&quot;304&quot; transitionDuration=&quot;0&quot;/&gt;&#10;    &lt;slide duration=&quot;5000&quot; id=&quot;{77BF0DDD-9D50-457D-9A79-1B93AFB369CC}&quot; pptId=&quot;269&quot; transitionDuration=&quot;0&quot;/&gt;&#10;    &lt;slide duration=&quot;5000&quot; id=&quot;{B3FECED5-D051-4BDD-BFDE-855B01574FE9}&quot; pptId=&quot;274&quot; transitionDuration=&quot;0&quot;/&gt;&#10;    &lt;slide duration=&quot;5000&quot; id=&quot;{9572E486-A87F-43C7-9999-2CEDC05140CE}&quot; pptId=&quot;275&quot; transitionDuration=&quot;0&quot;/&gt;&#10;    &lt;slide duration=&quot;5000&quot; id=&quot;{ADCE1850-BD37-4663-A4F8-A21820656E52}&quot; pptId=&quot;276&quot; transitionDuration=&quot;0&quot;/&gt;&#10;    &lt;slide duration=&quot;5000&quot; id=&quot;{E3A5EE4D-4A7F-49B1-8D58-C010A670E318}&quot; pptId=&quot;297&quot; transitionDuration=&quot;0&quot;/&gt;&#10;    &lt;slide duration=&quot;1000&quot; id=&quot;{52864A14-0DC5-47C0-B046-34C937C52FA9}&quot; pptId=&quot;280&quot; transitionDuration=&quot;0&quot;/&gt;&#10;    &lt;slide duration=&quot;1000&quot; id=&quot;{3B17FE1B-CCD8-455C-88B8-7568048DA079}&quot; pptId=&quot;308&quot; transitionDuration=&quot;0&quot;/&gt;&#10;    &lt;slide duration=&quot;1&quot; id=&quot;{E775D797-3D7E-4D73-8424-01EF385996F6}&quot; pptId=&quot;295&quot; transitionDuration=&quot;0&quot;/&gt;&#10;    &lt;slide duration=&quot;1000&quot; id=&quot;{B7D032F7-376F-4187-BBE8-F53E3C698242}&quot; pptId=&quot;307&quot; transitionDuration=&quot;0&quot;/&gt;&#10;    &lt;slide duration=&quot;1&quot; id=&quot;{D7F34979-4FC6-4471-AD19-79BFF644E323}&quot; pptId=&quot;303&quot; transitionDuration=&quot;0&quot;/&gt;&#10;    &lt;slide duration=&quot;1&quot; id=&quot;{4B16360A-F633-4446-B50F-42683E455438}&quot; pptId=&quot;283&quot; transitionDuration=&quot;0&quot;/&gt;&#10;    &lt;slide duration=&quot;1500&quot; id=&quot;{14D4D241-E43E-480C-A42C-69E4DB5248A4}&quot; pptId=&quot;296&quot; transitionDuration=&quot;0&quot;/&gt;&#10;    &lt;slide duration=&quot;1000&quot; id=&quot;{7DB27D86-F2C0-49D4-B3D4-7081EACE20DE}&quot; pptId=&quot;284&quot; transitionDuration=&quot;0&quot;/&gt;&#10;    &lt;slide duration=&quot;1000&quot; id=&quot;{54DCF00F-F518-43A1-B089-39FA05AB11DE}&quot; pptId=&quot;285&quot; transitionDuration=&quot;0&quot;/&gt;&#10;    &lt;slide duration=&quot;5000&quot; id=&quot;{F9C6169A-85D4-44CF-972C-83FC36957F63}&quot; pptId=&quot;291&quot; transitionDuration=&quot;0&quot;/&gt;&#10;    &lt;slide duration=&quot;5000&quot; id=&quot;{163BDE97-0921-45BE-AAB2-6EB984341F33}&quot; pptId=&quot;290&quot; transitionDuration=&quot;0&quot;/&gt;&#10;  &lt;/slides&gt;&#10;&#10;  &lt;narration&gt;&#10;    &lt;audioTracks&gt;&#10;      &lt;audioTrack duration=&quot;9203&quot; muted=&quot;false&quot; slideId=&quot;{BDF1AF3D-D4FF-444C-8AF2-F6299D3408FC}&quot; startTime=&quot;0&quot; volume=&quot;1&quot;&gt;&#10;        &lt;file modifyTime=&quot;2014-03-05T13:42:32&quot; size=&quot;1623596&quot;&gt;&#10;          &lt;path full=&quot;D:\1 Working 2014\PSV PPT Template\PSV PPT Template\audio\Wed Mar 05 13-42-22 2014.wav&quot; relative=&quot;PSV PPT Template\audio\Wed Mar 05 13-42-22 2014.wav&quot; resource=&quot;Wed Mar 05 13-42-22 2014.wav&quot;/&gt;&#10;        &lt;/file&gt;&#10;        &lt;trim end=&quot;23&quot; start=&quot;0&quot;/&gt;&#10;        &lt;audio channels=&quot;2&quot; sampleRate=&quot;44100&quot;/&gt;&#10;      &lt;/audioTrack&gt;&#10;    &lt;/audioTracks&gt;&#10;    &lt;videoTracks&gt;&#10;      &lt;videoTrack duration=&quot;62484&quot; muted=&quot;false&quot; slideId=&quot;{BDF1AF3D-D4FF-444C-8AF2-F6299D3408FC}&quot; startTime=&quot;0&quot; volume=&quot;1&quot;&gt;&#10;        &lt;file modifyTime=&quot;2014-03-05T13:46:36&quot; size=&quot;158891997&quot;&gt;&#10;          &lt;path full=&quot;D:\1 Working 2014\PSV PPT Template\PSV PPT Template\video\Wed Mar 05 13-45-33 2014.mkv&quot; relative=&quot;PSV PPT Template\video\Wed Mar 05 13-45-33 2014.mkv&quot; resource=&quot;Wed Mar 05 13-45-33 2014.mkv&quot;/&gt;&#10;        &lt;/file&gt;&#10;        &lt;trim end=&quot;9948&quot; start=&quot;0&quot;/&gt;&#10;        &lt;video height=&quot;480&quot; width=&quot;640&quot;/&gt;&#10;        &lt;audio channels=&quot;2&quot; sampleRate=&quot;44100&quot;/&gt;&#10;      &lt;/videoTrack&gt;&#10;      &lt;videoTrack duration=&quot;8457&quot; muted=&quot;false&quot; slideId=&quot;{D7D35A21-73E1-4E2E-8E25-32CB106AC0D4}&quot; startTime=&quot;0&quot; stepIndex=&quot;0&quot; volume=&quot;1&quot;&gt;&#10;        &lt;file modifyTime=&quot;2014-03-05T13:55:32&quot; size=&quot;22021679&quot;&gt;&#10;          &lt;path full=&quot;D:\1 Working 2014\PSV PPT Template\PSV PPT Template\video\Wed Mar 05 13-55-23 2014.mkv&quot; relative=&quot;PSV PPT Template\video\Wed Mar 05 13-55-23 2014.mkv&quot; resource=&quot;Wed Mar 05 13-55-23 2014.mkv&quot;/&gt;&#10;        &lt;/file&gt;&#10;        &lt;trim end=&quot;50&quot; start=&quot;0&quot;/&gt;&#10;        &lt;video height=&quot;480&quot; width=&quot;640&quot;/&gt;&#10;        &lt;audio channels=&quot;2&quot; sampleRate=&quot;44100&quot;/&gt;&#10;      &lt;/videoTrack&gt;&#10;      &lt;videoTrack duration=&quot;62484&quot; muted=&quot;false&quot; slideId=&quot;{E2079E42-7693-4846-86DC-C3C52D041AFE}&quot; startTime=&quot;0&quot; stepIndex=&quot;0&quot; volume=&quot;1&quot;&gt;&#10;        &lt;file modifyTime=&quot;2014-03-05T13:46:36&quot; size=&quot;158891997&quot;&gt;&#10;          &lt;path full=&quot;D:\1 Working 2014\PSV PPT Template\PSV PPT Template\video\Wed Mar 05 13-45-33 2014.mkv&quot; relative=&quot;PSV PPT Template\video\Wed Mar 05 13-45-33 2014.mkv&quot; resource=&quot;Wed Mar 05 13-45-33 2014.mkv&quot;/&gt;&#10;        &lt;/file&gt;&#10;        &lt;trim end=&quot;70&quot; start=&quot;60943&quot;/&gt;&#10;        &lt;video height=&quot;480&quot; width=&quot;640&quot;/&gt;&#10;        &lt;audio channels=&quot;2&quot; sampleRate=&quot;44100&quot;/&gt;&#10;      &lt;/videoTrack&gt;&#10;    &lt;/videoTracks&gt;&#10;  &lt;/narration&gt;&#10;&#10;&lt;/presentation&gt;&#10;"/>
  <p:tag name="ISPRING_RESOURCE_PATHS_HASH_2" val="82ab838453cf2e87acf2376e5ab1c9c65c7117ea"/>
</p:tagLst>
</file>

<file path=ppt/tags/tag2.xml><?xml version="1.0" encoding="utf-8"?>
<p:tagLst xmlns:a="http://schemas.openxmlformats.org/drawingml/2006/main" xmlns:r="http://schemas.openxmlformats.org/officeDocument/2006/relationships" xmlns:p="http://schemas.openxmlformats.org/presentationml/2006/main">
  <p:tag name="ISPRING_SLIDE_ID" val="{BDF1AF3D-D4FF-444C-8AF2-F6299D3408FC}"/>
  <p:tag name="GENSWF_ADVANCE_TIME" val="14.354"/>
  <p:tag name="TIMING" val=""/>
  <p:tag name="ISPRING_CUSTOM_TIMING_US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oryboard Template.potx [Read-Only]" id="{1BC8CA84-D60F-4845-8092-7C92DB049BC7}" vid="{C5F22CDA-E571-415E-A6C0-67E7C190FE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0E8CCB0CD21648A6286F240A91A580" ma:contentTypeVersion="" ma:contentTypeDescription="Create a new document." ma:contentTypeScope="" ma:versionID="d23fae6a9d956dbe53197bd3d5727b7c">
  <xsd:schema xmlns:xsd="http://www.w3.org/2001/XMLSchema" xmlns:xs="http://www.w3.org/2001/XMLSchema" xmlns:p="http://schemas.microsoft.com/office/2006/metadata/properties" xmlns:ns2="http://schemas.microsoft.com/sharepoint/v4" targetNamespace="http://schemas.microsoft.com/office/2006/metadata/properties" ma:root="true" ma:fieldsID="a294267e775c1fa824eaf595da4b4f4d" ns2:_="">
    <xsd:import namespace="http://schemas.microsoft.com/sharepoint/v4"/>
    <xsd:element name="properties">
      <xsd:complexType>
        <xsd:sequence>
          <xsd:element name="documentManagement">
            <xsd:complexType>
              <xsd:all>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957226-D9A1-489C-ACC6-0AF1ADBD16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13D0D7-EB7B-4B78-8FAB-5ACAD2B12B3F}">
  <ds:schemaRefs>
    <ds:schemaRef ds:uri="http://schemas.microsoft.com/sharepoint/v4"/>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21C0623F-29D1-4657-8CEE-F3CCD16A9B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Storyboard Template</Template>
  <TotalTime>63</TotalTime>
  <Words>91</Words>
  <Application>Microsoft Office PowerPoint</Application>
  <PresentationFormat>On-screen Show (16:9)</PresentationFormat>
  <Paragraphs>11</Paragraphs>
  <Slides>2</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Courier</vt:lpstr>
      <vt:lpstr>Courier New</vt:lpstr>
      <vt:lpstr>Montserrat</vt:lpstr>
      <vt:lpstr>Times New Roman</vt:lpstr>
      <vt:lpstr>Office Theme</vt:lpstr>
      <vt:lpstr>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Storyboard Template</dc:title>
  <dc:creator>Peter Theriault</dc:creator>
  <cp:lastModifiedBy>TCR</cp:lastModifiedBy>
  <cp:revision>9</cp:revision>
  <dcterms:created xsi:type="dcterms:W3CDTF">2017-06-20T11:28:22Z</dcterms:created>
  <dcterms:modified xsi:type="dcterms:W3CDTF">2017-06-23T14:43:46Z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0x0101001E0E8CCB0CD21648A6286F240A91A580</vt:lpwstr>
  </property>
  <property fmtid="{D5CDD505-2E9C-101B-9397-08002B2CF9AE}" pid="3" name="TemplateUrl">
    <vt:lpwstr/>
  </property>
  <property fmtid="{D5CDD505-2E9C-101B-9397-08002B2CF9AE}" pid="4" name="Order">
    <vt:r8>200</vt:r8>
  </property>
  <property fmtid="{D5CDD505-2E9C-101B-9397-08002B2CF9AE}" pid="5" name="xd_ProgID">
    <vt:lpwstr/>
  </property>
  <property fmtid="{D5CDD505-2E9C-101B-9397-08002B2CF9AE}" pid="6" name="_CopySource">
    <vt:lpwstr>https://contentdev.skillsoft.com/SG/PSVCCA Planning Create Slides/PSV PPT Template.PPTX</vt:lpwstr>
  </property>
</Properties>
</file>