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894" y="-948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 devices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463550" indent="0">
              <a:spcAft>
                <a:spcPts val="6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Requested to Provide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Google play store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276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60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135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424731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  –                                      Subhalaxmi, Nitesh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application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64492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Android  play store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Will send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updated .</a:t>
                      </a:r>
                      <a:r>
                        <a:rPr lang="en-US" sz="18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apk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 in mail for internal use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Requested to provide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936775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Allegis Engineering 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Bangalore, 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Allegis Engineering 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and user friendly smart phone application to monitor and manage the EASi cab facilities.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836988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log reports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749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217</cp:revision>
  <dcterms:created xsi:type="dcterms:W3CDTF">2016-05-21T22:23:15Z</dcterms:created>
  <dcterms:modified xsi:type="dcterms:W3CDTF">2017-04-12T11:41:32Z</dcterms:modified>
</cp:coreProperties>
</file>