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44236"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Arial"/>
        <a:ea typeface="Arial"/>
        <a:cs typeface="Arial"/>
        <a:sym typeface="Arial"/>
      </a:defRPr>
    </a:lvl1pPr>
    <a:lvl2pPr marL="0" marR="0" indent="544236" algn="l" defTabSz="544236"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Arial"/>
        <a:ea typeface="Arial"/>
        <a:cs typeface="Arial"/>
        <a:sym typeface="Arial"/>
      </a:defRPr>
    </a:lvl2pPr>
    <a:lvl3pPr marL="0" marR="0" indent="1088472" algn="l" defTabSz="544236"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Arial"/>
        <a:ea typeface="Arial"/>
        <a:cs typeface="Arial"/>
        <a:sym typeface="Arial"/>
      </a:defRPr>
    </a:lvl3pPr>
    <a:lvl4pPr marL="0" marR="0" indent="1632711" algn="l" defTabSz="544236"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Arial"/>
        <a:ea typeface="Arial"/>
        <a:cs typeface="Arial"/>
        <a:sym typeface="Arial"/>
      </a:defRPr>
    </a:lvl4pPr>
    <a:lvl5pPr marL="0" marR="0" indent="2176946" algn="l" defTabSz="544236"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Arial"/>
        <a:ea typeface="Arial"/>
        <a:cs typeface="Arial"/>
        <a:sym typeface="Arial"/>
      </a:defRPr>
    </a:lvl5pPr>
    <a:lvl6pPr marL="0" marR="0" indent="2721184" algn="l" defTabSz="544236"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Arial"/>
        <a:ea typeface="Arial"/>
        <a:cs typeface="Arial"/>
        <a:sym typeface="Arial"/>
      </a:defRPr>
    </a:lvl6pPr>
    <a:lvl7pPr marL="0" marR="0" indent="3265420" algn="l" defTabSz="544236"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Arial"/>
        <a:ea typeface="Arial"/>
        <a:cs typeface="Arial"/>
        <a:sym typeface="Arial"/>
      </a:defRPr>
    </a:lvl7pPr>
    <a:lvl8pPr marL="0" marR="0" indent="3809656" algn="l" defTabSz="544236"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Arial"/>
        <a:ea typeface="Arial"/>
        <a:cs typeface="Arial"/>
        <a:sym typeface="Arial"/>
      </a:defRPr>
    </a:lvl8pPr>
    <a:lvl9pPr marL="0" marR="0" indent="4353893" algn="l" defTabSz="544236"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ph type="sldImg"/>
          </p:nvPr>
        </p:nvSpPr>
        <p:spPr>
          <a:xfrm>
            <a:off x="1143000" y="685800"/>
            <a:ext cx="4572000" cy="3429000"/>
          </a:xfrm>
          <a:prstGeom prst="rect">
            <a:avLst/>
          </a:prstGeom>
        </p:spPr>
        <p:txBody>
          <a:bodyPr/>
          <a:lstStyle/>
          <a:p>
            <a:pPr/>
          </a:p>
        </p:txBody>
      </p:sp>
      <p:sp>
        <p:nvSpPr>
          <p:cNvPr id="355" name="Shape 35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44236" latinLnBrk="0">
      <a:defRPr sz="1400">
        <a:latin typeface="+mn-lt"/>
        <a:ea typeface="+mn-ea"/>
        <a:cs typeface="+mn-cs"/>
        <a:sym typeface="Calibri"/>
      </a:defRPr>
    </a:lvl1pPr>
    <a:lvl2pPr indent="228600" defTabSz="544236" latinLnBrk="0">
      <a:defRPr sz="1400">
        <a:latin typeface="+mn-lt"/>
        <a:ea typeface="+mn-ea"/>
        <a:cs typeface="+mn-cs"/>
        <a:sym typeface="Calibri"/>
      </a:defRPr>
    </a:lvl2pPr>
    <a:lvl3pPr indent="457200" defTabSz="544236" latinLnBrk="0">
      <a:defRPr sz="1400">
        <a:latin typeface="+mn-lt"/>
        <a:ea typeface="+mn-ea"/>
        <a:cs typeface="+mn-cs"/>
        <a:sym typeface="Calibri"/>
      </a:defRPr>
    </a:lvl3pPr>
    <a:lvl4pPr indent="685800" defTabSz="544236" latinLnBrk="0">
      <a:defRPr sz="1400">
        <a:latin typeface="+mn-lt"/>
        <a:ea typeface="+mn-ea"/>
        <a:cs typeface="+mn-cs"/>
        <a:sym typeface="Calibri"/>
      </a:defRPr>
    </a:lvl4pPr>
    <a:lvl5pPr indent="914400" defTabSz="544236" latinLnBrk="0">
      <a:defRPr sz="1400">
        <a:latin typeface="+mn-lt"/>
        <a:ea typeface="+mn-ea"/>
        <a:cs typeface="+mn-cs"/>
        <a:sym typeface="Calibri"/>
      </a:defRPr>
    </a:lvl5pPr>
    <a:lvl6pPr indent="1143000" defTabSz="544236" latinLnBrk="0">
      <a:defRPr sz="1400">
        <a:latin typeface="+mn-lt"/>
        <a:ea typeface="+mn-ea"/>
        <a:cs typeface="+mn-cs"/>
        <a:sym typeface="Calibri"/>
      </a:defRPr>
    </a:lvl6pPr>
    <a:lvl7pPr indent="1371600" defTabSz="544236" latinLnBrk="0">
      <a:defRPr sz="1400">
        <a:latin typeface="+mn-lt"/>
        <a:ea typeface="+mn-ea"/>
        <a:cs typeface="+mn-cs"/>
        <a:sym typeface="Calibri"/>
      </a:defRPr>
    </a:lvl7pPr>
    <a:lvl8pPr indent="1600200" defTabSz="544236" latinLnBrk="0">
      <a:defRPr sz="1400">
        <a:latin typeface="+mn-lt"/>
        <a:ea typeface="+mn-ea"/>
        <a:cs typeface="+mn-cs"/>
        <a:sym typeface="Calibri"/>
      </a:defRPr>
    </a:lvl8pPr>
    <a:lvl9pPr indent="1828800" defTabSz="544236" latinLnBrk="0">
      <a:defRPr sz="14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Option 1">
    <p:spTree>
      <p:nvGrpSpPr>
        <p:cNvPr id="1" name=""/>
        <p:cNvGrpSpPr/>
        <p:nvPr/>
      </p:nvGrpSpPr>
      <p:grpSpPr>
        <a:xfrm>
          <a:off x="0" y="0"/>
          <a:ext cx="0" cy="0"/>
          <a:chOff x="0" y="0"/>
          <a:chExt cx="0" cy="0"/>
        </a:xfrm>
      </p:grpSpPr>
      <p:sp>
        <p:nvSpPr>
          <p:cNvPr id="16" name="Shape 16"/>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17"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pic>
        <p:nvPicPr>
          <p:cNvPr id="18" name="image2.png"/>
          <p:cNvPicPr>
            <a:picLocks noChangeAspect="1"/>
          </p:cNvPicPr>
          <p:nvPr/>
        </p:nvPicPr>
        <p:blipFill>
          <a:blip r:embed="rId3">
            <a:extLst/>
          </a:blip>
          <a:srcRect l="12476" t="1" r="12867" b="152"/>
          <a:stretch>
            <a:fillRect/>
          </a:stretch>
        </p:blipFill>
        <p:spPr>
          <a:xfrm>
            <a:off x="-114300" y="-1"/>
            <a:ext cx="9144000" cy="6874934"/>
          </a:xfrm>
          <a:prstGeom prst="rect">
            <a:avLst/>
          </a:prstGeom>
          <a:ln w="12700">
            <a:miter lim="400000"/>
          </a:ln>
        </p:spPr>
      </p:pic>
      <p:sp>
        <p:nvSpPr>
          <p:cNvPr id="19" name="Shape 19"/>
          <p:cNvSpPr/>
          <p:nvPr>
            <p:ph type="title"/>
          </p:nvPr>
        </p:nvSpPr>
        <p:spPr>
          <a:xfrm>
            <a:off x="936263" y="4079376"/>
            <a:ext cx="6572251" cy="537144"/>
          </a:xfrm>
          <a:prstGeom prst="rect">
            <a:avLst/>
          </a:prstGeom>
        </p:spPr>
        <p:txBody>
          <a:bodyPr/>
          <a:lstStyle>
            <a:lvl1pPr>
              <a:lnSpc>
                <a:spcPct val="100000"/>
              </a:lnSpc>
              <a:defRPr b="0" cap="all" spc="262" sz="3000">
                <a:solidFill>
                  <a:srgbClr val="FFFFFF"/>
                </a:solidFill>
              </a:defRPr>
            </a:lvl1pPr>
          </a:lstStyle>
          <a:p>
            <a:pPr/>
            <a:r>
              <a:t>Title Text</a:t>
            </a:r>
          </a:p>
        </p:txBody>
      </p:sp>
      <p:sp>
        <p:nvSpPr>
          <p:cNvPr id="20" name="Shape 20"/>
          <p:cNvSpPr/>
          <p:nvPr>
            <p:ph type="body" sz="quarter" idx="1"/>
          </p:nvPr>
        </p:nvSpPr>
        <p:spPr>
          <a:xfrm>
            <a:off x="936263" y="4755891"/>
            <a:ext cx="6572251" cy="420354"/>
          </a:xfrm>
          <a:prstGeom prst="rect">
            <a:avLst/>
          </a:prstGeom>
        </p:spPr>
        <p:txBody>
          <a:bodyPr>
            <a:normAutofit fontScale="100000" lnSpcReduction="0"/>
          </a:bodyPr>
          <a:lstStyle>
            <a:lvl1pPr>
              <a:spcBef>
                <a:spcPts val="400"/>
              </a:spcBef>
              <a:defRPr cap="all" spc="262" sz="1700">
                <a:solidFill>
                  <a:srgbClr val="FFFFFF"/>
                </a:solidFill>
              </a:defRPr>
            </a:lvl1pPr>
            <a:lvl2pPr indent="408177">
              <a:spcBef>
                <a:spcPts val="400"/>
              </a:spcBef>
              <a:defRPr cap="all" spc="262" sz="1700">
                <a:solidFill>
                  <a:srgbClr val="FFFFFF"/>
                </a:solidFill>
              </a:defRPr>
            </a:lvl2pPr>
            <a:lvl3pPr indent="816355">
              <a:spcBef>
                <a:spcPts val="400"/>
              </a:spcBef>
              <a:defRPr cap="all" spc="262" sz="1700">
                <a:solidFill>
                  <a:srgbClr val="FFFFFF"/>
                </a:solidFill>
              </a:defRPr>
            </a:lvl3pPr>
            <a:lvl4pPr indent="1224533">
              <a:spcBef>
                <a:spcPts val="400"/>
              </a:spcBef>
              <a:defRPr cap="all" spc="262" sz="1700">
                <a:solidFill>
                  <a:srgbClr val="FFFFFF"/>
                </a:solidFill>
              </a:defRPr>
            </a:lvl4pPr>
            <a:lvl5pPr indent="1632711">
              <a:spcBef>
                <a:spcPts val="400"/>
              </a:spcBef>
              <a:defRPr cap="all" spc="262" sz="17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1" name="Shape 21"/>
          <p:cNvSpPr/>
          <p:nvPr>
            <p:ph type="body" sz="quarter" idx="13"/>
          </p:nvPr>
        </p:nvSpPr>
        <p:spPr>
          <a:xfrm>
            <a:off x="935633" y="5344502"/>
            <a:ext cx="2083835" cy="492126"/>
          </a:xfrm>
          <a:prstGeom prst="rect">
            <a:avLst/>
          </a:prstGeom>
        </p:spPr>
        <p:txBody>
          <a:bodyPr>
            <a:normAutofit fontScale="100000" lnSpcReduction="0"/>
          </a:bodyPr>
          <a:lstStyle/>
          <a:p>
            <a:pPr>
              <a:defRPr cap="all" spc="100" sz="900">
                <a:solidFill>
                  <a:srgbClr val="FFFFFF"/>
                </a:solidFill>
              </a:defRPr>
            </a:pPr>
          </a:p>
        </p:txBody>
      </p:sp>
      <p:pic>
        <p:nvPicPr>
          <p:cNvPr id="22" name="image3.png"/>
          <p:cNvPicPr>
            <a:picLocks noChangeAspect="1"/>
          </p:cNvPicPr>
          <p:nvPr/>
        </p:nvPicPr>
        <p:blipFill>
          <a:blip r:embed="rId4">
            <a:extLst/>
          </a:blip>
          <a:stretch>
            <a:fillRect/>
          </a:stretch>
        </p:blipFill>
        <p:spPr>
          <a:xfrm>
            <a:off x="749602" y="2016137"/>
            <a:ext cx="1626880" cy="783615"/>
          </a:xfrm>
          <a:prstGeom prst="rect">
            <a:avLst/>
          </a:prstGeom>
          <a:ln w="12700">
            <a:miter lim="400000"/>
          </a:ln>
        </p:spPr>
      </p:pic>
      <p:pic>
        <p:nvPicPr>
          <p:cNvPr id="23" name="image4.pdf"/>
          <p:cNvPicPr>
            <a:picLocks noChangeAspect="1"/>
          </p:cNvPicPr>
          <p:nvPr/>
        </p:nvPicPr>
        <p:blipFill>
          <a:blip r:embed="rId5">
            <a:extLst/>
          </a:blip>
          <a:stretch>
            <a:fillRect/>
          </a:stretch>
        </p:blipFill>
        <p:spPr>
          <a:xfrm>
            <a:off x="2365981" y="2105365"/>
            <a:ext cx="3749042" cy="604572"/>
          </a:xfrm>
          <a:prstGeom prst="rect">
            <a:avLst/>
          </a:prstGeom>
          <a:ln w="12700">
            <a:miter lim="400000"/>
          </a:ln>
        </p:spPr>
      </p:pic>
      <p:sp>
        <p:nvSpPr>
          <p:cNvPr id="24" name="Shape 24"/>
          <p:cNvSpPr/>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Subtitle &amp; Content">
    <p:spTree>
      <p:nvGrpSpPr>
        <p:cNvPr id="1" name=""/>
        <p:cNvGrpSpPr/>
        <p:nvPr/>
      </p:nvGrpSpPr>
      <p:grpSpPr>
        <a:xfrm>
          <a:off x="0" y="0"/>
          <a:ext cx="0" cy="0"/>
          <a:chOff x="0" y="0"/>
          <a:chExt cx="0" cy="0"/>
        </a:xfrm>
      </p:grpSpPr>
      <p:sp>
        <p:nvSpPr>
          <p:cNvPr id="135" name="Shape 135"/>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136"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137" name="Shape 137"/>
          <p:cNvSpPr/>
          <p:nvPr>
            <p:ph type="title"/>
          </p:nvPr>
        </p:nvSpPr>
        <p:spPr>
          <a:xfrm>
            <a:off x="864495" y="201290"/>
            <a:ext cx="7822305" cy="1143001"/>
          </a:xfrm>
          <a:prstGeom prst="rect">
            <a:avLst/>
          </a:prstGeom>
        </p:spPr>
        <p:txBody>
          <a:bodyPr anchor="b"/>
          <a:lstStyle>
            <a:lvl1pPr>
              <a:lnSpc>
                <a:spcPct val="100000"/>
              </a:lnSpc>
              <a:defRPr b="0" cap="all" sz="2000">
                <a:solidFill>
                  <a:srgbClr val="000000"/>
                </a:solidFill>
              </a:defRPr>
            </a:lvl1pPr>
          </a:lstStyle>
          <a:p>
            <a:pPr/>
            <a:r>
              <a:t>Title Text</a:t>
            </a:r>
          </a:p>
        </p:txBody>
      </p:sp>
      <p:sp>
        <p:nvSpPr>
          <p:cNvPr id="138" name="Shape 138"/>
          <p:cNvSpPr/>
          <p:nvPr>
            <p:ph type="sldNum" sz="quarter" idx="2"/>
          </p:nvPr>
        </p:nvSpPr>
        <p:spPr>
          <a:prstGeom prst="rect">
            <a:avLst/>
          </a:prstGeom>
        </p:spPr>
        <p:txBody>
          <a:bodyPr/>
          <a:lstStyle/>
          <a:p>
            <a:pPr/>
            <a:fld id="{86CB4B4D-7CA3-9044-876B-883B54F8677D}" type="slidenum"/>
          </a:p>
        </p:txBody>
      </p:sp>
      <p:sp>
        <p:nvSpPr>
          <p:cNvPr id="139" name="Shape 139"/>
          <p:cNvSpPr/>
          <p:nvPr>
            <p:ph type="body" sz="quarter" idx="1"/>
          </p:nvPr>
        </p:nvSpPr>
        <p:spPr>
          <a:xfrm>
            <a:off x="856635" y="1453506"/>
            <a:ext cx="3486151" cy="28952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Subtitle &amp; Bullets">
    <p:spTree>
      <p:nvGrpSpPr>
        <p:cNvPr id="1" name=""/>
        <p:cNvGrpSpPr/>
        <p:nvPr/>
      </p:nvGrpSpPr>
      <p:grpSpPr>
        <a:xfrm>
          <a:off x="0" y="0"/>
          <a:ext cx="0" cy="0"/>
          <a:chOff x="0" y="0"/>
          <a:chExt cx="0" cy="0"/>
        </a:xfrm>
      </p:grpSpPr>
      <p:sp>
        <p:nvSpPr>
          <p:cNvPr id="146" name="Shape 146"/>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147"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148" name="Shape 148"/>
          <p:cNvSpPr/>
          <p:nvPr>
            <p:ph type="title"/>
          </p:nvPr>
        </p:nvSpPr>
        <p:spPr>
          <a:xfrm>
            <a:off x="864495" y="201290"/>
            <a:ext cx="7822305" cy="1143001"/>
          </a:xfrm>
          <a:prstGeom prst="rect">
            <a:avLst/>
          </a:prstGeom>
        </p:spPr>
        <p:txBody>
          <a:bodyPr anchor="b"/>
          <a:lstStyle>
            <a:lvl1pPr>
              <a:lnSpc>
                <a:spcPct val="100000"/>
              </a:lnSpc>
              <a:defRPr b="0" cap="all" sz="2000">
                <a:solidFill>
                  <a:srgbClr val="000000"/>
                </a:solidFill>
              </a:defRPr>
            </a:lvl1pPr>
          </a:lstStyle>
          <a:p>
            <a:pPr/>
            <a:r>
              <a:t>Title Text</a:t>
            </a:r>
          </a:p>
        </p:txBody>
      </p:sp>
      <p:sp>
        <p:nvSpPr>
          <p:cNvPr id="149" name="Shape 149"/>
          <p:cNvSpPr/>
          <p:nvPr>
            <p:ph type="sldNum" sz="quarter" idx="2"/>
          </p:nvPr>
        </p:nvSpPr>
        <p:spPr>
          <a:prstGeom prst="rect">
            <a:avLst/>
          </a:prstGeom>
        </p:spPr>
        <p:txBody>
          <a:bodyPr/>
          <a:lstStyle/>
          <a:p>
            <a:pPr/>
            <a:fld id="{86CB4B4D-7CA3-9044-876B-883B54F8677D}" type="slidenum"/>
          </a:p>
        </p:txBody>
      </p:sp>
      <p:sp>
        <p:nvSpPr>
          <p:cNvPr id="150" name="Shape 150"/>
          <p:cNvSpPr/>
          <p:nvPr>
            <p:ph type="body" sz="quarter" idx="1"/>
          </p:nvPr>
        </p:nvSpPr>
        <p:spPr>
          <a:xfrm>
            <a:off x="856635" y="1453506"/>
            <a:ext cx="3486151" cy="28952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Subtitle, Bullets &amp; 3 Images">
    <p:spTree>
      <p:nvGrpSpPr>
        <p:cNvPr id="1" name=""/>
        <p:cNvGrpSpPr/>
        <p:nvPr/>
      </p:nvGrpSpPr>
      <p:grpSpPr>
        <a:xfrm>
          <a:off x="0" y="0"/>
          <a:ext cx="0" cy="0"/>
          <a:chOff x="0" y="0"/>
          <a:chExt cx="0" cy="0"/>
        </a:xfrm>
      </p:grpSpPr>
      <p:sp>
        <p:nvSpPr>
          <p:cNvPr id="157" name="Shape 157"/>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158"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159" name="Shape 159"/>
          <p:cNvSpPr/>
          <p:nvPr>
            <p:ph type="sldNum" sz="quarter" idx="2"/>
          </p:nvPr>
        </p:nvSpPr>
        <p:spPr>
          <a:prstGeom prst="rect">
            <a:avLst/>
          </a:prstGeom>
        </p:spPr>
        <p:txBody>
          <a:bodyPr/>
          <a:lstStyle/>
          <a:p>
            <a:pPr/>
            <a:fld id="{86CB4B4D-7CA3-9044-876B-883B54F8677D}" type="slidenum"/>
          </a:p>
        </p:txBody>
      </p:sp>
      <p:sp>
        <p:nvSpPr>
          <p:cNvPr id="160" name="Shape 160"/>
          <p:cNvSpPr/>
          <p:nvPr>
            <p:ph type="pic" sz="quarter" idx="13"/>
          </p:nvPr>
        </p:nvSpPr>
        <p:spPr>
          <a:xfrm>
            <a:off x="5844978" y="0"/>
            <a:ext cx="3299024" cy="2103121"/>
          </a:xfrm>
          <a:prstGeom prst="rect">
            <a:avLst/>
          </a:prstGeom>
        </p:spPr>
        <p:txBody>
          <a:bodyPr lIns="91439" tIns="45719" rIns="91439" bIns="45719"/>
          <a:lstStyle/>
          <a:p>
            <a:pPr/>
          </a:p>
        </p:txBody>
      </p:sp>
      <p:sp>
        <p:nvSpPr>
          <p:cNvPr id="161" name="Shape 161"/>
          <p:cNvSpPr/>
          <p:nvPr>
            <p:ph type="pic" sz="quarter" idx="14"/>
          </p:nvPr>
        </p:nvSpPr>
        <p:spPr>
          <a:xfrm>
            <a:off x="5844978" y="2093976"/>
            <a:ext cx="3299024" cy="2103121"/>
          </a:xfrm>
          <a:prstGeom prst="rect">
            <a:avLst/>
          </a:prstGeom>
        </p:spPr>
        <p:txBody>
          <a:bodyPr lIns="91439" tIns="45719" rIns="91439" bIns="45719"/>
          <a:lstStyle/>
          <a:p>
            <a:pPr/>
          </a:p>
        </p:txBody>
      </p:sp>
      <p:sp>
        <p:nvSpPr>
          <p:cNvPr id="162" name="Shape 162"/>
          <p:cNvSpPr/>
          <p:nvPr>
            <p:ph type="pic" sz="quarter" idx="15"/>
          </p:nvPr>
        </p:nvSpPr>
        <p:spPr>
          <a:xfrm>
            <a:off x="5844978" y="4187952"/>
            <a:ext cx="3299024" cy="2130553"/>
          </a:xfrm>
          <a:prstGeom prst="rect">
            <a:avLst/>
          </a:prstGeom>
        </p:spPr>
        <p:txBody>
          <a:bodyPr lIns="91439" tIns="45719" rIns="91439" bIns="45719"/>
          <a:lstStyle/>
          <a:p>
            <a:pPr/>
          </a:p>
        </p:txBody>
      </p:sp>
      <p:sp>
        <p:nvSpPr>
          <p:cNvPr id="163" name="Shape 163"/>
          <p:cNvSpPr/>
          <p:nvPr>
            <p:ph type="title"/>
          </p:nvPr>
        </p:nvSpPr>
        <p:spPr>
          <a:xfrm>
            <a:off x="864495" y="201290"/>
            <a:ext cx="4720398" cy="1143001"/>
          </a:xfrm>
          <a:prstGeom prst="rect">
            <a:avLst/>
          </a:prstGeom>
        </p:spPr>
        <p:txBody>
          <a:bodyPr anchor="b"/>
          <a:lstStyle>
            <a:lvl1pPr>
              <a:lnSpc>
                <a:spcPct val="100000"/>
              </a:lnSpc>
              <a:defRPr b="0" cap="all" sz="2000">
                <a:solidFill>
                  <a:srgbClr val="000000"/>
                </a:solidFill>
              </a:defRPr>
            </a:lvl1pPr>
          </a:lstStyle>
          <a:p>
            <a:pPr/>
            <a:r>
              <a:t>Title Text</a:t>
            </a:r>
          </a:p>
        </p:txBody>
      </p:sp>
      <p:sp>
        <p:nvSpPr>
          <p:cNvPr id="164" name="Shape 164"/>
          <p:cNvSpPr/>
          <p:nvPr>
            <p:ph type="body" sz="quarter" idx="1"/>
          </p:nvPr>
        </p:nvSpPr>
        <p:spPr>
          <a:xfrm>
            <a:off x="856635" y="1439217"/>
            <a:ext cx="3486151" cy="46125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65" name="Shape 165"/>
          <p:cNvSpPr/>
          <p:nvPr>
            <p:ph type="body" sz="half" idx="16"/>
          </p:nvPr>
        </p:nvSpPr>
        <p:spPr>
          <a:xfrm>
            <a:off x="868680" y="2049779"/>
            <a:ext cx="3486151" cy="3619337"/>
          </a:xfrm>
          <a:prstGeom prst="rect">
            <a:avLst/>
          </a:prstGeom>
        </p:spPr>
        <p:txBody>
          <a:bodyPr>
            <a:normAutofit fontScale="100000" lnSpcReduction="0"/>
          </a:bodyPr>
          <a:lstStyle/>
          <a:p>
            <a:pPr marL="70442" indent="-70442">
              <a:spcBef>
                <a:spcPts val="800"/>
              </a:spcBef>
              <a:buSzPct val="100000"/>
              <a:buFont typeface="Arial"/>
              <a:buChar char="•"/>
              <a:defRPr sz="800">
                <a:solidFill>
                  <a:srgbClr val="000000"/>
                </a:solidFill>
              </a:defRPr>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Subtitle &amp; 2 Content">
    <p:spTree>
      <p:nvGrpSpPr>
        <p:cNvPr id="1" name=""/>
        <p:cNvGrpSpPr/>
        <p:nvPr/>
      </p:nvGrpSpPr>
      <p:grpSpPr>
        <a:xfrm>
          <a:off x="0" y="0"/>
          <a:ext cx="0" cy="0"/>
          <a:chOff x="0" y="0"/>
          <a:chExt cx="0" cy="0"/>
        </a:xfrm>
      </p:grpSpPr>
      <p:sp>
        <p:nvSpPr>
          <p:cNvPr id="172" name="Shape 172"/>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173"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174" name="Shape 174"/>
          <p:cNvSpPr/>
          <p:nvPr>
            <p:ph type="title"/>
          </p:nvPr>
        </p:nvSpPr>
        <p:spPr>
          <a:xfrm>
            <a:off x="864495" y="201290"/>
            <a:ext cx="7822305" cy="1143001"/>
          </a:xfrm>
          <a:prstGeom prst="rect">
            <a:avLst/>
          </a:prstGeom>
        </p:spPr>
        <p:txBody>
          <a:bodyPr anchor="b"/>
          <a:lstStyle>
            <a:lvl1pPr>
              <a:lnSpc>
                <a:spcPct val="100000"/>
              </a:lnSpc>
              <a:defRPr b="0" cap="all" sz="2000">
                <a:solidFill>
                  <a:srgbClr val="000000"/>
                </a:solidFill>
              </a:defRPr>
            </a:lvl1pPr>
          </a:lstStyle>
          <a:p>
            <a:pPr/>
            <a:r>
              <a:t>Title Text</a:t>
            </a:r>
          </a:p>
        </p:txBody>
      </p:sp>
      <p:sp>
        <p:nvSpPr>
          <p:cNvPr id="175" name="Shape 175"/>
          <p:cNvSpPr/>
          <p:nvPr>
            <p:ph type="sldNum" sz="quarter" idx="2"/>
          </p:nvPr>
        </p:nvSpPr>
        <p:spPr>
          <a:prstGeom prst="rect">
            <a:avLst/>
          </a:prstGeom>
        </p:spPr>
        <p:txBody>
          <a:bodyPr/>
          <a:lstStyle/>
          <a:p>
            <a:pPr/>
            <a:fld id="{86CB4B4D-7CA3-9044-876B-883B54F8677D}" type="slidenum"/>
          </a:p>
        </p:txBody>
      </p:sp>
      <p:sp>
        <p:nvSpPr>
          <p:cNvPr id="176" name="Shape 176"/>
          <p:cNvSpPr/>
          <p:nvPr>
            <p:ph type="body" sz="quarter" idx="1"/>
          </p:nvPr>
        </p:nvSpPr>
        <p:spPr>
          <a:xfrm>
            <a:off x="856635" y="1453506"/>
            <a:ext cx="3217547" cy="28952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77" name="Shape 177"/>
          <p:cNvSpPr/>
          <p:nvPr>
            <p:ph type="body" sz="quarter" idx="13"/>
          </p:nvPr>
        </p:nvSpPr>
        <p:spPr>
          <a:xfrm>
            <a:off x="4493309" y="1453506"/>
            <a:ext cx="3217546" cy="289528"/>
          </a:xfrm>
          <a:prstGeom prst="rect">
            <a:avLst/>
          </a:prstGeom>
        </p:spPr>
        <p:txBody>
          <a:bodyPr>
            <a:normAutofit fontScale="100000" lnSpcReduction="0"/>
          </a:bodyPr>
          <a:lstStyle/>
          <a:p>
            <a:pPr/>
          </a:p>
        </p:txBody>
      </p:sp>
      <p:sp>
        <p:nvSpPr>
          <p:cNvPr id="178" name="Shape 178"/>
          <p:cNvSpPr/>
          <p:nvPr>
            <p:ph type="body" sz="half" idx="14"/>
          </p:nvPr>
        </p:nvSpPr>
        <p:spPr>
          <a:xfrm>
            <a:off x="4493309" y="1835777"/>
            <a:ext cx="3217546" cy="4130041"/>
          </a:xfrm>
          <a:prstGeom prst="rect">
            <a:avLst/>
          </a:prstGeom>
        </p:spPr>
        <p:txBody>
          <a:bodyPr>
            <a:normAutofit fontScale="100000" lnSpcReduction="0"/>
          </a:bodyPr>
          <a:lstStyle/>
          <a:p>
            <a:pPr>
              <a:spcBef>
                <a:spcPts val="600"/>
              </a:spcBef>
              <a:defRPr sz="800">
                <a:solidFill>
                  <a:srgbClr val="000000"/>
                </a:solidFill>
              </a:defRPr>
            </a:pP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Subtitle &amp; 3 Content">
    <p:spTree>
      <p:nvGrpSpPr>
        <p:cNvPr id="1" name=""/>
        <p:cNvGrpSpPr/>
        <p:nvPr/>
      </p:nvGrpSpPr>
      <p:grpSpPr>
        <a:xfrm>
          <a:off x="0" y="0"/>
          <a:ext cx="0" cy="0"/>
          <a:chOff x="0" y="0"/>
          <a:chExt cx="0" cy="0"/>
        </a:xfrm>
      </p:grpSpPr>
      <p:sp>
        <p:nvSpPr>
          <p:cNvPr id="185" name="Shape 185"/>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186"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187" name="Shape 187"/>
          <p:cNvSpPr/>
          <p:nvPr>
            <p:ph type="sldNum" sz="quarter" idx="2"/>
          </p:nvPr>
        </p:nvSpPr>
        <p:spPr>
          <a:prstGeom prst="rect">
            <a:avLst/>
          </a:prstGeom>
        </p:spPr>
        <p:txBody>
          <a:bodyPr/>
          <a:lstStyle/>
          <a:p>
            <a:pPr/>
            <a:fld id="{86CB4B4D-7CA3-9044-876B-883B54F8677D}" type="slidenum"/>
          </a:p>
        </p:txBody>
      </p:sp>
      <p:sp>
        <p:nvSpPr>
          <p:cNvPr id="188" name="Shape 188"/>
          <p:cNvSpPr/>
          <p:nvPr>
            <p:ph type="title"/>
          </p:nvPr>
        </p:nvSpPr>
        <p:spPr>
          <a:xfrm>
            <a:off x="864495" y="201290"/>
            <a:ext cx="7822305" cy="1143001"/>
          </a:xfrm>
          <a:prstGeom prst="rect">
            <a:avLst/>
          </a:prstGeom>
        </p:spPr>
        <p:txBody>
          <a:bodyPr anchor="b"/>
          <a:lstStyle>
            <a:lvl1pPr>
              <a:lnSpc>
                <a:spcPct val="100000"/>
              </a:lnSpc>
              <a:defRPr b="0" cap="all" sz="2000">
                <a:solidFill>
                  <a:srgbClr val="000000"/>
                </a:solidFill>
              </a:defRPr>
            </a:lvl1pPr>
          </a:lstStyle>
          <a:p>
            <a:pPr/>
            <a:r>
              <a:t>Title Text</a:t>
            </a:r>
          </a:p>
        </p:txBody>
      </p:sp>
      <p:sp>
        <p:nvSpPr>
          <p:cNvPr id="189" name="Shape 189"/>
          <p:cNvSpPr/>
          <p:nvPr>
            <p:ph type="body" sz="quarter" idx="1"/>
          </p:nvPr>
        </p:nvSpPr>
        <p:spPr>
          <a:xfrm>
            <a:off x="856635" y="1453506"/>
            <a:ext cx="2426475" cy="28952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90" name="Shape 190"/>
          <p:cNvSpPr/>
          <p:nvPr>
            <p:ph type="body" sz="quarter" idx="13"/>
          </p:nvPr>
        </p:nvSpPr>
        <p:spPr>
          <a:xfrm>
            <a:off x="3511984" y="1453506"/>
            <a:ext cx="2440906" cy="289528"/>
          </a:xfrm>
          <a:prstGeom prst="rect">
            <a:avLst/>
          </a:prstGeom>
        </p:spPr>
        <p:txBody>
          <a:bodyPr>
            <a:normAutofit fontScale="100000" lnSpcReduction="0"/>
          </a:bodyPr>
          <a:lstStyle/>
          <a:p>
            <a:pPr/>
          </a:p>
        </p:txBody>
      </p:sp>
      <p:sp>
        <p:nvSpPr>
          <p:cNvPr id="191" name="Shape 191"/>
          <p:cNvSpPr/>
          <p:nvPr>
            <p:ph type="body" sz="quarter" idx="14"/>
          </p:nvPr>
        </p:nvSpPr>
        <p:spPr>
          <a:xfrm>
            <a:off x="3511984" y="1835777"/>
            <a:ext cx="2440906" cy="4130041"/>
          </a:xfrm>
          <a:prstGeom prst="rect">
            <a:avLst/>
          </a:prstGeom>
        </p:spPr>
        <p:txBody>
          <a:bodyPr>
            <a:normAutofit fontScale="100000" lnSpcReduction="0"/>
          </a:bodyPr>
          <a:lstStyle/>
          <a:p>
            <a:pPr>
              <a:spcBef>
                <a:spcPts val="600"/>
              </a:spcBef>
              <a:defRPr sz="800">
                <a:solidFill>
                  <a:srgbClr val="000000"/>
                </a:solidFill>
              </a:defRPr>
            </a:pPr>
          </a:p>
        </p:txBody>
      </p:sp>
      <p:sp>
        <p:nvSpPr>
          <p:cNvPr id="192" name="Shape 192"/>
          <p:cNvSpPr/>
          <p:nvPr>
            <p:ph type="body" sz="quarter" idx="15"/>
          </p:nvPr>
        </p:nvSpPr>
        <p:spPr>
          <a:xfrm>
            <a:off x="6181766" y="1453506"/>
            <a:ext cx="2440906" cy="289528"/>
          </a:xfrm>
          <a:prstGeom prst="rect">
            <a:avLst/>
          </a:prstGeom>
        </p:spPr>
        <p:txBody>
          <a:bodyPr>
            <a:normAutofit fontScale="100000" lnSpcReduction="0"/>
          </a:bodyPr>
          <a:lstStyle/>
          <a:p>
            <a:pPr/>
          </a:p>
        </p:txBody>
      </p:sp>
      <p:sp>
        <p:nvSpPr>
          <p:cNvPr id="193" name="Shape 193"/>
          <p:cNvSpPr/>
          <p:nvPr>
            <p:ph type="body" sz="quarter" idx="16"/>
          </p:nvPr>
        </p:nvSpPr>
        <p:spPr>
          <a:xfrm>
            <a:off x="6181766" y="1835777"/>
            <a:ext cx="2440906" cy="4130041"/>
          </a:xfrm>
          <a:prstGeom prst="rect">
            <a:avLst/>
          </a:prstGeom>
        </p:spPr>
        <p:txBody>
          <a:bodyPr>
            <a:normAutofit fontScale="100000" lnSpcReduction="0"/>
          </a:bodyPr>
          <a:lstStyle/>
          <a:p>
            <a:pPr>
              <a:spcBef>
                <a:spcPts val="600"/>
              </a:spcBef>
              <a:defRPr sz="800">
                <a:solidFill>
                  <a:srgbClr val="000000"/>
                </a:solidFill>
              </a:defRPr>
            </a:pP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Gray Bar Title, Subtitle &amp; Bullets">
    <p:spTree>
      <p:nvGrpSpPr>
        <p:cNvPr id="1" name=""/>
        <p:cNvGrpSpPr/>
        <p:nvPr/>
      </p:nvGrpSpPr>
      <p:grpSpPr>
        <a:xfrm>
          <a:off x="0" y="0"/>
          <a:ext cx="0" cy="0"/>
          <a:chOff x="0" y="0"/>
          <a:chExt cx="0" cy="0"/>
        </a:xfrm>
      </p:grpSpPr>
      <p:sp>
        <p:nvSpPr>
          <p:cNvPr id="200" name="Shape 200"/>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201"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202" name="Shape 202"/>
          <p:cNvSpPr/>
          <p:nvPr/>
        </p:nvSpPr>
        <p:spPr>
          <a:xfrm>
            <a:off x="0" y="3359"/>
            <a:ext cx="9144000" cy="685801"/>
          </a:xfrm>
          <a:prstGeom prst="rect">
            <a:avLst/>
          </a:prstGeom>
          <a:solidFill>
            <a:srgbClr val="4D4F53"/>
          </a:solidFill>
          <a:ln w="12700">
            <a:miter lim="400000"/>
          </a:ln>
        </p:spPr>
        <p:txBody>
          <a:bodyPr lIns="45719" rIns="45719" anchor="ctr"/>
          <a:lstStyle/>
          <a:p>
            <a:pPr algn="ctr">
              <a:defRPr>
                <a:solidFill>
                  <a:srgbClr val="FFFFFF"/>
                </a:solidFill>
              </a:defRPr>
            </a:pPr>
          </a:p>
        </p:txBody>
      </p:sp>
      <p:sp>
        <p:nvSpPr>
          <p:cNvPr id="203" name="Shape 203"/>
          <p:cNvSpPr/>
          <p:nvPr/>
        </p:nvSpPr>
        <p:spPr>
          <a:xfrm>
            <a:off x="0" y="6310636"/>
            <a:ext cx="9144000" cy="548641"/>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204" name="image1.png"/>
          <p:cNvPicPr>
            <a:picLocks noChangeAspect="1"/>
          </p:cNvPicPr>
          <p:nvPr/>
        </p:nvPicPr>
        <p:blipFill>
          <a:blip r:embed="rId2">
            <a:extLst/>
          </a:blip>
          <a:stretch>
            <a:fillRect/>
          </a:stretch>
        </p:blipFill>
        <p:spPr>
          <a:xfrm>
            <a:off x="7797800" y="6324586"/>
            <a:ext cx="1139046" cy="548641"/>
          </a:xfrm>
          <a:prstGeom prst="rect">
            <a:avLst/>
          </a:prstGeom>
          <a:ln w="12700">
            <a:miter lim="400000"/>
          </a:ln>
        </p:spPr>
      </p:pic>
      <p:sp>
        <p:nvSpPr>
          <p:cNvPr id="205" name="Shape 205"/>
          <p:cNvSpPr/>
          <p:nvPr>
            <p:ph type="sldNum" sz="quarter" idx="2"/>
          </p:nvPr>
        </p:nvSpPr>
        <p:spPr>
          <a:prstGeom prst="rect">
            <a:avLst/>
          </a:prstGeom>
        </p:spPr>
        <p:txBody>
          <a:bodyPr/>
          <a:lstStyle/>
          <a:p>
            <a:pPr/>
            <a:fld id="{86CB4B4D-7CA3-9044-876B-883B54F8677D}" type="slidenum"/>
          </a:p>
        </p:txBody>
      </p:sp>
      <p:sp>
        <p:nvSpPr>
          <p:cNvPr id="206" name="Shape 206"/>
          <p:cNvSpPr/>
          <p:nvPr>
            <p:ph type="body" sz="quarter" idx="1"/>
          </p:nvPr>
        </p:nvSpPr>
        <p:spPr>
          <a:xfrm>
            <a:off x="856635" y="1453504"/>
            <a:ext cx="3486151" cy="50292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07" name="Shape 207"/>
          <p:cNvSpPr/>
          <p:nvPr>
            <p:ph type="title"/>
          </p:nvPr>
        </p:nvSpPr>
        <p:spPr>
          <a:xfrm>
            <a:off x="864495" y="83819"/>
            <a:ext cx="7822305" cy="458839"/>
          </a:xfrm>
          <a:prstGeom prst="rect">
            <a:avLst/>
          </a:prstGeom>
        </p:spPr>
        <p:txBody>
          <a:bodyPr anchor="b"/>
          <a:lstStyle>
            <a:lvl1pPr>
              <a:lnSpc>
                <a:spcPct val="100000"/>
              </a:lnSpc>
              <a:defRPr b="0" cap="all" sz="1500">
                <a:solidFill>
                  <a:srgbClr val="D7D8D9"/>
                </a:solidFill>
              </a:defRPr>
            </a:lvl1pPr>
          </a:lstStyle>
          <a:p>
            <a:pPr/>
            <a:r>
              <a:t>Title Text</a:t>
            </a:r>
          </a:p>
        </p:txBody>
      </p:sp>
      <p:sp>
        <p:nvSpPr>
          <p:cNvPr id="208" name="Shape 208"/>
          <p:cNvSpPr/>
          <p:nvPr>
            <p:ph type="body" sz="half" idx="13"/>
          </p:nvPr>
        </p:nvSpPr>
        <p:spPr>
          <a:xfrm>
            <a:off x="868680" y="2049779"/>
            <a:ext cx="3486151" cy="3619337"/>
          </a:xfrm>
          <a:prstGeom prst="rect">
            <a:avLst/>
          </a:prstGeom>
        </p:spPr>
        <p:txBody>
          <a:bodyPr>
            <a:normAutofit fontScale="100000" lnSpcReduction="0"/>
          </a:bodyPr>
          <a:lstStyle/>
          <a:p>
            <a:pPr marL="70442" indent="-70442">
              <a:spcBef>
                <a:spcPts val="800"/>
              </a:spcBef>
              <a:buSzPct val="100000"/>
              <a:buFont typeface="Arial"/>
              <a:buChar char="•"/>
              <a:defRPr sz="800">
                <a:solidFill>
                  <a:srgbClr val="000000"/>
                </a:solidFill>
              </a:defRPr>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Gray Bar Title, Subtitle, Bullets &amp; Image">
    <p:spTree>
      <p:nvGrpSpPr>
        <p:cNvPr id="1" name=""/>
        <p:cNvGrpSpPr/>
        <p:nvPr/>
      </p:nvGrpSpPr>
      <p:grpSpPr>
        <a:xfrm>
          <a:off x="0" y="0"/>
          <a:ext cx="0" cy="0"/>
          <a:chOff x="0" y="0"/>
          <a:chExt cx="0" cy="0"/>
        </a:xfrm>
      </p:grpSpPr>
      <p:sp>
        <p:nvSpPr>
          <p:cNvPr id="215" name="Shape 215"/>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216"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217" name="Shape 217"/>
          <p:cNvSpPr/>
          <p:nvPr/>
        </p:nvSpPr>
        <p:spPr>
          <a:xfrm>
            <a:off x="0" y="6310636"/>
            <a:ext cx="9144000" cy="548641"/>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218" name="image1.png"/>
          <p:cNvPicPr>
            <a:picLocks noChangeAspect="1"/>
          </p:cNvPicPr>
          <p:nvPr/>
        </p:nvPicPr>
        <p:blipFill>
          <a:blip r:embed="rId2">
            <a:extLst/>
          </a:blip>
          <a:stretch>
            <a:fillRect/>
          </a:stretch>
        </p:blipFill>
        <p:spPr>
          <a:xfrm>
            <a:off x="7797800" y="6324586"/>
            <a:ext cx="1139046" cy="548641"/>
          </a:xfrm>
          <a:prstGeom prst="rect">
            <a:avLst/>
          </a:prstGeom>
          <a:ln w="12700">
            <a:miter lim="400000"/>
          </a:ln>
        </p:spPr>
      </p:pic>
      <p:sp>
        <p:nvSpPr>
          <p:cNvPr id="219" name="Shape 219"/>
          <p:cNvSpPr/>
          <p:nvPr/>
        </p:nvSpPr>
        <p:spPr>
          <a:xfrm>
            <a:off x="0" y="3359"/>
            <a:ext cx="9144000" cy="685801"/>
          </a:xfrm>
          <a:prstGeom prst="rect">
            <a:avLst/>
          </a:prstGeom>
          <a:solidFill>
            <a:srgbClr val="4D4F53"/>
          </a:solidFill>
          <a:ln w="12700">
            <a:miter lim="400000"/>
          </a:ln>
        </p:spPr>
        <p:txBody>
          <a:bodyPr lIns="45719" rIns="45719" anchor="ctr"/>
          <a:lstStyle/>
          <a:p>
            <a:pPr algn="ctr">
              <a:defRPr>
                <a:solidFill>
                  <a:srgbClr val="FFFFFF"/>
                </a:solidFill>
              </a:defRPr>
            </a:pPr>
          </a:p>
        </p:txBody>
      </p:sp>
      <p:sp>
        <p:nvSpPr>
          <p:cNvPr id="220" name="Shape 220"/>
          <p:cNvSpPr/>
          <p:nvPr>
            <p:ph type="sldNum" sz="quarter" idx="2"/>
          </p:nvPr>
        </p:nvSpPr>
        <p:spPr>
          <a:prstGeom prst="rect">
            <a:avLst/>
          </a:prstGeom>
        </p:spPr>
        <p:txBody>
          <a:bodyPr/>
          <a:lstStyle/>
          <a:p>
            <a:pPr/>
            <a:fld id="{86CB4B4D-7CA3-9044-876B-883B54F8677D}" type="slidenum"/>
          </a:p>
        </p:txBody>
      </p:sp>
      <p:sp>
        <p:nvSpPr>
          <p:cNvPr id="221" name="Shape 221"/>
          <p:cNvSpPr/>
          <p:nvPr>
            <p:ph type="body" sz="quarter" idx="1"/>
          </p:nvPr>
        </p:nvSpPr>
        <p:spPr>
          <a:xfrm>
            <a:off x="856635" y="1453504"/>
            <a:ext cx="3486151" cy="50292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22" name="Shape 222"/>
          <p:cNvSpPr/>
          <p:nvPr>
            <p:ph type="title"/>
          </p:nvPr>
        </p:nvSpPr>
        <p:spPr>
          <a:xfrm>
            <a:off x="864495" y="83819"/>
            <a:ext cx="7822305" cy="458839"/>
          </a:xfrm>
          <a:prstGeom prst="rect">
            <a:avLst/>
          </a:prstGeom>
        </p:spPr>
        <p:txBody>
          <a:bodyPr anchor="b"/>
          <a:lstStyle>
            <a:lvl1pPr>
              <a:lnSpc>
                <a:spcPct val="100000"/>
              </a:lnSpc>
              <a:defRPr b="0" cap="all" sz="1500">
                <a:solidFill>
                  <a:srgbClr val="D7D8D9"/>
                </a:solidFill>
              </a:defRPr>
            </a:lvl1pPr>
          </a:lstStyle>
          <a:p>
            <a:pPr/>
            <a:r>
              <a:t>Title Text</a:t>
            </a:r>
          </a:p>
        </p:txBody>
      </p:sp>
      <p:sp>
        <p:nvSpPr>
          <p:cNvPr id="223" name="Shape 223"/>
          <p:cNvSpPr/>
          <p:nvPr>
            <p:ph type="body" sz="half" idx="13"/>
          </p:nvPr>
        </p:nvSpPr>
        <p:spPr>
          <a:xfrm>
            <a:off x="868680" y="2049779"/>
            <a:ext cx="3486151" cy="3619337"/>
          </a:xfrm>
          <a:prstGeom prst="rect">
            <a:avLst/>
          </a:prstGeom>
        </p:spPr>
        <p:txBody>
          <a:bodyPr>
            <a:normAutofit fontScale="100000" lnSpcReduction="0"/>
          </a:bodyPr>
          <a:lstStyle/>
          <a:p>
            <a:pPr marL="70442" indent="-70442">
              <a:spcBef>
                <a:spcPts val="800"/>
              </a:spcBef>
              <a:buSzPct val="100000"/>
              <a:buFont typeface="Arial"/>
              <a:buChar char="•"/>
              <a:defRPr sz="800">
                <a:solidFill>
                  <a:srgbClr val="000000"/>
                </a:solidFill>
              </a:defRPr>
            </a:pPr>
          </a:p>
        </p:txBody>
      </p:sp>
      <p:sp>
        <p:nvSpPr>
          <p:cNvPr id="224" name="Shape 224"/>
          <p:cNvSpPr/>
          <p:nvPr>
            <p:ph type="pic" sz="half" idx="14"/>
          </p:nvPr>
        </p:nvSpPr>
        <p:spPr>
          <a:xfrm>
            <a:off x="5079800" y="685800"/>
            <a:ext cx="4064202" cy="5590317"/>
          </a:xfrm>
          <a:prstGeom prst="rect">
            <a:avLst/>
          </a:prstGeom>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Gray Bar &amp; Full Page Image">
    <p:spTree>
      <p:nvGrpSpPr>
        <p:cNvPr id="1" name=""/>
        <p:cNvGrpSpPr/>
        <p:nvPr/>
      </p:nvGrpSpPr>
      <p:grpSpPr>
        <a:xfrm>
          <a:off x="0" y="0"/>
          <a:ext cx="0" cy="0"/>
          <a:chOff x="0" y="0"/>
          <a:chExt cx="0" cy="0"/>
        </a:xfrm>
      </p:grpSpPr>
      <p:sp>
        <p:nvSpPr>
          <p:cNvPr id="231" name="Shape 231"/>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232"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233" name="Shape 233"/>
          <p:cNvSpPr/>
          <p:nvPr/>
        </p:nvSpPr>
        <p:spPr>
          <a:xfrm>
            <a:off x="0" y="6310636"/>
            <a:ext cx="9144000" cy="5486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34" name="Shape 234"/>
          <p:cNvSpPr/>
          <p:nvPr/>
        </p:nvSpPr>
        <p:spPr>
          <a:xfrm>
            <a:off x="0" y="3359"/>
            <a:ext cx="9144000" cy="685801"/>
          </a:xfrm>
          <a:prstGeom prst="rect">
            <a:avLst/>
          </a:prstGeom>
          <a:solidFill>
            <a:srgbClr val="4D4F53"/>
          </a:solidFill>
          <a:ln w="12700">
            <a:miter lim="400000"/>
          </a:ln>
        </p:spPr>
        <p:txBody>
          <a:bodyPr lIns="45719" rIns="45719" anchor="ctr"/>
          <a:lstStyle/>
          <a:p>
            <a:pPr algn="ctr">
              <a:defRPr>
                <a:solidFill>
                  <a:srgbClr val="FFFFFF"/>
                </a:solidFill>
              </a:defRPr>
            </a:pPr>
          </a:p>
        </p:txBody>
      </p:sp>
      <p:sp>
        <p:nvSpPr>
          <p:cNvPr id="235" name="Shape 235"/>
          <p:cNvSpPr/>
          <p:nvPr>
            <p:ph type="sldNum" sz="quarter" idx="2"/>
          </p:nvPr>
        </p:nvSpPr>
        <p:spPr>
          <a:prstGeom prst="rect">
            <a:avLst/>
          </a:prstGeom>
        </p:spPr>
        <p:txBody>
          <a:bodyPr/>
          <a:lstStyle/>
          <a:p>
            <a:pPr/>
            <a:fld id="{86CB4B4D-7CA3-9044-876B-883B54F8677D}" type="slidenum"/>
          </a:p>
        </p:txBody>
      </p:sp>
      <p:sp>
        <p:nvSpPr>
          <p:cNvPr id="236" name="Shape 236"/>
          <p:cNvSpPr/>
          <p:nvPr>
            <p:ph type="title"/>
          </p:nvPr>
        </p:nvSpPr>
        <p:spPr>
          <a:xfrm>
            <a:off x="864495" y="83819"/>
            <a:ext cx="7822305" cy="458839"/>
          </a:xfrm>
          <a:prstGeom prst="rect">
            <a:avLst/>
          </a:prstGeom>
        </p:spPr>
        <p:txBody>
          <a:bodyPr anchor="b"/>
          <a:lstStyle>
            <a:lvl1pPr>
              <a:lnSpc>
                <a:spcPct val="100000"/>
              </a:lnSpc>
              <a:defRPr b="0" cap="all" sz="1500">
                <a:solidFill>
                  <a:srgbClr val="D7D8D9"/>
                </a:solidFill>
              </a:defRPr>
            </a:lvl1pPr>
          </a:lstStyle>
          <a:p>
            <a:pPr/>
            <a:r>
              <a:t>Title Text</a:t>
            </a:r>
          </a:p>
        </p:txBody>
      </p:sp>
      <p:sp>
        <p:nvSpPr>
          <p:cNvPr id="237" name="Shape 237"/>
          <p:cNvSpPr/>
          <p:nvPr>
            <p:ph type="pic" idx="13"/>
          </p:nvPr>
        </p:nvSpPr>
        <p:spPr>
          <a:xfrm>
            <a:off x="1" y="685800"/>
            <a:ext cx="9144000" cy="5590317"/>
          </a:xfrm>
          <a:prstGeom prst="rect">
            <a:avLst/>
          </a:prstGeom>
        </p:spPr>
        <p:txBody>
          <a:bodyPr lIns="91439" tIns="45719" rIns="91439" bIns="45719"/>
          <a:lstStyle/>
          <a:p>
            <a:pPr/>
          </a:p>
        </p:txBody>
      </p:sp>
      <p:pic>
        <p:nvPicPr>
          <p:cNvPr id="238" name="image1.png"/>
          <p:cNvPicPr>
            <a:picLocks noChangeAspect="1"/>
          </p:cNvPicPr>
          <p:nvPr/>
        </p:nvPicPr>
        <p:blipFill>
          <a:blip r:embed="rId2">
            <a:extLst/>
          </a:blip>
          <a:stretch>
            <a:fillRect/>
          </a:stretch>
        </p:blipFill>
        <p:spPr>
          <a:xfrm>
            <a:off x="7797800" y="6324586"/>
            <a:ext cx="1139046" cy="548641"/>
          </a:xfrm>
          <a:prstGeom prst="rect">
            <a:avLst/>
          </a:prstGeom>
          <a:ln w="12700">
            <a:miter lim="400000"/>
          </a:ln>
        </p:spPr>
      </p:pic>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Divider">
    <p:spTree>
      <p:nvGrpSpPr>
        <p:cNvPr id="1" name=""/>
        <p:cNvGrpSpPr/>
        <p:nvPr/>
      </p:nvGrpSpPr>
      <p:grpSpPr>
        <a:xfrm>
          <a:off x="0" y="0"/>
          <a:ext cx="0" cy="0"/>
          <a:chOff x="0" y="0"/>
          <a:chExt cx="0" cy="0"/>
        </a:xfrm>
      </p:grpSpPr>
      <p:sp>
        <p:nvSpPr>
          <p:cNvPr id="245" name="Shape 245"/>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246"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247" name="Shape 247"/>
          <p:cNvSpPr/>
          <p:nvPr/>
        </p:nvSpPr>
        <p:spPr>
          <a:xfrm>
            <a:off x="0" y="6310636"/>
            <a:ext cx="9144000" cy="5486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48" name="Shape 248"/>
          <p:cNvSpPr/>
          <p:nvPr/>
        </p:nvSpPr>
        <p:spPr>
          <a:xfrm>
            <a:off x="0" y="3359"/>
            <a:ext cx="9144000" cy="6321227"/>
          </a:xfrm>
          <a:prstGeom prst="rect">
            <a:avLst/>
          </a:prstGeom>
          <a:solidFill>
            <a:srgbClr val="021A32"/>
          </a:solidFill>
          <a:ln w="12700">
            <a:miter lim="400000"/>
          </a:ln>
        </p:spPr>
        <p:txBody>
          <a:bodyPr lIns="45719" rIns="45719" anchor="ctr"/>
          <a:lstStyle/>
          <a:p>
            <a:pPr algn="ctr">
              <a:defRPr>
                <a:solidFill>
                  <a:srgbClr val="FFFFFF"/>
                </a:solidFill>
              </a:defRPr>
            </a:pPr>
          </a:p>
        </p:txBody>
      </p:sp>
      <p:sp>
        <p:nvSpPr>
          <p:cNvPr id="249" name="Shape 249"/>
          <p:cNvSpPr/>
          <p:nvPr>
            <p:ph type="sldNum" sz="quarter" idx="2"/>
          </p:nvPr>
        </p:nvSpPr>
        <p:spPr>
          <a:prstGeom prst="rect">
            <a:avLst/>
          </a:prstGeom>
        </p:spPr>
        <p:txBody>
          <a:bodyPr/>
          <a:lstStyle/>
          <a:p>
            <a:pPr/>
            <a:fld id="{86CB4B4D-7CA3-9044-876B-883B54F8677D}" type="slidenum"/>
          </a:p>
        </p:txBody>
      </p:sp>
      <p:sp>
        <p:nvSpPr>
          <p:cNvPr id="250" name="Shape 250"/>
          <p:cNvSpPr/>
          <p:nvPr>
            <p:ph type="title"/>
          </p:nvPr>
        </p:nvSpPr>
        <p:spPr>
          <a:xfrm>
            <a:off x="657226" y="3032760"/>
            <a:ext cx="7822304" cy="686028"/>
          </a:xfrm>
          <a:prstGeom prst="rect">
            <a:avLst/>
          </a:prstGeom>
        </p:spPr>
        <p:txBody>
          <a:bodyPr anchor="b"/>
          <a:lstStyle>
            <a:lvl1pPr algn="ctr">
              <a:lnSpc>
                <a:spcPct val="100000"/>
              </a:lnSpc>
              <a:defRPr b="0" cap="all" sz="2900"/>
            </a:lvl1pPr>
          </a:lstStyle>
          <a:p>
            <a:pPr/>
            <a:r>
              <a:t>Title Text</a:t>
            </a:r>
          </a:p>
        </p:txBody>
      </p:sp>
      <p:pic>
        <p:nvPicPr>
          <p:cNvPr id="251" name="image1.png"/>
          <p:cNvPicPr>
            <a:picLocks noChangeAspect="1"/>
          </p:cNvPicPr>
          <p:nvPr/>
        </p:nvPicPr>
        <p:blipFill>
          <a:blip r:embed="rId2">
            <a:extLst/>
          </a:blip>
          <a:stretch>
            <a:fillRect/>
          </a:stretch>
        </p:blipFill>
        <p:spPr>
          <a:xfrm>
            <a:off x="7797800" y="6324586"/>
            <a:ext cx="1139046" cy="548641"/>
          </a:xfrm>
          <a:prstGeom prst="rect">
            <a:avLst/>
          </a:prstGeom>
          <a:ln w="12700">
            <a:miter lim="400000"/>
          </a:ln>
        </p:spPr>
      </p:pic>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Full Page Image">
    <p:spTree>
      <p:nvGrpSpPr>
        <p:cNvPr id="1" name=""/>
        <p:cNvGrpSpPr/>
        <p:nvPr/>
      </p:nvGrpSpPr>
      <p:grpSpPr>
        <a:xfrm>
          <a:off x="0" y="0"/>
          <a:ext cx="0" cy="0"/>
          <a:chOff x="0" y="0"/>
          <a:chExt cx="0" cy="0"/>
        </a:xfrm>
      </p:grpSpPr>
      <p:sp>
        <p:nvSpPr>
          <p:cNvPr id="258" name="Shape 258"/>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259"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260" name="Shape 260"/>
          <p:cNvSpPr/>
          <p:nvPr/>
        </p:nvSpPr>
        <p:spPr>
          <a:xfrm>
            <a:off x="0" y="6306506"/>
            <a:ext cx="9144000" cy="548641"/>
          </a:xfrm>
          <a:prstGeom prst="rect">
            <a:avLst/>
          </a:prstGeom>
          <a:solidFill>
            <a:srgbClr val="9B9B9C"/>
          </a:solidFill>
          <a:ln w="12700">
            <a:miter lim="400000"/>
          </a:ln>
        </p:spPr>
        <p:txBody>
          <a:bodyPr lIns="45719" rIns="45719" anchor="ctr"/>
          <a:lstStyle/>
          <a:p>
            <a:pPr algn="ctr">
              <a:defRPr>
                <a:solidFill>
                  <a:srgbClr val="FFFFFF"/>
                </a:solidFill>
              </a:defRPr>
            </a:pPr>
          </a:p>
        </p:txBody>
      </p:sp>
      <p:sp>
        <p:nvSpPr>
          <p:cNvPr id="261" name="Shape 261"/>
          <p:cNvSpPr/>
          <p:nvPr>
            <p:ph type="sldNum" sz="quarter" idx="2"/>
          </p:nvPr>
        </p:nvSpPr>
        <p:spPr>
          <a:prstGeom prst="rect">
            <a:avLst/>
          </a:prstGeom>
        </p:spPr>
        <p:txBody>
          <a:bodyPr/>
          <a:lstStyle/>
          <a:p>
            <a:pPr/>
            <a:fld id="{86CB4B4D-7CA3-9044-876B-883B54F8677D}" type="slidenum"/>
          </a:p>
        </p:txBody>
      </p:sp>
      <p:sp>
        <p:nvSpPr>
          <p:cNvPr id="262" name="Shape 262"/>
          <p:cNvSpPr/>
          <p:nvPr/>
        </p:nvSpPr>
        <p:spPr>
          <a:xfrm>
            <a:off x="0" y="6042967"/>
            <a:ext cx="9144000" cy="21308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63" name="Shape 263"/>
          <p:cNvSpPr/>
          <p:nvPr>
            <p:ph type="pic" idx="13"/>
          </p:nvPr>
        </p:nvSpPr>
        <p:spPr>
          <a:xfrm>
            <a:off x="0" y="1"/>
            <a:ext cx="9144000" cy="6302715"/>
          </a:xfrm>
          <a:prstGeom prst="rect">
            <a:avLst/>
          </a:prstGeom>
        </p:spPr>
        <p:txBody>
          <a:bodyPr lIns="91439" tIns="45719" rIns="91439" bIns="45719"/>
          <a:lstStyle/>
          <a:p>
            <a:pPr/>
          </a:p>
        </p:txBody>
      </p:sp>
      <p:pic>
        <p:nvPicPr>
          <p:cNvPr id="264" name="image1.png"/>
          <p:cNvPicPr>
            <a:picLocks noChangeAspect="1"/>
          </p:cNvPicPr>
          <p:nvPr/>
        </p:nvPicPr>
        <p:blipFill>
          <a:blip r:embed="rId2">
            <a:extLst/>
          </a:blip>
          <a:stretch>
            <a:fillRect/>
          </a:stretch>
        </p:blipFill>
        <p:spPr>
          <a:xfrm>
            <a:off x="7783513" y="6310298"/>
            <a:ext cx="1139046" cy="548641"/>
          </a:xfrm>
          <a:prstGeom prst="rect">
            <a:avLst/>
          </a:prstGeom>
          <a:ln w="12700">
            <a:miter lim="400000"/>
          </a:ln>
        </p:spPr>
      </p:pic>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Slide Option 2">
    <p:spTree>
      <p:nvGrpSpPr>
        <p:cNvPr id="1" name=""/>
        <p:cNvGrpSpPr/>
        <p:nvPr/>
      </p:nvGrpSpPr>
      <p:grpSpPr>
        <a:xfrm>
          <a:off x="0" y="0"/>
          <a:ext cx="0" cy="0"/>
          <a:chOff x="0" y="0"/>
          <a:chExt cx="0" cy="0"/>
        </a:xfrm>
      </p:grpSpPr>
      <p:sp>
        <p:nvSpPr>
          <p:cNvPr id="31" name="Shape 31"/>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32"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pic>
        <p:nvPicPr>
          <p:cNvPr id="33" name="image5.png"/>
          <p:cNvPicPr>
            <a:picLocks noChangeAspect="1"/>
          </p:cNvPicPr>
          <p:nvPr/>
        </p:nvPicPr>
        <p:blipFill>
          <a:blip r:embed="rId3">
            <a:extLst/>
          </a:blip>
          <a:srcRect l="12431" t="0" r="12830" b="0"/>
          <a:stretch>
            <a:fillRect/>
          </a:stretch>
        </p:blipFill>
        <p:spPr>
          <a:xfrm>
            <a:off x="0" y="0"/>
            <a:ext cx="9144000" cy="6885432"/>
          </a:xfrm>
          <a:prstGeom prst="rect">
            <a:avLst/>
          </a:prstGeom>
          <a:ln w="12700">
            <a:miter lim="400000"/>
          </a:ln>
        </p:spPr>
      </p:pic>
      <p:sp>
        <p:nvSpPr>
          <p:cNvPr id="34" name="Shape 34"/>
          <p:cNvSpPr/>
          <p:nvPr>
            <p:ph type="title"/>
          </p:nvPr>
        </p:nvSpPr>
        <p:spPr>
          <a:xfrm>
            <a:off x="936263" y="4079376"/>
            <a:ext cx="6572251" cy="537144"/>
          </a:xfrm>
          <a:prstGeom prst="rect">
            <a:avLst/>
          </a:prstGeom>
        </p:spPr>
        <p:txBody>
          <a:bodyPr/>
          <a:lstStyle>
            <a:lvl1pPr>
              <a:lnSpc>
                <a:spcPct val="100000"/>
              </a:lnSpc>
              <a:defRPr b="0" cap="all" spc="262" sz="3000">
                <a:solidFill>
                  <a:srgbClr val="FFFFFF"/>
                </a:solidFill>
              </a:defRPr>
            </a:lvl1pPr>
          </a:lstStyle>
          <a:p>
            <a:pPr/>
            <a:r>
              <a:t>Title Text</a:t>
            </a:r>
          </a:p>
        </p:txBody>
      </p:sp>
      <p:sp>
        <p:nvSpPr>
          <p:cNvPr id="35" name="Shape 35"/>
          <p:cNvSpPr/>
          <p:nvPr>
            <p:ph type="body" sz="quarter" idx="1"/>
          </p:nvPr>
        </p:nvSpPr>
        <p:spPr>
          <a:xfrm>
            <a:off x="936263" y="4755891"/>
            <a:ext cx="6572251" cy="420354"/>
          </a:xfrm>
          <a:prstGeom prst="rect">
            <a:avLst/>
          </a:prstGeom>
        </p:spPr>
        <p:txBody>
          <a:bodyPr>
            <a:normAutofit fontScale="100000" lnSpcReduction="0"/>
          </a:bodyPr>
          <a:lstStyle>
            <a:lvl1pPr>
              <a:spcBef>
                <a:spcPts val="400"/>
              </a:spcBef>
              <a:defRPr cap="all" spc="262" sz="1700">
                <a:solidFill>
                  <a:srgbClr val="FFFFFF"/>
                </a:solidFill>
              </a:defRPr>
            </a:lvl1pPr>
            <a:lvl2pPr indent="408177">
              <a:spcBef>
                <a:spcPts val="400"/>
              </a:spcBef>
              <a:defRPr cap="all" spc="262" sz="1700">
                <a:solidFill>
                  <a:srgbClr val="FFFFFF"/>
                </a:solidFill>
              </a:defRPr>
            </a:lvl2pPr>
            <a:lvl3pPr indent="816355">
              <a:spcBef>
                <a:spcPts val="400"/>
              </a:spcBef>
              <a:defRPr cap="all" spc="262" sz="1700">
                <a:solidFill>
                  <a:srgbClr val="FFFFFF"/>
                </a:solidFill>
              </a:defRPr>
            </a:lvl3pPr>
            <a:lvl4pPr indent="1224533">
              <a:spcBef>
                <a:spcPts val="400"/>
              </a:spcBef>
              <a:defRPr cap="all" spc="262" sz="1700">
                <a:solidFill>
                  <a:srgbClr val="FFFFFF"/>
                </a:solidFill>
              </a:defRPr>
            </a:lvl4pPr>
            <a:lvl5pPr indent="1632711">
              <a:spcBef>
                <a:spcPts val="400"/>
              </a:spcBef>
              <a:defRPr cap="all" spc="262" sz="17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ph type="body" sz="quarter" idx="13"/>
          </p:nvPr>
        </p:nvSpPr>
        <p:spPr>
          <a:xfrm>
            <a:off x="935633" y="5344502"/>
            <a:ext cx="2083835" cy="492126"/>
          </a:xfrm>
          <a:prstGeom prst="rect">
            <a:avLst/>
          </a:prstGeom>
        </p:spPr>
        <p:txBody>
          <a:bodyPr>
            <a:normAutofit fontScale="100000" lnSpcReduction="0"/>
          </a:bodyPr>
          <a:lstStyle/>
          <a:p>
            <a:pPr>
              <a:defRPr cap="all" spc="100" sz="900">
                <a:solidFill>
                  <a:srgbClr val="FFFFFF"/>
                </a:solidFill>
              </a:defRPr>
            </a:pPr>
          </a:p>
        </p:txBody>
      </p:sp>
      <p:pic>
        <p:nvPicPr>
          <p:cNvPr id="37" name="image3.png"/>
          <p:cNvPicPr>
            <a:picLocks noChangeAspect="1"/>
          </p:cNvPicPr>
          <p:nvPr/>
        </p:nvPicPr>
        <p:blipFill>
          <a:blip r:embed="rId4">
            <a:extLst/>
          </a:blip>
          <a:stretch>
            <a:fillRect/>
          </a:stretch>
        </p:blipFill>
        <p:spPr>
          <a:xfrm>
            <a:off x="749602" y="2016137"/>
            <a:ext cx="1626880" cy="783615"/>
          </a:xfrm>
          <a:prstGeom prst="rect">
            <a:avLst/>
          </a:prstGeom>
          <a:ln w="12700">
            <a:miter lim="400000"/>
          </a:ln>
        </p:spPr>
      </p:pic>
      <p:pic>
        <p:nvPicPr>
          <p:cNvPr id="38" name="image4.pdf"/>
          <p:cNvPicPr>
            <a:picLocks noChangeAspect="1"/>
          </p:cNvPicPr>
          <p:nvPr/>
        </p:nvPicPr>
        <p:blipFill>
          <a:blip r:embed="rId5">
            <a:extLst/>
          </a:blip>
          <a:stretch>
            <a:fillRect/>
          </a:stretch>
        </p:blipFill>
        <p:spPr>
          <a:xfrm>
            <a:off x="2365981" y="2105365"/>
            <a:ext cx="3749042" cy="604572"/>
          </a:xfrm>
          <a:prstGeom prst="rect">
            <a:avLst/>
          </a:prstGeom>
          <a:ln w="12700">
            <a:miter lim="400000"/>
          </a:ln>
        </p:spPr>
      </p:pic>
      <p:sp>
        <p:nvSpPr>
          <p:cNvPr id="39" name="Shape 39"/>
          <p:cNvSpPr/>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271" name="Shape 271"/>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272"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273" name="Shape 2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1_Blank">
    <p:spTree>
      <p:nvGrpSpPr>
        <p:cNvPr id="1" name=""/>
        <p:cNvGrpSpPr/>
        <p:nvPr/>
      </p:nvGrpSpPr>
      <p:grpSpPr>
        <a:xfrm>
          <a:off x="0" y="0"/>
          <a:ext cx="0" cy="0"/>
          <a:chOff x="0" y="0"/>
          <a:chExt cx="0" cy="0"/>
        </a:xfrm>
      </p:grpSpPr>
      <p:sp>
        <p:nvSpPr>
          <p:cNvPr id="280" name="Shape 280"/>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281"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282" name="Shape 282"/>
          <p:cNvSpPr/>
          <p:nvPr/>
        </p:nvSpPr>
        <p:spPr>
          <a:xfrm>
            <a:off x="0" y="6310636"/>
            <a:ext cx="9144000" cy="5486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83" name="Shape 283"/>
          <p:cNvSpPr/>
          <p:nvPr>
            <p:ph type="sldNum" sz="quarter" idx="2"/>
          </p:nvPr>
        </p:nvSpPr>
        <p:spPr>
          <a:prstGeom prst="rect">
            <a:avLst/>
          </a:prstGeom>
        </p:spPr>
        <p:txBody>
          <a:bodyPr/>
          <a:lstStyle/>
          <a:p>
            <a:pPr/>
            <a:fld id="{86CB4B4D-7CA3-9044-876B-883B54F8677D}" type="slidenum"/>
          </a:p>
        </p:txBody>
      </p:sp>
      <p:pic>
        <p:nvPicPr>
          <p:cNvPr id="284" name="image1.png"/>
          <p:cNvPicPr>
            <a:picLocks noChangeAspect="1"/>
          </p:cNvPicPr>
          <p:nvPr/>
        </p:nvPicPr>
        <p:blipFill>
          <a:blip r:embed="rId2">
            <a:extLst/>
          </a:blip>
          <a:stretch>
            <a:fillRect/>
          </a:stretch>
        </p:blipFill>
        <p:spPr>
          <a:xfrm>
            <a:off x="7797800" y="6324586"/>
            <a:ext cx="1139046" cy="548641"/>
          </a:xfrm>
          <a:prstGeom prst="rect">
            <a:avLst/>
          </a:prstGeom>
          <a:ln w="12700">
            <a:miter lim="400000"/>
          </a:ln>
        </p:spPr>
      </p:pic>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End Slide Option 1">
    <p:spTree>
      <p:nvGrpSpPr>
        <p:cNvPr id="1" name=""/>
        <p:cNvGrpSpPr/>
        <p:nvPr/>
      </p:nvGrpSpPr>
      <p:grpSpPr>
        <a:xfrm>
          <a:off x="0" y="0"/>
          <a:ext cx="0" cy="0"/>
          <a:chOff x="0" y="0"/>
          <a:chExt cx="0" cy="0"/>
        </a:xfrm>
      </p:grpSpPr>
      <p:sp>
        <p:nvSpPr>
          <p:cNvPr id="291" name="Shape 291"/>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292"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293" name="Shape 293"/>
          <p:cNvSpPr/>
          <p:nvPr/>
        </p:nvSpPr>
        <p:spPr>
          <a:xfrm>
            <a:off x="-1" y="6203960"/>
            <a:ext cx="9143432" cy="680080"/>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294" name="image10.png" descr="01_end slide.png"/>
          <p:cNvPicPr>
            <a:picLocks noChangeAspect="1"/>
          </p:cNvPicPr>
          <p:nvPr/>
        </p:nvPicPr>
        <p:blipFill>
          <a:blip r:embed="rId3">
            <a:extLst/>
          </a:blip>
          <a:srcRect l="0" t="0" r="0" b="56458"/>
          <a:stretch>
            <a:fillRect/>
          </a:stretch>
        </p:blipFill>
        <p:spPr>
          <a:xfrm>
            <a:off x="1" y="-1"/>
            <a:ext cx="9143429" cy="2986090"/>
          </a:xfrm>
          <a:prstGeom prst="rect">
            <a:avLst/>
          </a:prstGeom>
          <a:ln w="12700">
            <a:miter lim="400000"/>
          </a:ln>
        </p:spPr>
      </p:pic>
      <p:sp>
        <p:nvSpPr>
          <p:cNvPr id="295" name="Shape 295"/>
          <p:cNvSpPr/>
          <p:nvPr>
            <p:ph type="title"/>
          </p:nvPr>
        </p:nvSpPr>
        <p:spPr>
          <a:xfrm>
            <a:off x="4480561" y="3101339"/>
            <a:ext cx="4463035" cy="1050901"/>
          </a:xfrm>
          <a:prstGeom prst="rect">
            <a:avLst/>
          </a:prstGeom>
        </p:spPr>
        <p:txBody>
          <a:bodyPr anchor="b"/>
          <a:lstStyle>
            <a:lvl1pPr>
              <a:lnSpc>
                <a:spcPct val="100000"/>
              </a:lnSpc>
              <a:defRPr b="0" cap="all" sz="2500">
                <a:solidFill>
                  <a:srgbClr val="000000"/>
                </a:solidFill>
              </a:defRPr>
            </a:lvl1pPr>
          </a:lstStyle>
          <a:p>
            <a:pPr/>
            <a:r>
              <a:t>Title Text</a:t>
            </a:r>
          </a:p>
        </p:txBody>
      </p:sp>
      <p:sp>
        <p:nvSpPr>
          <p:cNvPr id="296" name="Shape 296"/>
          <p:cNvSpPr/>
          <p:nvPr>
            <p:ph type="sldNum" sz="quarter" idx="2"/>
          </p:nvPr>
        </p:nvSpPr>
        <p:spPr>
          <a:prstGeom prst="rect">
            <a:avLst/>
          </a:prstGeom>
        </p:spPr>
        <p:txBody>
          <a:bodyPr/>
          <a:lstStyle/>
          <a:p>
            <a:pPr/>
            <a:fld id="{86CB4B4D-7CA3-9044-876B-883B54F8677D}" type="slidenum"/>
          </a:p>
        </p:txBody>
      </p:sp>
      <p:sp>
        <p:nvSpPr>
          <p:cNvPr id="297" name="Shape 297"/>
          <p:cNvSpPr/>
          <p:nvPr>
            <p:ph type="body" sz="quarter" idx="1"/>
          </p:nvPr>
        </p:nvSpPr>
        <p:spPr>
          <a:xfrm>
            <a:off x="4480178" y="4495801"/>
            <a:ext cx="4463417" cy="198447"/>
          </a:xfrm>
          <a:prstGeom prst="rect">
            <a:avLst/>
          </a:prstGeom>
        </p:spPr>
        <p:txBody>
          <a:bodyPr>
            <a:normAutofit fontScale="100000" lnSpcReduction="0"/>
          </a:bodyPr>
          <a:lstStyle>
            <a:lvl1pPr>
              <a:lnSpc>
                <a:spcPct val="90000"/>
              </a:lnSpc>
              <a:spcBef>
                <a:spcPts val="0"/>
              </a:spcBef>
              <a:defRPr b="1" cap="all" sz="1000">
                <a:solidFill>
                  <a:srgbClr val="000000"/>
                </a:solidFill>
              </a:defRPr>
            </a:lvl1pPr>
            <a:lvl2pPr>
              <a:lnSpc>
                <a:spcPct val="90000"/>
              </a:lnSpc>
              <a:spcBef>
                <a:spcPts val="0"/>
              </a:spcBef>
              <a:defRPr b="1" cap="all" sz="1000">
                <a:solidFill>
                  <a:srgbClr val="000000"/>
                </a:solidFill>
              </a:defRPr>
            </a:lvl2pPr>
            <a:lvl3pPr>
              <a:lnSpc>
                <a:spcPct val="90000"/>
              </a:lnSpc>
              <a:spcBef>
                <a:spcPts val="0"/>
              </a:spcBef>
              <a:defRPr b="1" cap="all" sz="1000">
                <a:solidFill>
                  <a:srgbClr val="000000"/>
                </a:solidFill>
              </a:defRPr>
            </a:lvl3pPr>
            <a:lvl4pPr>
              <a:lnSpc>
                <a:spcPct val="90000"/>
              </a:lnSpc>
              <a:spcBef>
                <a:spcPts val="0"/>
              </a:spcBef>
              <a:defRPr b="1" cap="all" sz="1000">
                <a:solidFill>
                  <a:srgbClr val="000000"/>
                </a:solidFill>
              </a:defRPr>
            </a:lvl4pPr>
            <a:lvl5pPr>
              <a:lnSpc>
                <a:spcPct val="90000"/>
              </a:lnSpc>
              <a:spcBef>
                <a:spcPts val="0"/>
              </a:spcBef>
              <a:defRPr b="1" cap="all" sz="10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298" name="Shape 298"/>
          <p:cNvSpPr/>
          <p:nvPr>
            <p:ph type="body" sz="quarter" idx="13"/>
          </p:nvPr>
        </p:nvSpPr>
        <p:spPr>
          <a:xfrm>
            <a:off x="4480178" y="4704062"/>
            <a:ext cx="4463417" cy="762001"/>
          </a:xfrm>
          <a:prstGeom prst="rect">
            <a:avLst/>
          </a:prstGeom>
        </p:spPr>
        <p:txBody>
          <a:bodyPr>
            <a:normAutofit fontScale="100000" lnSpcReduction="0"/>
          </a:bodyPr>
          <a:lstStyle/>
          <a:p>
            <a:pPr>
              <a:lnSpc>
                <a:spcPct val="90000"/>
              </a:lnSpc>
              <a:spcBef>
                <a:spcPts val="0"/>
              </a:spcBef>
              <a:defRPr cap="all" sz="1000">
                <a:solidFill>
                  <a:srgbClr val="000000"/>
                </a:solidFill>
              </a:defRPr>
            </a:pPr>
          </a:p>
        </p:txBody>
      </p:sp>
      <p:pic>
        <p:nvPicPr>
          <p:cNvPr id="299" name="image3.png"/>
          <p:cNvPicPr>
            <a:picLocks noChangeAspect="1"/>
          </p:cNvPicPr>
          <p:nvPr/>
        </p:nvPicPr>
        <p:blipFill>
          <a:blip r:embed="rId4">
            <a:extLst/>
          </a:blip>
          <a:stretch>
            <a:fillRect/>
          </a:stretch>
        </p:blipFill>
        <p:spPr>
          <a:xfrm>
            <a:off x="2853300" y="1683673"/>
            <a:ext cx="1626880" cy="783614"/>
          </a:xfrm>
          <a:prstGeom prst="rect">
            <a:avLst/>
          </a:prstGeom>
          <a:ln w="12700">
            <a:miter lim="400000"/>
          </a:ln>
        </p:spPr>
      </p:pic>
      <p:pic>
        <p:nvPicPr>
          <p:cNvPr id="300" name="image4.pdf"/>
          <p:cNvPicPr>
            <a:picLocks noChangeAspect="1"/>
          </p:cNvPicPr>
          <p:nvPr/>
        </p:nvPicPr>
        <p:blipFill>
          <a:blip r:embed="rId5">
            <a:extLst/>
          </a:blip>
          <a:stretch>
            <a:fillRect/>
          </a:stretch>
        </p:blipFill>
        <p:spPr>
          <a:xfrm>
            <a:off x="4469679" y="1772901"/>
            <a:ext cx="3749041" cy="604572"/>
          </a:xfrm>
          <a:prstGeom prst="rect">
            <a:avLst/>
          </a:prstGeom>
          <a:ln w="12700">
            <a:miter lim="400000"/>
          </a:ln>
        </p:spPr>
      </p:pic>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End Slide Option 2">
    <p:spTree>
      <p:nvGrpSpPr>
        <p:cNvPr id="1" name=""/>
        <p:cNvGrpSpPr/>
        <p:nvPr/>
      </p:nvGrpSpPr>
      <p:grpSpPr>
        <a:xfrm>
          <a:off x="0" y="0"/>
          <a:ext cx="0" cy="0"/>
          <a:chOff x="0" y="0"/>
          <a:chExt cx="0" cy="0"/>
        </a:xfrm>
      </p:grpSpPr>
      <p:sp>
        <p:nvSpPr>
          <p:cNvPr id="307" name="Shape 307"/>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308"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309" name="Shape 309"/>
          <p:cNvSpPr/>
          <p:nvPr/>
        </p:nvSpPr>
        <p:spPr>
          <a:xfrm>
            <a:off x="-1" y="6203960"/>
            <a:ext cx="9143432" cy="68008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10" name="Shape 310"/>
          <p:cNvSpPr/>
          <p:nvPr/>
        </p:nvSpPr>
        <p:spPr>
          <a:xfrm>
            <a:off x="0" y="-509"/>
            <a:ext cx="9144000" cy="2953512"/>
          </a:xfrm>
          <a:prstGeom prst="rect">
            <a:avLst/>
          </a:prstGeom>
          <a:solidFill>
            <a:srgbClr val="4D4F53"/>
          </a:solidFill>
          <a:ln w="12700">
            <a:miter lim="400000"/>
          </a:ln>
        </p:spPr>
        <p:txBody>
          <a:bodyPr lIns="45719" rIns="45719" anchor="ctr"/>
          <a:lstStyle/>
          <a:p>
            <a:pPr algn="ctr">
              <a:defRPr>
                <a:solidFill>
                  <a:srgbClr val="FFFFFF"/>
                </a:solidFill>
              </a:defRPr>
            </a:pPr>
          </a:p>
        </p:txBody>
      </p:sp>
      <p:sp>
        <p:nvSpPr>
          <p:cNvPr id="311" name="Shape 311"/>
          <p:cNvSpPr/>
          <p:nvPr>
            <p:ph type="title"/>
          </p:nvPr>
        </p:nvSpPr>
        <p:spPr>
          <a:xfrm>
            <a:off x="4480561" y="3101339"/>
            <a:ext cx="4463035" cy="1050901"/>
          </a:xfrm>
          <a:prstGeom prst="rect">
            <a:avLst/>
          </a:prstGeom>
        </p:spPr>
        <p:txBody>
          <a:bodyPr anchor="b"/>
          <a:lstStyle>
            <a:lvl1pPr>
              <a:lnSpc>
                <a:spcPct val="100000"/>
              </a:lnSpc>
              <a:defRPr b="0" cap="all" sz="2500">
                <a:solidFill>
                  <a:srgbClr val="000000"/>
                </a:solidFill>
              </a:defRPr>
            </a:lvl1pPr>
          </a:lstStyle>
          <a:p>
            <a:pPr/>
            <a:r>
              <a:t>Title Text</a:t>
            </a:r>
          </a:p>
        </p:txBody>
      </p:sp>
      <p:sp>
        <p:nvSpPr>
          <p:cNvPr id="312" name="Shape 312"/>
          <p:cNvSpPr/>
          <p:nvPr>
            <p:ph type="sldNum" sz="quarter" idx="2"/>
          </p:nvPr>
        </p:nvSpPr>
        <p:spPr>
          <a:prstGeom prst="rect">
            <a:avLst/>
          </a:prstGeom>
        </p:spPr>
        <p:txBody>
          <a:bodyPr/>
          <a:lstStyle/>
          <a:p>
            <a:pPr/>
            <a:fld id="{86CB4B4D-7CA3-9044-876B-883B54F8677D}" type="slidenum"/>
          </a:p>
        </p:txBody>
      </p:sp>
      <p:sp>
        <p:nvSpPr>
          <p:cNvPr id="313" name="Shape 313"/>
          <p:cNvSpPr/>
          <p:nvPr>
            <p:ph type="body" sz="quarter" idx="1"/>
          </p:nvPr>
        </p:nvSpPr>
        <p:spPr>
          <a:xfrm>
            <a:off x="4480178" y="4495801"/>
            <a:ext cx="4463417" cy="198447"/>
          </a:xfrm>
          <a:prstGeom prst="rect">
            <a:avLst/>
          </a:prstGeom>
        </p:spPr>
        <p:txBody>
          <a:bodyPr>
            <a:normAutofit fontScale="100000" lnSpcReduction="0"/>
          </a:bodyPr>
          <a:lstStyle>
            <a:lvl1pPr>
              <a:lnSpc>
                <a:spcPct val="90000"/>
              </a:lnSpc>
              <a:spcBef>
                <a:spcPts val="0"/>
              </a:spcBef>
              <a:defRPr b="1" cap="all" sz="1000">
                <a:solidFill>
                  <a:srgbClr val="000000"/>
                </a:solidFill>
              </a:defRPr>
            </a:lvl1pPr>
            <a:lvl2pPr>
              <a:lnSpc>
                <a:spcPct val="90000"/>
              </a:lnSpc>
              <a:spcBef>
                <a:spcPts val="0"/>
              </a:spcBef>
              <a:defRPr b="1" cap="all" sz="1000">
                <a:solidFill>
                  <a:srgbClr val="000000"/>
                </a:solidFill>
              </a:defRPr>
            </a:lvl2pPr>
            <a:lvl3pPr>
              <a:lnSpc>
                <a:spcPct val="90000"/>
              </a:lnSpc>
              <a:spcBef>
                <a:spcPts val="0"/>
              </a:spcBef>
              <a:defRPr b="1" cap="all" sz="1000">
                <a:solidFill>
                  <a:srgbClr val="000000"/>
                </a:solidFill>
              </a:defRPr>
            </a:lvl3pPr>
            <a:lvl4pPr>
              <a:lnSpc>
                <a:spcPct val="90000"/>
              </a:lnSpc>
              <a:spcBef>
                <a:spcPts val="0"/>
              </a:spcBef>
              <a:defRPr b="1" cap="all" sz="1000">
                <a:solidFill>
                  <a:srgbClr val="000000"/>
                </a:solidFill>
              </a:defRPr>
            </a:lvl4pPr>
            <a:lvl5pPr>
              <a:lnSpc>
                <a:spcPct val="90000"/>
              </a:lnSpc>
              <a:spcBef>
                <a:spcPts val="0"/>
              </a:spcBef>
              <a:defRPr b="1" cap="all" sz="10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314" name="Shape 314"/>
          <p:cNvSpPr/>
          <p:nvPr>
            <p:ph type="body" sz="quarter" idx="13"/>
          </p:nvPr>
        </p:nvSpPr>
        <p:spPr>
          <a:xfrm>
            <a:off x="4480178" y="4704062"/>
            <a:ext cx="4463417" cy="762001"/>
          </a:xfrm>
          <a:prstGeom prst="rect">
            <a:avLst/>
          </a:prstGeom>
        </p:spPr>
        <p:txBody>
          <a:bodyPr>
            <a:normAutofit fontScale="100000" lnSpcReduction="0"/>
          </a:bodyPr>
          <a:lstStyle/>
          <a:p>
            <a:pPr>
              <a:lnSpc>
                <a:spcPct val="90000"/>
              </a:lnSpc>
              <a:spcBef>
                <a:spcPts val="0"/>
              </a:spcBef>
              <a:defRPr cap="all" sz="1000">
                <a:solidFill>
                  <a:srgbClr val="000000"/>
                </a:solidFill>
              </a:defRPr>
            </a:pPr>
          </a:p>
        </p:txBody>
      </p:sp>
      <p:pic>
        <p:nvPicPr>
          <p:cNvPr id="315" name="image3.png"/>
          <p:cNvPicPr>
            <a:picLocks noChangeAspect="1"/>
          </p:cNvPicPr>
          <p:nvPr/>
        </p:nvPicPr>
        <p:blipFill>
          <a:blip r:embed="rId3">
            <a:extLst/>
          </a:blip>
          <a:stretch>
            <a:fillRect/>
          </a:stretch>
        </p:blipFill>
        <p:spPr>
          <a:xfrm>
            <a:off x="2853300" y="1683673"/>
            <a:ext cx="1626880" cy="783614"/>
          </a:xfrm>
          <a:prstGeom prst="rect">
            <a:avLst/>
          </a:prstGeom>
          <a:ln w="12700">
            <a:miter lim="400000"/>
          </a:ln>
        </p:spPr>
      </p:pic>
      <p:pic>
        <p:nvPicPr>
          <p:cNvPr id="316" name="image4.pdf"/>
          <p:cNvPicPr>
            <a:picLocks noChangeAspect="1"/>
          </p:cNvPicPr>
          <p:nvPr/>
        </p:nvPicPr>
        <p:blipFill>
          <a:blip r:embed="rId4">
            <a:extLst/>
          </a:blip>
          <a:stretch>
            <a:fillRect/>
          </a:stretch>
        </p:blipFill>
        <p:spPr>
          <a:xfrm>
            <a:off x="4469679" y="1772901"/>
            <a:ext cx="3749041" cy="604572"/>
          </a:xfrm>
          <a:prstGeom prst="rect">
            <a:avLst/>
          </a:prstGeom>
          <a:ln w="12700">
            <a:miter lim="400000"/>
          </a:ln>
        </p:spPr>
      </p:pic>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showMasterPhAnim="1">
  <p:cSld name="End Slide Option 3">
    <p:spTree>
      <p:nvGrpSpPr>
        <p:cNvPr id="1" name=""/>
        <p:cNvGrpSpPr/>
        <p:nvPr/>
      </p:nvGrpSpPr>
      <p:grpSpPr>
        <a:xfrm>
          <a:off x="0" y="0"/>
          <a:ext cx="0" cy="0"/>
          <a:chOff x="0" y="0"/>
          <a:chExt cx="0" cy="0"/>
        </a:xfrm>
      </p:grpSpPr>
      <p:sp>
        <p:nvSpPr>
          <p:cNvPr id="323" name="Shape 323"/>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324"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325" name="Shape 325"/>
          <p:cNvSpPr/>
          <p:nvPr/>
        </p:nvSpPr>
        <p:spPr>
          <a:xfrm>
            <a:off x="570" y="6177920"/>
            <a:ext cx="9143432" cy="680080"/>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326" name="image7.png" descr="04_title_background.png"/>
          <p:cNvPicPr>
            <a:picLocks noChangeAspect="1"/>
          </p:cNvPicPr>
          <p:nvPr/>
        </p:nvPicPr>
        <p:blipFill>
          <a:blip r:embed="rId3">
            <a:extLst/>
          </a:blip>
          <a:srcRect l="12500" t="0" r="12499" b="63757"/>
          <a:stretch>
            <a:fillRect/>
          </a:stretch>
        </p:blipFill>
        <p:spPr>
          <a:xfrm>
            <a:off x="0" y="-7990"/>
            <a:ext cx="9144001" cy="2946401"/>
          </a:xfrm>
          <a:prstGeom prst="rect">
            <a:avLst/>
          </a:prstGeom>
          <a:ln w="12700">
            <a:miter lim="400000"/>
          </a:ln>
        </p:spPr>
      </p:pic>
      <p:sp>
        <p:nvSpPr>
          <p:cNvPr id="327" name="Shape 327"/>
          <p:cNvSpPr/>
          <p:nvPr>
            <p:ph type="title"/>
          </p:nvPr>
        </p:nvSpPr>
        <p:spPr>
          <a:xfrm>
            <a:off x="4480561" y="3101339"/>
            <a:ext cx="4463035" cy="1050901"/>
          </a:xfrm>
          <a:prstGeom prst="rect">
            <a:avLst/>
          </a:prstGeom>
        </p:spPr>
        <p:txBody>
          <a:bodyPr anchor="b"/>
          <a:lstStyle>
            <a:lvl1pPr>
              <a:lnSpc>
                <a:spcPct val="100000"/>
              </a:lnSpc>
              <a:defRPr b="0" cap="all" sz="2500">
                <a:solidFill>
                  <a:srgbClr val="000000"/>
                </a:solidFill>
              </a:defRPr>
            </a:lvl1pPr>
          </a:lstStyle>
          <a:p>
            <a:pPr/>
            <a:r>
              <a:t>Title Text</a:t>
            </a:r>
          </a:p>
        </p:txBody>
      </p:sp>
      <p:sp>
        <p:nvSpPr>
          <p:cNvPr id="328" name="Shape 328"/>
          <p:cNvSpPr/>
          <p:nvPr>
            <p:ph type="sldNum" sz="quarter" idx="2"/>
          </p:nvPr>
        </p:nvSpPr>
        <p:spPr>
          <a:prstGeom prst="rect">
            <a:avLst/>
          </a:prstGeom>
        </p:spPr>
        <p:txBody>
          <a:bodyPr/>
          <a:lstStyle/>
          <a:p>
            <a:pPr/>
            <a:fld id="{86CB4B4D-7CA3-9044-876B-883B54F8677D}" type="slidenum"/>
          </a:p>
        </p:txBody>
      </p:sp>
      <p:sp>
        <p:nvSpPr>
          <p:cNvPr id="329" name="Shape 329"/>
          <p:cNvSpPr/>
          <p:nvPr>
            <p:ph type="body" sz="quarter" idx="1"/>
          </p:nvPr>
        </p:nvSpPr>
        <p:spPr>
          <a:xfrm>
            <a:off x="4480178" y="4495801"/>
            <a:ext cx="4463417" cy="198447"/>
          </a:xfrm>
          <a:prstGeom prst="rect">
            <a:avLst/>
          </a:prstGeom>
        </p:spPr>
        <p:txBody>
          <a:bodyPr>
            <a:normAutofit fontScale="100000" lnSpcReduction="0"/>
          </a:bodyPr>
          <a:lstStyle>
            <a:lvl1pPr>
              <a:lnSpc>
                <a:spcPct val="90000"/>
              </a:lnSpc>
              <a:spcBef>
                <a:spcPts val="0"/>
              </a:spcBef>
              <a:defRPr b="1" cap="all" sz="1000">
                <a:solidFill>
                  <a:srgbClr val="000000"/>
                </a:solidFill>
              </a:defRPr>
            </a:lvl1pPr>
            <a:lvl2pPr>
              <a:lnSpc>
                <a:spcPct val="90000"/>
              </a:lnSpc>
              <a:spcBef>
                <a:spcPts val="0"/>
              </a:spcBef>
              <a:defRPr b="1" cap="all" sz="1000">
                <a:solidFill>
                  <a:srgbClr val="000000"/>
                </a:solidFill>
              </a:defRPr>
            </a:lvl2pPr>
            <a:lvl3pPr>
              <a:lnSpc>
                <a:spcPct val="90000"/>
              </a:lnSpc>
              <a:spcBef>
                <a:spcPts val="0"/>
              </a:spcBef>
              <a:defRPr b="1" cap="all" sz="1000">
                <a:solidFill>
                  <a:srgbClr val="000000"/>
                </a:solidFill>
              </a:defRPr>
            </a:lvl3pPr>
            <a:lvl4pPr>
              <a:lnSpc>
                <a:spcPct val="90000"/>
              </a:lnSpc>
              <a:spcBef>
                <a:spcPts val="0"/>
              </a:spcBef>
              <a:defRPr b="1" cap="all" sz="1000">
                <a:solidFill>
                  <a:srgbClr val="000000"/>
                </a:solidFill>
              </a:defRPr>
            </a:lvl4pPr>
            <a:lvl5pPr>
              <a:lnSpc>
                <a:spcPct val="90000"/>
              </a:lnSpc>
              <a:spcBef>
                <a:spcPts val="0"/>
              </a:spcBef>
              <a:defRPr b="1" cap="all" sz="10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330" name="Shape 330"/>
          <p:cNvSpPr/>
          <p:nvPr>
            <p:ph type="body" sz="quarter" idx="13"/>
          </p:nvPr>
        </p:nvSpPr>
        <p:spPr>
          <a:xfrm>
            <a:off x="4480178" y="4704062"/>
            <a:ext cx="4463417" cy="762001"/>
          </a:xfrm>
          <a:prstGeom prst="rect">
            <a:avLst/>
          </a:prstGeom>
        </p:spPr>
        <p:txBody>
          <a:bodyPr>
            <a:normAutofit fontScale="100000" lnSpcReduction="0"/>
          </a:bodyPr>
          <a:lstStyle/>
          <a:p>
            <a:pPr>
              <a:lnSpc>
                <a:spcPct val="90000"/>
              </a:lnSpc>
              <a:spcBef>
                <a:spcPts val="0"/>
              </a:spcBef>
              <a:defRPr cap="all" sz="1000">
                <a:solidFill>
                  <a:srgbClr val="000000"/>
                </a:solidFill>
              </a:defRPr>
            </a:pPr>
          </a:p>
        </p:txBody>
      </p:sp>
      <p:pic>
        <p:nvPicPr>
          <p:cNvPr id="331" name="image3.png"/>
          <p:cNvPicPr>
            <a:picLocks noChangeAspect="1"/>
          </p:cNvPicPr>
          <p:nvPr/>
        </p:nvPicPr>
        <p:blipFill>
          <a:blip r:embed="rId4">
            <a:extLst/>
          </a:blip>
          <a:stretch>
            <a:fillRect/>
          </a:stretch>
        </p:blipFill>
        <p:spPr>
          <a:xfrm>
            <a:off x="2853300" y="1683673"/>
            <a:ext cx="1626880" cy="783614"/>
          </a:xfrm>
          <a:prstGeom prst="rect">
            <a:avLst/>
          </a:prstGeom>
          <a:ln w="12700">
            <a:miter lim="400000"/>
          </a:ln>
        </p:spPr>
      </p:pic>
      <p:pic>
        <p:nvPicPr>
          <p:cNvPr id="332" name="image4.pdf"/>
          <p:cNvPicPr>
            <a:picLocks noChangeAspect="1"/>
          </p:cNvPicPr>
          <p:nvPr/>
        </p:nvPicPr>
        <p:blipFill>
          <a:blip r:embed="rId5">
            <a:extLst/>
          </a:blip>
          <a:stretch>
            <a:fillRect/>
          </a:stretch>
        </p:blipFill>
        <p:spPr>
          <a:xfrm>
            <a:off x="4469679" y="1772901"/>
            <a:ext cx="3749041" cy="604572"/>
          </a:xfrm>
          <a:prstGeom prst="rect">
            <a:avLst/>
          </a:prstGeom>
          <a:ln w="12700">
            <a:miter lim="400000"/>
          </a:ln>
        </p:spPr>
      </p:pic>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showMasterPhAnim="1">
  <p:cSld name="Gray Bar Title, Subtitle, Bullets &amp; Image">
    <p:spTree>
      <p:nvGrpSpPr>
        <p:cNvPr id="1" name=""/>
        <p:cNvGrpSpPr/>
        <p:nvPr/>
      </p:nvGrpSpPr>
      <p:grpSpPr>
        <a:xfrm>
          <a:off x="0" y="0"/>
          <a:ext cx="0" cy="0"/>
          <a:chOff x="0" y="0"/>
          <a:chExt cx="0" cy="0"/>
        </a:xfrm>
      </p:grpSpPr>
      <p:sp>
        <p:nvSpPr>
          <p:cNvPr id="339" name="Shape 339"/>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340"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341" name="Shape 341"/>
          <p:cNvSpPr/>
          <p:nvPr/>
        </p:nvSpPr>
        <p:spPr>
          <a:xfrm>
            <a:off x="0" y="6310636"/>
            <a:ext cx="9144000" cy="548641"/>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342" name="image1.png"/>
          <p:cNvPicPr>
            <a:picLocks noChangeAspect="1"/>
          </p:cNvPicPr>
          <p:nvPr/>
        </p:nvPicPr>
        <p:blipFill>
          <a:blip r:embed="rId2">
            <a:extLst/>
          </a:blip>
          <a:stretch>
            <a:fillRect/>
          </a:stretch>
        </p:blipFill>
        <p:spPr>
          <a:xfrm>
            <a:off x="7797800" y="6324586"/>
            <a:ext cx="1139046" cy="548641"/>
          </a:xfrm>
          <a:prstGeom prst="rect">
            <a:avLst/>
          </a:prstGeom>
          <a:ln w="12700">
            <a:miter lim="400000"/>
          </a:ln>
        </p:spPr>
      </p:pic>
      <p:sp>
        <p:nvSpPr>
          <p:cNvPr id="343" name="Shape 343"/>
          <p:cNvSpPr/>
          <p:nvPr/>
        </p:nvSpPr>
        <p:spPr>
          <a:xfrm>
            <a:off x="0" y="3359"/>
            <a:ext cx="9144000" cy="685801"/>
          </a:xfrm>
          <a:prstGeom prst="rect">
            <a:avLst/>
          </a:prstGeom>
          <a:solidFill>
            <a:srgbClr val="4D4F53"/>
          </a:solidFill>
          <a:ln w="12700">
            <a:miter lim="400000"/>
          </a:ln>
        </p:spPr>
        <p:txBody>
          <a:bodyPr lIns="45719" rIns="45719" anchor="ctr"/>
          <a:lstStyle/>
          <a:p>
            <a:pPr algn="ctr">
              <a:defRPr>
                <a:solidFill>
                  <a:srgbClr val="FFFFFF"/>
                </a:solidFill>
              </a:defRPr>
            </a:pPr>
          </a:p>
        </p:txBody>
      </p:sp>
      <p:sp>
        <p:nvSpPr>
          <p:cNvPr id="344" name="Shape 344"/>
          <p:cNvSpPr/>
          <p:nvPr>
            <p:ph type="sldNum" sz="quarter" idx="2"/>
          </p:nvPr>
        </p:nvSpPr>
        <p:spPr>
          <a:prstGeom prst="rect">
            <a:avLst/>
          </a:prstGeom>
        </p:spPr>
        <p:txBody>
          <a:bodyPr/>
          <a:lstStyle/>
          <a:p>
            <a:pPr/>
            <a:fld id="{86CB4B4D-7CA3-9044-876B-883B54F8677D}" type="slidenum"/>
          </a:p>
        </p:txBody>
      </p:sp>
      <p:sp>
        <p:nvSpPr>
          <p:cNvPr id="345" name="Shape 345"/>
          <p:cNvSpPr/>
          <p:nvPr>
            <p:ph type="body" sz="quarter" idx="1"/>
          </p:nvPr>
        </p:nvSpPr>
        <p:spPr>
          <a:xfrm>
            <a:off x="856635" y="1453504"/>
            <a:ext cx="3486151" cy="50292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46" name="Shape 346"/>
          <p:cNvSpPr/>
          <p:nvPr>
            <p:ph type="title"/>
          </p:nvPr>
        </p:nvSpPr>
        <p:spPr>
          <a:xfrm>
            <a:off x="864495" y="83819"/>
            <a:ext cx="7822305" cy="458839"/>
          </a:xfrm>
          <a:prstGeom prst="rect">
            <a:avLst/>
          </a:prstGeom>
        </p:spPr>
        <p:txBody>
          <a:bodyPr anchor="b"/>
          <a:lstStyle>
            <a:lvl1pPr>
              <a:lnSpc>
                <a:spcPct val="100000"/>
              </a:lnSpc>
              <a:defRPr b="0" cap="all" sz="1500">
                <a:solidFill>
                  <a:srgbClr val="D7D8D9"/>
                </a:solidFill>
              </a:defRPr>
            </a:lvl1pPr>
          </a:lstStyle>
          <a:p>
            <a:pPr/>
            <a:r>
              <a:t>Title Text</a:t>
            </a:r>
          </a:p>
        </p:txBody>
      </p:sp>
      <p:sp>
        <p:nvSpPr>
          <p:cNvPr id="347" name="Shape 347"/>
          <p:cNvSpPr/>
          <p:nvPr>
            <p:ph type="body" sz="half" idx="13"/>
          </p:nvPr>
        </p:nvSpPr>
        <p:spPr>
          <a:xfrm>
            <a:off x="868680" y="2049779"/>
            <a:ext cx="3486151" cy="3619337"/>
          </a:xfrm>
          <a:prstGeom prst="rect">
            <a:avLst/>
          </a:prstGeom>
        </p:spPr>
        <p:txBody>
          <a:bodyPr>
            <a:normAutofit fontScale="100000" lnSpcReduction="0"/>
          </a:bodyPr>
          <a:lstStyle/>
          <a:p>
            <a:pPr marL="70442" indent="-70442">
              <a:spcBef>
                <a:spcPts val="800"/>
              </a:spcBef>
              <a:buSzPct val="100000"/>
              <a:buFont typeface="Arial"/>
              <a:buChar char="•"/>
              <a:defRPr sz="800">
                <a:solidFill>
                  <a:srgbClr val="000000"/>
                </a:solidFill>
              </a:defRPr>
            </a:pPr>
          </a:p>
        </p:txBody>
      </p:sp>
      <p:sp>
        <p:nvSpPr>
          <p:cNvPr id="348" name="Shape 348"/>
          <p:cNvSpPr/>
          <p:nvPr>
            <p:ph type="pic" sz="half" idx="14"/>
          </p:nvPr>
        </p:nvSpPr>
        <p:spPr>
          <a:xfrm>
            <a:off x="5079800" y="685800"/>
            <a:ext cx="4064202" cy="5590317"/>
          </a:xfrm>
          <a:prstGeom prst="rect">
            <a:avLst/>
          </a:prstGeom>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Slide Option 3">
    <p:spTree>
      <p:nvGrpSpPr>
        <p:cNvPr id="1" name=""/>
        <p:cNvGrpSpPr/>
        <p:nvPr/>
      </p:nvGrpSpPr>
      <p:grpSpPr>
        <a:xfrm>
          <a:off x="0" y="0"/>
          <a:ext cx="0" cy="0"/>
          <a:chOff x="0" y="0"/>
          <a:chExt cx="0" cy="0"/>
        </a:xfrm>
      </p:grpSpPr>
      <p:sp>
        <p:nvSpPr>
          <p:cNvPr id="46" name="Shape 46"/>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47"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pic>
        <p:nvPicPr>
          <p:cNvPr id="48" name="image6.png"/>
          <p:cNvPicPr>
            <a:picLocks noChangeAspect="1"/>
          </p:cNvPicPr>
          <p:nvPr/>
        </p:nvPicPr>
        <p:blipFill>
          <a:blip r:embed="rId3">
            <a:extLst/>
          </a:blip>
          <a:srcRect l="12431" t="0" r="12830" b="0"/>
          <a:stretch>
            <a:fillRect/>
          </a:stretch>
        </p:blipFill>
        <p:spPr>
          <a:xfrm>
            <a:off x="0" y="-8002"/>
            <a:ext cx="9144000" cy="6885432"/>
          </a:xfrm>
          <a:prstGeom prst="rect">
            <a:avLst/>
          </a:prstGeom>
          <a:ln w="12700">
            <a:miter lim="400000"/>
          </a:ln>
        </p:spPr>
      </p:pic>
      <p:sp>
        <p:nvSpPr>
          <p:cNvPr id="49" name="Shape 49"/>
          <p:cNvSpPr/>
          <p:nvPr>
            <p:ph type="title"/>
          </p:nvPr>
        </p:nvSpPr>
        <p:spPr>
          <a:xfrm>
            <a:off x="936263" y="4079376"/>
            <a:ext cx="6572251" cy="537144"/>
          </a:xfrm>
          <a:prstGeom prst="rect">
            <a:avLst/>
          </a:prstGeom>
        </p:spPr>
        <p:txBody>
          <a:bodyPr/>
          <a:lstStyle>
            <a:lvl1pPr>
              <a:lnSpc>
                <a:spcPct val="100000"/>
              </a:lnSpc>
              <a:defRPr b="0" cap="all" spc="262" sz="3000">
                <a:solidFill>
                  <a:srgbClr val="FFFFFF"/>
                </a:solidFill>
              </a:defRPr>
            </a:lvl1pPr>
          </a:lstStyle>
          <a:p>
            <a:pPr/>
            <a:r>
              <a:t>Title Text</a:t>
            </a:r>
          </a:p>
        </p:txBody>
      </p:sp>
      <p:sp>
        <p:nvSpPr>
          <p:cNvPr id="50" name="Shape 50"/>
          <p:cNvSpPr/>
          <p:nvPr>
            <p:ph type="body" sz="quarter" idx="1"/>
          </p:nvPr>
        </p:nvSpPr>
        <p:spPr>
          <a:xfrm>
            <a:off x="936263" y="4755891"/>
            <a:ext cx="6572251" cy="420354"/>
          </a:xfrm>
          <a:prstGeom prst="rect">
            <a:avLst/>
          </a:prstGeom>
        </p:spPr>
        <p:txBody>
          <a:bodyPr>
            <a:normAutofit fontScale="100000" lnSpcReduction="0"/>
          </a:bodyPr>
          <a:lstStyle>
            <a:lvl1pPr>
              <a:spcBef>
                <a:spcPts val="400"/>
              </a:spcBef>
              <a:defRPr cap="all" spc="262" sz="1700">
                <a:solidFill>
                  <a:srgbClr val="FFFFFF"/>
                </a:solidFill>
              </a:defRPr>
            </a:lvl1pPr>
            <a:lvl2pPr indent="408177">
              <a:spcBef>
                <a:spcPts val="400"/>
              </a:spcBef>
              <a:defRPr cap="all" spc="262" sz="1700">
                <a:solidFill>
                  <a:srgbClr val="FFFFFF"/>
                </a:solidFill>
              </a:defRPr>
            </a:lvl2pPr>
            <a:lvl3pPr indent="816355">
              <a:spcBef>
                <a:spcPts val="400"/>
              </a:spcBef>
              <a:defRPr cap="all" spc="262" sz="1700">
                <a:solidFill>
                  <a:srgbClr val="FFFFFF"/>
                </a:solidFill>
              </a:defRPr>
            </a:lvl3pPr>
            <a:lvl4pPr indent="1224533">
              <a:spcBef>
                <a:spcPts val="400"/>
              </a:spcBef>
              <a:defRPr cap="all" spc="262" sz="1700">
                <a:solidFill>
                  <a:srgbClr val="FFFFFF"/>
                </a:solidFill>
              </a:defRPr>
            </a:lvl4pPr>
            <a:lvl5pPr indent="1632711">
              <a:spcBef>
                <a:spcPts val="400"/>
              </a:spcBef>
              <a:defRPr cap="all" spc="262" sz="17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51" name="Shape 51"/>
          <p:cNvSpPr/>
          <p:nvPr>
            <p:ph type="body" sz="quarter" idx="13"/>
          </p:nvPr>
        </p:nvSpPr>
        <p:spPr>
          <a:xfrm>
            <a:off x="935633" y="5344502"/>
            <a:ext cx="2083835" cy="492126"/>
          </a:xfrm>
          <a:prstGeom prst="rect">
            <a:avLst/>
          </a:prstGeom>
        </p:spPr>
        <p:txBody>
          <a:bodyPr>
            <a:normAutofit fontScale="100000" lnSpcReduction="0"/>
          </a:bodyPr>
          <a:lstStyle/>
          <a:p>
            <a:pPr>
              <a:defRPr cap="all" spc="100" sz="900">
                <a:solidFill>
                  <a:srgbClr val="FFFFFF"/>
                </a:solidFill>
              </a:defRPr>
            </a:pPr>
          </a:p>
        </p:txBody>
      </p:sp>
      <p:pic>
        <p:nvPicPr>
          <p:cNvPr id="52" name="image3.png"/>
          <p:cNvPicPr>
            <a:picLocks noChangeAspect="1"/>
          </p:cNvPicPr>
          <p:nvPr/>
        </p:nvPicPr>
        <p:blipFill>
          <a:blip r:embed="rId4">
            <a:extLst/>
          </a:blip>
          <a:stretch>
            <a:fillRect/>
          </a:stretch>
        </p:blipFill>
        <p:spPr>
          <a:xfrm>
            <a:off x="749602" y="2016137"/>
            <a:ext cx="1626880" cy="783615"/>
          </a:xfrm>
          <a:prstGeom prst="rect">
            <a:avLst/>
          </a:prstGeom>
          <a:ln w="12700">
            <a:miter lim="400000"/>
          </a:ln>
        </p:spPr>
      </p:pic>
      <p:pic>
        <p:nvPicPr>
          <p:cNvPr id="53" name="image4.pdf"/>
          <p:cNvPicPr>
            <a:picLocks noChangeAspect="1"/>
          </p:cNvPicPr>
          <p:nvPr/>
        </p:nvPicPr>
        <p:blipFill>
          <a:blip r:embed="rId5">
            <a:extLst/>
          </a:blip>
          <a:stretch>
            <a:fillRect/>
          </a:stretch>
        </p:blipFill>
        <p:spPr>
          <a:xfrm>
            <a:off x="2365981" y="2105365"/>
            <a:ext cx="3749042" cy="604572"/>
          </a:xfrm>
          <a:prstGeom prst="rect">
            <a:avLst/>
          </a:prstGeom>
          <a:ln w="12700">
            <a:miter lim="400000"/>
          </a:ln>
        </p:spPr>
      </p:pic>
      <p:sp>
        <p:nvSpPr>
          <p:cNvPr id="54" name="Shape 54"/>
          <p:cNvSpPr/>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Slide Option 4">
    <p:spTree>
      <p:nvGrpSpPr>
        <p:cNvPr id="1" name=""/>
        <p:cNvGrpSpPr/>
        <p:nvPr/>
      </p:nvGrpSpPr>
      <p:grpSpPr>
        <a:xfrm>
          <a:off x="0" y="0"/>
          <a:ext cx="0" cy="0"/>
          <a:chOff x="0" y="0"/>
          <a:chExt cx="0" cy="0"/>
        </a:xfrm>
      </p:grpSpPr>
      <p:sp>
        <p:nvSpPr>
          <p:cNvPr id="61" name="Shape 61"/>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62"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pic>
        <p:nvPicPr>
          <p:cNvPr id="63" name="image7.png" descr="04_title_background.png"/>
          <p:cNvPicPr>
            <a:picLocks noChangeAspect="1"/>
          </p:cNvPicPr>
          <p:nvPr/>
        </p:nvPicPr>
        <p:blipFill>
          <a:blip r:embed="rId3">
            <a:extLst/>
          </a:blip>
          <a:srcRect l="12500" t="0" r="12500" b="15639"/>
          <a:stretch>
            <a:fillRect/>
          </a:stretch>
        </p:blipFill>
        <p:spPr>
          <a:xfrm>
            <a:off x="-1" y="-16933"/>
            <a:ext cx="9180577" cy="6885432"/>
          </a:xfrm>
          <a:prstGeom prst="rect">
            <a:avLst/>
          </a:prstGeom>
          <a:ln w="12700">
            <a:miter lim="400000"/>
          </a:ln>
        </p:spPr>
      </p:pic>
      <p:sp>
        <p:nvSpPr>
          <p:cNvPr id="64" name="Shape 64"/>
          <p:cNvSpPr/>
          <p:nvPr>
            <p:ph type="title"/>
          </p:nvPr>
        </p:nvSpPr>
        <p:spPr>
          <a:xfrm>
            <a:off x="936263" y="4079376"/>
            <a:ext cx="6572251" cy="537144"/>
          </a:xfrm>
          <a:prstGeom prst="rect">
            <a:avLst/>
          </a:prstGeom>
        </p:spPr>
        <p:txBody>
          <a:bodyPr/>
          <a:lstStyle>
            <a:lvl1pPr>
              <a:lnSpc>
                <a:spcPct val="100000"/>
              </a:lnSpc>
              <a:defRPr b="0" cap="all" spc="262" sz="3000">
                <a:solidFill>
                  <a:srgbClr val="FFFFFF"/>
                </a:solidFill>
              </a:defRPr>
            </a:lvl1pPr>
          </a:lstStyle>
          <a:p>
            <a:pPr/>
            <a:r>
              <a:t>Title Text</a:t>
            </a:r>
          </a:p>
        </p:txBody>
      </p:sp>
      <p:sp>
        <p:nvSpPr>
          <p:cNvPr id="65" name="Shape 65"/>
          <p:cNvSpPr/>
          <p:nvPr>
            <p:ph type="body" sz="quarter" idx="1"/>
          </p:nvPr>
        </p:nvSpPr>
        <p:spPr>
          <a:xfrm>
            <a:off x="936263" y="4755891"/>
            <a:ext cx="6572251" cy="420354"/>
          </a:xfrm>
          <a:prstGeom prst="rect">
            <a:avLst/>
          </a:prstGeom>
        </p:spPr>
        <p:txBody>
          <a:bodyPr>
            <a:normAutofit fontScale="100000" lnSpcReduction="0"/>
          </a:bodyPr>
          <a:lstStyle>
            <a:lvl1pPr>
              <a:spcBef>
                <a:spcPts val="400"/>
              </a:spcBef>
              <a:defRPr cap="all" spc="262" sz="1700">
                <a:solidFill>
                  <a:srgbClr val="FFFFFF"/>
                </a:solidFill>
              </a:defRPr>
            </a:lvl1pPr>
            <a:lvl2pPr indent="408177">
              <a:spcBef>
                <a:spcPts val="400"/>
              </a:spcBef>
              <a:defRPr cap="all" spc="262" sz="1700">
                <a:solidFill>
                  <a:srgbClr val="FFFFFF"/>
                </a:solidFill>
              </a:defRPr>
            </a:lvl2pPr>
            <a:lvl3pPr indent="816355">
              <a:spcBef>
                <a:spcPts val="400"/>
              </a:spcBef>
              <a:defRPr cap="all" spc="262" sz="1700">
                <a:solidFill>
                  <a:srgbClr val="FFFFFF"/>
                </a:solidFill>
              </a:defRPr>
            </a:lvl3pPr>
            <a:lvl4pPr indent="1224533">
              <a:spcBef>
                <a:spcPts val="400"/>
              </a:spcBef>
              <a:defRPr cap="all" spc="262" sz="1700">
                <a:solidFill>
                  <a:srgbClr val="FFFFFF"/>
                </a:solidFill>
              </a:defRPr>
            </a:lvl4pPr>
            <a:lvl5pPr indent="1632711">
              <a:spcBef>
                <a:spcPts val="400"/>
              </a:spcBef>
              <a:defRPr cap="all" spc="262" sz="17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66" name="Shape 66"/>
          <p:cNvSpPr/>
          <p:nvPr>
            <p:ph type="body" sz="quarter" idx="13"/>
          </p:nvPr>
        </p:nvSpPr>
        <p:spPr>
          <a:xfrm>
            <a:off x="935633" y="5344502"/>
            <a:ext cx="2083835" cy="492126"/>
          </a:xfrm>
          <a:prstGeom prst="rect">
            <a:avLst/>
          </a:prstGeom>
        </p:spPr>
        <p:txBody>
          <a:bodyPr>
            <a:normAutofit fontScale="100000" lnSpcReduction="0"/>
          </a:bodyPr>
          <a:lstStyle/>
          <a:p>
            <a:pPr>
              <a:defRPr cap="all" spc="100" sz="900">
                <a:solidFill>
                  <a:srgbClr val="FFFFFF"/>
                </a:solidFill>
              </a:defRPr>
            </a:pPr>
          </a:p>
        </p:txBody>
      </p:sp>
      <p:pic>
        <p:nvPicPr>
          <p:cNvPr id="67" name="image3.png"/>
          <p:cNvPicPr>
            <a:picLocks noChangeAspect="1"/>
          </p:cNvPicPr>
          <p:nvPr/>
        </p:nvPicPr>
        <p:blipFill>
          <a:blip r:embed="rId4">
            <a:extLst/>
          </a:blip>
          <a:stretch>
            <a:fillRect/>
          </a:stretch>
        </p:blipFill>
        <p:spPr>
          <a:xfrm>
            <a:off x="749602" y="2016137"/>
            <a:ext cx="1626880" cy="783615"/>
          </a:xfrm>
          <a:prstGeom prst="rect">
            <a:avLst/>
          </a:prstGeom>
          <a:ln w="12700">
            <a:miter lim="400000"/>
          </a:ln>
        </p:spPr>
      </p:pic>
      <p:pic>
        <p:nvPicPr>
          <p:cNvPr id="68" name="image4.pdf"/>
          <p:cNvPicPr>
            <a:picLocks noChangeAspect="1"/>
          </p:cNvPicPr>
          <p:nvPr/>
        </p:nvPicPr>
        <p:blipFill>
          <a:blip r:embed="rId5">
            <a:extLst/>
          </a:blip>
          <a:stretch>
            <a:fillRect/>
          </a:stretch>
        </p:blipFill>
        <p:spPr>
          <a:xfrm>
            <a:off x="2365981" y="2105365"/>
            <a:ext cx="3749042" cy="604572"/>
          </a:xfrm>
          <a:prstGeom prst="rect">
            <a:avLst/>
          </a:prstGeom>
          <a:ln w="12700">
            <a:miter lim="400000"/>
          </a:ln>
        </p:spPr>
      </p:pic>
      <p:sp>
        <p:nvSpPr>
          <p:cNvPr id="69" name="Shape 69"/>
          <p:cNvSpPr/>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Slide Option 5">
    <p:spTree>
      <p:nvGrpSpPr>
        <p:cNvPr id="1" name=""/>
        <p:cNvGrpSpPr/>
        <p:nvPr/>
      </p:nvGrpSpPr>
      <p:grpSpPr>
        <a:xfrm>
          <a:off x="0" y="0"/>
          <a:ext cx="0" cy="0"/>
          <a:chOff x="0" y="0"/>
          <a:chExt cx="0" cy="0"/>
        </a:xfrm>
      </p:grpSpPr>
      <p:sp>
        <p:nvSpPr>
          <p:cNvPr id="76" name="Shape 76"/>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77"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78" name="Shape 78"/>
          <p:cNvSpPr/>
          <p:nvPr/>
        </p:nvSpPr>
        <p:spPr>
          <a:xfrm>
            <a:off x="0" y="-11442"/>
            <a:ext cx="9144000" cy="6869442"/>
          </a:xfrm>
          <a:prstGeom prst="rect">
            <a:avLst/>
          </a:prstGeom>
          <a:solidFill>
            <a:srgbClr val="4D4F53"/>
          </a:solidFill>
          <a:ln w="12700">
            <a:miter lim="400000"/>
          </a:ln>
        </p:spPr>
        <p:txBody>
          <a:bodyPr lIns="45719" rIns="45719" anchor="ctr"/>
          <a:lstStyle/>
          <a:p>
            <a:pPr algn="ctr">
              <a:defRPr>
                <a:solidFill>
                  <a:srgbClr val="FFFFFF"/>
                </a:solidFill>
              </a:defRPr>
            </a:pPr>
          </a:p>
        </p:txBody>
      </p:sp>
      <p:sp>
        <p:nvSpPr>
          <p:cNvPr id="79" name="Shape 79"/>
          <p:cNvSpPr/>
          <p:nvPr>
            <p:ph type="title"/>
          </p:nvPr>
        </p:nvSpPr>
        <p:spPr>
          <a:xfrm>
            <a:off x="936263" y="4079376"/>
            <a:ext cx="6572251" cy="537144"/>
          </a:xfrm>
          <a:prstGeom prst="rect">
            <a:avLst/>
          </a:prstGeom>
        </p:spPr>
        <p:txBody>
          <a:bodyPr/>
          <a:lstStyle>
            <a:lvl1pPr>
              <a:lnSpc>
                <a:spcPct val="100000"/>
              </a:lnSpc>
              <a:defRPr b="0" cap="all" spc="262" sz="3000">
                <a:solidFill>
                  <a:srgbClr val="FFFFFF"/>
                </a:solidFill>
              </a:defRPr>
            </a:lvl1pPr>
          </a:lstStyle>
          <a:p>
            <a:pPr/>
            <a:r>
              <a:t>Title Text</a:t>
            </a:r>
          </a:p>
        </p:txBody>
      </p:sp>
      <p:sp>
        <p:nvSpPr>
          <p:cNvPr id="80" name="Shape 80"/>
          <p:cNvSpPr/>
          <p:nvPr>
            <p:ph type="body" sz="quarter" idx="1"/>
          </p:nvPr>
        </p:nvSpPr>
        <p:spPr>
          <a:xfrm>
            <a:off x="936263" y="4755891"/>
            <a:ext cx="6572251" cy="420354"/>
          </a:xfrm>
          <a:prstGeom prst="rect">
            <a:avLst/>
          </a:prstGeom>
        </p:spPr>
        <p:txBody>
          <a:bodyPr>
            <a:normAutofit fontScale="100000" lnSpcReduction="0"/>
          </a:bodyPr>
          <a:lstStyle>
            <a:lvl1pPr>
              <a:spcBef>
                <a:spcPts val="400"/>
              </a:spcBef>
              <a:defRPr cap="all" spc="262" sz="1700">
                <a:solidFill>
                  <a:srgbClr val="FFFFFF"/>
                </a:solidFill>
              </a:defRPr>
            </a:lvl1pPr>
            <a:lvl2pPr indent="408177">
              <a:spcBef>
                <a:spcPts val="400"/>
              </a:spcBef>
              <a:defRPr cap="all" spc="262" sz="1700">
                <a:solidFill>
                  <a:srgbClr val="FFFFFF"/>
                </a:solidFill>
              </a:defRPr>
            </a:lvl2pPr>
            <a:lvl3pPr indent="816355">
              <a:spcBef>
                <a:spcPts val="400"/>
              </a:spcBef>
              <a:defRPr cap="all" spc="262" sz="1700">
                <a:solidFill>
                  <a:srgbClr val="FFFFFF"/>
                </a:solidFill>
              </a:defRPr>
            </a:lvl3pPr>
            <a:lvl4pPr indent="1224533">
              <a:spcBef>
                <a:spcPts val="400"/>
              </a:spcBef>
              <a:defRPr cap="all" spc="262" sz="1700">
                <a:solidFill>
                  <a:srgbClr val="FFFFFF"/>
                </a:solidFill>
              </a:defRPr>
            </a:lvl4pPr>
            <a:lvl5pPr indent="1632711">
              <a:spcBef>
                <a:spcPts val="400"/>
              </a:spcBef>
              <a:defRPr cap="all" spc="262" sz="17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81" name="Shape 81"/>
          <p:cNvSpPr/>
          <p:nvPr>
            <p:ph type="body" sz="quarter" idx="13"/>
          </p:nvPr>
        </p:nvSpPr>
        <p:spPr>
          <a:xfrm>
            <a:off x="935633" y="5344502"/>
            <a:ext cx="2083835" cy="492126"/>
          </a:xfrm>
          <a:prstGeom prst="rect">
            <a:avLst/>
          </a:prstGeom>
        </p:spPr>
        <p:txBody>
          <a:bodyPr>
            <a:normAutofit fontScale="100000" lnSpcReduction="0"/>
          </a:bodyPr>
          <a:lstStyle/>
          <a:p>
            <a:pPr>
              <a:defRPr cap="all" spc="100" sz="900">
                <a:solidFill>
                  <a:srgbClr val="FFFFFF"/>
                </a:solidFill>
              </a:defRPr>
            </a:pPr>
          </a:p>
        </p:txBody>
      </p:sp>
      <p:pic>
        <p:nvPicPr>
          <p:cNvPr id="82" name="image3.png"/>
          <p:cNvPicPr>
            <a:picLocks noChangeAspect="1"/>
          </p:cNvPicPr>
          <p:nvPr/>
        </p:nvPicPr>
        <p:blipFill>
          <a:blip r:embed="rId3">
            <a:extLst/>
          </a:blip>
          <a:stretch>
            <a:fillRect/>
          </a:stretch>
        </p:blipFill>
        <p:spPr>
          <a:xfrm>
            <a:off x="749602" y="2016137"/>
            <a:ext cx="1626880" cy="783615"/>
          </a:xfrm>
          <a:prstGeom prst="rect">
            <a:avLst/>
          </a:prstGeom>
          <a:ln w="12700">
            <a:miter lim="400000"/>
          </a:ln>
        </p:spPr>
      </p:pic>
      <p:pic>
        <p:nvPicPr>
          <p:cNvPr id="83" name="image4.pdf"/>
          <p:cNvPicPr>
            <a:picLocks noChangeAspect="1"/>
          </p:cNvPicPr>
          <p:nvPr/>
        </p:nvPicPr>
        <p:blipFill>
          <a:blip r:embed="rId4">
            <a:extLst/>
          </a:blip>
          <a:stretch>
            <a:fillRect/>
          </a:stretch>
        </p:blipFill>
        <p:spPr>
          <a:xfrm>
            <a:off x="2365981" y="2105365"/>
            <a:ext cx="3749042" cy="604572"/>
          </a:xfrm>
          <a:prstGeom prst="rect">
            <a:avLst/>
          </a:prstGeom>
          <a:ln w="12700">
            <a:miter lim="400000"/>
          </a:ln>
        </p:spPr>
      </p:pic>
      <p:sp>
        <p:nvSpPr>
          <p:cNvPr id="84" name="Shape 84"/>
          <p:cNvSpPr/>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allout Option 1">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p>
            <a:pPr/>
            <a:r>
              <a:t>Title Text</a:t>
            </a:r>
          </a:p>
        </p:txBody>
      </p:sp>
      <p:sp>
        <p:nvSpPr>
          <p:cNvPr id="92" name="Shape 9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Callout Option 2">
    <p:spTree>
      <p:nvGrpSpPr>
        <p:cNvPr id="1" name=""/>
        <p:cNvGrpSpPr/>
        <p:nvPr/>
      </p:nvGrpSpPr>
      <p:grpSpPr>
        <a:xfrm>
          <a:off x="0" y="0"/>
          <a:ext cx="0" cy="0"/>
          <a:chOff x="0" y="0"/>
          <a:chExt cx="0" cy="0"/>
        </a:xfrm>
      </p:grpSpPr>
      <p:sp>
        <p:nvSpPr>
          <p:cNvPr id="99" name="Shape 99"/>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100"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101" name="Shape 101"/>
          <p:cNvSpPr/>
          <p:nvPr/>
        </p:nvSpPr>
        <p:spPr>
          <a:xfrm>
            <a:off x="0" y="6310636"/>
            <a:ext cx="9144000" cy="548641"/>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102" name="image1.png"/>
          <p:cNvPicPr>
            <a:picLocks noChangeAspect="1"/>
          </p:cNvPicPr>
          <p:nvPr/>
        </p:nvPicPr>
        <p:blipFill>
          <a:blip r:embed="rId2">
            <a:extLst/>
          </a:blip>
          <a:stretch>
            <a:fillRect/>
          </a:stretch>
        </p:blipFill>
        <p:spPr>
          <a:xfrm>
            <a:off x="7797800" y="6324586"/>
            <a:ext cx="1139046" cy="548641"/>
          </a:xfrm>
          <a:prstGeom prst="rect">
            <a:avLst/>
          </a:prstGeom>
          <a:ln w="12700">
            <a:miter lim="400000"/>
          </a:ln>
        </p:spPr>
      </p:pic>
      <p:pic>
        <p:nvPicPr>
          <p:cNvPr id="103" name="image9.png"/>
          <p:cNvPicPr>
            <a:picLocks noChangeAspect="1"/>
          </p:cNvPicPr>
          <p:nvPr/>
        </p:nvPicPr>
        <p:blipFill>
          <a:blip r:embed="rId3">
            <a:extLst/>
          </a:blip>
          <a:srcRect l="24962" t="0" r="0" b="89814"/>
          <a:stretch>
            <a:fillRect/>
          </a:stretch>
        </p:blipFill>
        <p:spPr>
          <a:xfrm>
            <a:off x="0" y="0"/>
            <a:ext cx="9144000" cy="698500"/>
          </a:xfrm>
          <a:prstGeom prst="rect">
            <a:avLst/>
          </a:prstGeom>
          <a:ln w="12700">
            <a:miter lim="400000"/>
          </a:ln>
        </p:spPr>
      </p:pic>
      <p:sp>
        <p:nvSpPr>
          <p:cNvPr id="104" name="Shape 104"/>
          <p:cNvSpPr/>
          <p:nvPr>
            <p:ph type="title"/>
          </p:nvPr>
        </p:nvSpPr>
        <p:spPr>
          <a:prstGeom prst="rect">
            <a:avLst/>
          </a:prstGeom>
        </p:spPr>
        <p:txBody>
          <a:bodyPr/>
          <a:lstStyle/>
          <a:p>
            <a:pPr/>
            <a:r>
              <a:t>Title Text</a:t>
            </a:r>
          </a:p>
        </p:txBody>
      </p:sp>
      <p:sp>
        <p:nvSpPr>
          <p:cNvPr id="105" name="Shape 10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allout Option 3">
    <p:spTree>
      <p:nvGrpSpPr>
        <p:cNvPr id="1" name=""/>
        <p:cNvGrpSpPr/>
        <p:nvPr/>
      </p:nvGrpSpPr>
      <p:grpSpPr>
        <a:xfrm>
          <a:off x="0" y="0"/>
          <a:ext cx="0" cy="0"/>
          <a:chOff x="0" y="0"/>
          <a:chExt cx="0" cy="0"/>
        </a:xfrm>
      </p:grpSpPr>
      <p:sp>
        <p:nvSpPr>
          <p:cNvPr id="112" name="Shape 112"/>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113"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114" name="Shape 114"/>
          <p:cNvSpPr/>
          <p:nvPr/>
        </p:nvSpPr>
        <p:spPr>
          <a:xfrm>
            <a:off x="0" y="6310636"/>
            <a:ext cx="9144000" cy="5486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5" name="Shape 115"/>
          <p:cNvSpPr/>
          <p:nvPr>
            <p:ph type="title"/>
          </p:nvPr>
        </p:nvSpPr>
        <p:spPr>
          <a:prstGeom prst="rect">
            <a:avLst/>
          </a:prstGeom>
        </p:spPr>
        <p:txBody>
          <a:bodyPr/>
          <a:lstStyle/>
          <a:p>
            <a:pPr/>
            <a:r>
              <a:t>Title Text</a:t>
            </a:r>
          </a:p>
        </p:txBody>
      </p:sp>
      <p:sp>
        <p:nvSpPr>
          <p:cNvPr id="116" name="Shape 116"/>
          <p:cNvSpPr/>
          <p:nvPr>
            <p:ph type="sldNum" sz="quarter" idx="2"/>
          </p:nvPr>
        </p:nvSpPr>
        <p:spPr>
          <a:xfrm>
            <a:off x="137034" y="6500132"/>
            <a:ext cx="206307" cy="182556"/>
          </a:xfrm>
          <a:prstGeom prst="rect">
            <a:avLst/>
          </a:prstGeom>
        </p:spPr>
        <p:txBody>
          <a:bodyPr/>
          <a:lstStyle/>
          <a:p>
            <a:pPr/>
            <a:fld id="{86CB4B4D-7CA3-9044-876B-883B54F8677D}" type="slidenum"/>
          </a:p>
        </p:txBody>
      </p:sp>
      <p:pic>
        <p:nvPicPr>
          <p:cNvPr id="117" name="image7.png" descr="04_title_background.png"/>
          <p:cNvPicPr>
            <a:picLocks noChangeAspect="1"/>
          </p:cNvPicPr>
          <p:nvPr/>
        </p:nvPicPr>
        <p:blipFill>
          <a:blip r:embed="rId3">
            <a:extLst/>
          </a:blip>
          <a:srcRect l="1" t="1" r="44464" b="93732"/>
          <a:stretch>
            <a:fillRect/>
          </a:stretch>
        </p:blipFill>
        <p:spPr>
          <a:xfrm>
            <a:off x="0" y="0"/>
            <a:ext cx="9144001" cy="688370"/>
          </a:xfrm>
          <a:prstGeom prst="rect">
            <a:avLst/>
          </a:prstGeom>
          <a:ln w="12700">
            <a:miter lim="400000"/>
          </a:ln>
        </p:spPr>
      </p:pic>
      <p:pic>
        <p:nvPicPr>
          <p:cNvPr id="118" name="image1.png"/>
          <p:cNvPicPr>
            <a:picLocks noChangeAspect="1"/>
          </p:cNvPicPr>
          <p:nvPr/>
        </p:nvPicPr>
        <p:blipFill>
          <a:blip r:embed="rId2">
            <a:extLst/>
          </a:blip>
          <a:stretch>
            <a:fillRect/>
          </a:stretch>
        </p:blipFill>
        <p:spPr>
          <a:xfrm>
            <a:off x="7797800" y="6324586"/>
            <a:ext cx="1139046" cy="548641"/>
          </a:xfrm>
          <a:prstGeom prst="rect">
            <a:avLst/>
          </a:prstGeom>
          <a:ln w="12700">
            <a:miter lim="400000"/>
          </a:ln>
        </p:spPr>
      </p:pic>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125" name="Shape 125"/>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126"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127" name="Shape 127"/>
          <p:cNvSpPr/>
          <p:nvPr>
            <p:ph type="title"/>
          </p:nvPr>
        </p:nvSpPr>
        <p:spPr>
          <a:xfrm>
            <a:off x="864495" y="201290"/>
            <a:ext cx="7822305" cy="1143001"/>
          </a:xfrm>
          <a:prstGeom prst="rect">
            <a:avLst/>
          </a:prstGeom>
        </p:spPr>
        <p:txBody>
          <a:bodyPr anchor="b"/>
          <a:lstStyle>
            <a:lvl1pPr>
              <a:lnSpc>
                <a:spcPct val="100000"/>
              </a:lnSpc>
              <a:defRPr b="0" cap="all" sz="2000">
                <a:solidFill>
                  <a:srgbClr val="000000"/>
                </a:solidFill>
              </a:defRPr>
            </a:lvl1pPr>
          </a:lstStyle>
          <a:p>
            <a:pPr/>
            <a:r>
              <a:t>Title Text</a:t>
            </a:r>
          </a:p>
        </p:txBody>
      </p:sp>
      <p:sp>
        <p:nvSpPr>
          <p:cNvPr id="128" name="Shape 1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 Id="rId22" Type="http://schemas.openxmlformats.org/officeDocument/2006/relationships/slideLayout" Target="../slideLayouts/slideLayout19.xml"/><Relationship Id="rId23" Type="http://schemas.openxmlformats.org/officeDocument/2006/relationships/slideLayout" Target="../slideLayouts/slideLayout20.xml"/><Relationship Id="rId24" Type="http://schemas.openxmlformats.org/officeDocument/2006/relationships/slideLayout" Target="../slideLayouts/slideLayout21.xml"/><Relationship Id="rId25" Type="http://schemas.openxmlformats.org/officeDocument/2006/relationships/slideLayout" Target="../slideLayouts/slideLayout22.xml"/><Relationship Id="rId26" Type="http://schemas.openxmlformats.org/officeDocument/2006/relationships/slideLayout" Target="../slideLayouts/slideLayout23.xml"/><Relationship Id="rId27" Type="http://schemas.openxmlformats.org/officeDocument/2006/relationships/slideLayout" Target="../slideLayouts/slideLayout24.xml"/><Relationship Id="rId2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6308111"/>
            <a:ext cx="9144000" cy="548641"/>
          </a:xfrm>
          <a:prstGeom prst="rect">
            <a:avLst/>
          </a:prstGeom>
          <a:solidFill>
            <a:srgbClr val="9B9B9C">
              <a:alpha val="25000"/>
            </a:srgbClr>
          </a:solidFill>
          <a:ln w="12700">
            <a:miter lim="400000"/>
          </a:ln>
        </p:spPr>
        <p:txBody>
          <a:bodyPr lIns="45719" rIns="45719" anchor="ctr"/>
          <a:lstStyle/>
          <a:p>
            <a:pPr algn="ctr">
              <a:defRPr>
                <a:solidFill>
                  <a:srgbClr val="FFFFFF"/>
                </a:solidFill>
              </a:defRPr>
            </a:pPr>
          </a:p>
        </p:txBody>
      </p:sp>
      <p:pic>
        <p:nvPicPr>
          <p:cNvPr id="3" name="image1.png"/>
          <p:cNvPicPr>
            <a:picLocks noChangeAspect="1"/>
          </p:cNvPicPr>
          <p:nvPr/>
        </p:nvPicPr>
        <p:blipFill>
          <a:blip r:embed="rId2">
            <a:extLst/>
          </a:blip>
          <a:stretch>
            <a:fillRect/>
          </a:stretch>
        </p:blipFill>
        <p:spPr>
          <a:xfrm>
            <a:off x="7797800" y="6322059"/>
            <a:ext cx="1139046" cy="548641"/>
          </a:xfrm>
          <a:prstGeom prst="rect">
            <a:avLst/>
          </a:prstGeom>
          <a:ln w="12700">
            <a:miter lim="400000"/>
          </a:ln>
        </p:spPr>
      </p:pic>
      <p:sp>
        <p:nvSpPr>
          <p:cNvPr id="4" name="Shape 4"/>
          <p:cNvSpPr/>
          <p:nvPr/>
        </p:nvSpPr>
        <p:spPr>
          <a:xfrm>
            <a:off x="0" y="6310636"/>
            <a:ext cx="9144000" cy="548641"/>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5" name="image8.png"/>
          <p:cNvPicPr>
            <a:picLocks noChangeAspect="1"/>
          </p:cNvPicPr>
          <p:nvPr/>
        </p:nvPicPr>
        <p:blipFill>
          <a:blip r:embed="rId3">
            <a:extLst/>
          </a:blip>
          <a:srcRect l="24962" t="0" r="0" b="89630"/>
          <a:stretch>
            <a:fillRect/>
          </a:stretch>
        </p:blipFill>
        <p:spPr>
          <a:xfrm>
            <a:off x="0" y="0"/>
            <a:ext cx="9144000" cy="711200"/>
          </a:xfrm>
          <a:prstGeom prst="rect">
            <a:avLst/>
          </a:prstGeom>
          <a:ln w="12700">
            <a:miter lim="400000"/>
          </a:ln>
        </p:spPr>
      </p:pic>
      <p:sp>
        <p:nvSpPr>
          <p:cNvPr id="6" name="Shape 6"/>
          <p:cNvSpPr/>
          <p:nvPr>
            <p:ph type="title"/>
          </p:nvPr>
        </p:nvSpPr>
        <p:spPr>
          <a:xfrm>
            <a:off x="954405" y="2141221"/>
            <a:ext cx="7822305" cy="248756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7" name="Shape 7"/>
          <p:cNvSpPr/>
          <p:nvPr>
            <p:ph type="sldNum" sz="quarter" idx="2"/>
          </p:nvPr>
        </p:nvSpPr>
        <p:spPr>
          <a:xfrm>
            <a:off x="102164" y="6489548"/>
            <a:ext cx="206307" cy="182556"/>
          </a:xfrm>
          <a:prstGeom prst="rect">
            <a:avLst/>
          </a:prstGeom>
          <a:ln w="12700">
            <a:miter lim="400000"/>
          </a:ln>
        </p:spPr>
        <p:txBody>
          <a:bodyPr wrap="none" lIns="54423" tIns="54423" rIns="54423" bIns="54423" anchor="ctr">
            <a:spAutoFit/>
          </a:bodyPr>
          <a:lstStyle>
            <a:lvl1pPr>
              <a:defRPr sz="600"/>
            </a:lvl1pPr>
          </a:lstStyle>
          <a:p>
            <a:pPr/>
            <a:fld id="{86CB4B4D-7CA3-9044-876B-883B54F8677D}" type="slidenum"/>
          </a:p>
        </p:txBody>
      </p:sp>
      <p:pic>
        <p:nvPicPr>
          <p:cNvPr id="8" name="image1.png"/>
          <p:cNvPicPr>
            <a:picLocks noChangeAspect="1"/>
          </p:cNvPicPr>
          <p:nvPr/>
        </p:nvPicPr>
        <p:blipFill>
          <a:blip r:embed="rId2">
            <a:extLst/>
          </a:blip>
          <a:stretch>
            <a:fillRect/>
          </a:stretch>
        </p:blipFill>
        <p:spPr>
          <a:xfrm>
            <a:off x="7797800" y="6324586"/>
            <a:ext cx="1139046" cy="548641"/>
          </a:xfrm>
          <a:prstGeom prst="rect">
            <a:avLst/>
          </a:prstGeom>
          <a:ln w="12700">
            <a:miter lim="400000"/>
          </a:ln>
        </p:spPr>
      </p:pic>
      <p:sp>
        <p:nvSpPr>
          <p:cNvPr id="9" name="Shape 9"/>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transition xmlns:p14="http://schemas.microsoft.com/office/powerpoint/2010/main" spd="med" advClick="1"/>
  <p:txStyles>
    <p:titleStyle>
      <a:lvl1pPr marL="0" marR="0" indent="0" algn="l" defTabSz="408177" rtl="0" latinLnBrk="0">
        <a:lnSpc>
          <a:spcPct val="104999"/>
        </a:lnSpc>
        <a:spcBef>
          <a:spcPts val="0"/>
        </a:spcBef>
        <a:spcAft>
          <a:spcPts val="0"/>
        </a:spcAft>
        <a:buClrTx/>
        <a:buSzTx/>
        <a:buFontTx/>
        <a:buNone/>
        <a:tabLst/>
        <a:defRPr b="1" baseline="0" cap="none" i="0" spc="119" strike="noStrike" sz="3700" u="none">
          <a:ln>
            <a:noFill/>
          </a:ln>
          <a:solidFill>
            <a:srgbClr val="0195D3"/>
          </a:solidFill>
          <a:uFillTx/>
          <a:latin typeface="Arial"/>
          <a:ea typeface="Arial"/>
          <a:cs typeface="Arial"/>
          <a:sym typeface="Arial"/>
        </a:defRPr>
      </a:lvl1pPr>
      <a:lvl2pPr marL="0" marR="0" indent="0" algn="l" defTabSz="408177" rtl="0" latinLnBrk="0">
        <a:lnSpc>
          <a:spcPct val="104999"/>
        </a:lnSpc>
        <a:spcBef>
          <a:spcPts val="0"/>
        </a:spcBef>
        <a:spcAft>
          <a:spcPts val="0"/>
        </a:spcAft>
        <a:buClrTx/>
        <a:buSzTx/>
        <a:buFontTx/>
        <a:buNone/>
        <a:tabLst/>
        <a:defRPr b="1" baseline="0" cap="none" i="0" spc="119" strike="noStrike" sz="3700" u="none">
          <a:ln>
            <a:noFill/>
          </a:ln>
          <a:solidFill>
            <a:srgbClr val="0195D3"/>
          </a:solidFill>
          <a:uFillTx/>
          <a:latin typeface="Arial"/>
          <a:ea typeface="Arial"/>
          <a:cs typeface="Arial"/>
          <a:sym typeface="Arial"/>
        </a:defRPr>
      </a:lvl2pPr>
      <a:lvl3pPr marL="0" marR="0" indent="0" algn="l" defTabSz="408177" rtl="0" latinLnBrk="0">
        <a:lnSpc>
          <a:spcPct val="104999"/>
        </a:lnSpc>
        <a:spcBef>
          <a:spcPts val="0"/>
        </a:spcBef>
        <a:spcAft>
          <a:spcPts val="0"/>
        </a:spcAft>
        <a:buClrTx/>
        <a:buSzTx/>
        <a:buFontTx/>
        <a:buNone/>
        <a:tabLst/>
        <a:defRPr b="1" baseline="0" cap="none" i="0" spc="119" strike="noStrike" sz="3700" u="none">
          <a:ln>
            <a:noFill/>
          </a:ln>
          <a:solidFill>
            <a:srgbClr val="0195D3"/>
          </a:solidFill>
          <a:uFillTx/>
          <a:latin typeface="Arial"/>
          <a:ea typeface="Arial"/>
          <a:cs typeface="Arial"/>
          <a:sym typeface="Arial"/>
        </a:defRPr>
      </a:lvl3pPr>
      <a:lvl4pPr marL="0" marR="0" indent="0" algn="l" defTabSz="408177" rtl="0" latinLnBrk="0">
        <a:lnSpc>
          <a:spcPct val="104999"/>
        </a:lnSpc>
        <a:spcBef>
          <a:spcPts val="0"/>
        </a:spcBef>
        <a:spcAft>
          <a:spcPts val="0"/>
        </a:spcAft>
        <a:buClrTx/>
        <a:buSzTx/>
        <a:buFontTx/>
        <a:buNone/>
        <a:tabLst/>
        <a:defRPr b="1" baseline="0" cap="none" i="0" spc="119" strike="noStrike" sz="3700" u="none">
          <a:ln>
            <a:noFill/>
          </a:ln>
          <a:solidFill>
            <a:srgbClr val="0195D3"/>
          </a:solidFill>
          <a:uFillTx/>
          <a:latin typeface="Arial"/>
          <a:ea typeface="Arial"/>
          <a:cs typeface="Arial"/>
          <a:sym typeface="Arial"/>
        </a:defRPr>
      </a:lvl4pPr>
      <a:lvl5pPr marL="0" marR="0" indent="0" algn="l" defTabSz="408177" rtl="0" latinLnBrk="0">
        <a:lnSpc>
          <a:spcPct val="104999"/>
        </a:lnSpc>
        <a:spcBef>
          <a:spcPts val="0"/>
        </a:spcBef>
        <a:spcAft>
          <a:spcPts val="0"/>
        </a:spcAft>
        <a:buClrTx/>
        <a:buSzTx/>
        <a:buFontTx/>
        <a:buNone/>
        <a:tabLst/>
        <a:defRPr b="1" baseline="0" cap="none" i="0" spc="119" strike="noStrike" sz="3700" u="none">
          <a:ln>
            <a:noFill/>
          </a:ln>
          <a:solidFill>
            <a:srgbClr val="0195D3"/>
          </a:solidFill>
          <a:uFillTx/>
          <a:latin typeface="Arial"/>
          <a:ea typeface="Arial"/>
          <a:cs typeface="Arial"/>
          <a:sym typeface="Arial"/>
        </a:defRPr>
      </a:lvl5pPr>
      <a:lvl6pPr marL="0" marR="0" indent="0" algn="l" defTabSz="408177" rtl="0" latinLnBrk="0">
        <a:lnSpc>
          <a:spcPct val="104999"/>
        </a:lnSpc>
        <a:spcBef>
          <a:spcPts val="0"/>
        </a:spcBef>
        <a:spcAft>
          <a:spcPts val="0"/>
        </a:spcAft>
        <a:buClrTx/>
        <a:buSzTx/>
        <a:buFontTx/>
        <a:buNone/>
        <a:tabLst/>
        <a:defRPr b="1" baseline="0" cap="none" i="0" spc="119" strike="noStrike" sz="3700" u="none">
          <a:ln>
            <a:noFill/>
          </a:ln>
          <a:solidFill>
            <a:srgbClr val="0195D3"/>
          </a:solidFill>
          <a:uFillTx/>
          <a:latin typeface="Arial"/>
          <a:ea typeface="Arial"/>
          <a:cs typeface="Arial"/>
          <a:sym typeface="Arial"/>
        </a:defRPr>
      </a:lvl6pPr>
      <a:lvl7pPr marL="0" marR="0" indent="0" algn="l" defTabSz="408177" rtl="0" latinLnBrk="0">
        <a:lnSpc>
          <a:spcPct val="104999"/>
        </a:lnSpc>
        <a:spcBef>
          <a:spcPts val="0"/>
        </a:spcBef>
        <a:spcAft>
          <a:spcPts val="0"/>
        </a:spcAft>
        <a:buClrTx/>
        <a:buSzTx/>
        <a:buFontTx/>
        <a:buNone/>
        <a:tabLst/>
        <a:defRPr b="1" baseline="0" cap="none" i="0" spc="119" strike="noStrike" sz="3700" u="none">
          <a:ln>
            <a:noFill/>
          </a:ln>
          <a:solidFill>
            <a:srgbClr val="0195D3"/>
          </a:solidFill>
          <a:uFillTx/>
          <a:latin typeface="Arial"/>
          <a:ea typeface="Arial"/>
          <a:cs typeface="Arial"/>
          <a:sym typeface="Arial"/>
        </a:defRPr>
      </a:lvl7pPr>
      <a:lvl8pPr marL="0" marR="0" indent="0" algn="l" defTabSz="408177" rtl="0" latinLnBrk="0">
        <a:lnSpc>
          <a:spcPct val="104999"/>
        </a:lnSpc>
        <a:spcBef>
          <a:spcPts val="0"/>
        </a:spcBef>
        <a:spcAft>
          <a:spcPts val="0"/>
        </a:spcAft>
        <a:buClrTx/>
        <a:buSzTx/>
        <a:buFontTx/>
        <a:buNone/>
        <a:tabLst/>
        <a:defRPr b="1" baseline="0" cap="none" i="0" spc="119" strike="noStrike" sz="3700" u="none">
          <a:ln>
            <a:noFill/>
          </a:ln>
          <a:solidFill>
            <a:srgbClr val="0195D3"/>
          </a:solidFill>
          <a:uFillTx/>
          <a:latin typeface="Arial"/>
          <a:ea typeface="Arial"/>
          <a:cs typeface="Arial"/>
          <a:sym typeface="Arial"/>
        </a:defRPr>
      </a:lvl8pPr>
      <a:lvl9pPr marL="0" marR="0" indent="0" algn="l" defTabSz="408177" rtl="0" latinLnBrk="0">
        <a:lnSpc>
          <a:spcPct val="104999"/>
        </a:lnSpc>
        <a:spcBef>
          <a:spcPts val="0"/>
        </a:spcBef>
        <a:spcAft>
          <a:spcPts val="0"/>
        </a:spcAft>
        <a:buClrTx/>
        <a:buSzTx/>
        <a:buFontTx/>
        <a:buNone/>
        <a:tabLst/>
        <a:defRPr b="1" baseline="0" cap="none" i="0" spc="119" strike="noStrike" sz="3700" u="none">
          <a:ln>
            <a:noFill/>
          </a:ln>
          <a:solidFill>
            <a:srgbClr val="0195D3"/>
          </a:solidFill>
          <a:uFillTx/>
          <a:latin typeface="Arial"/>
          <a:ea typeface="Arial"/>
          <a:cs typeface="Arial"/>
          <a:sym typeface="Arial"/>
        </a:defRPr>
      </a:lvl9pPr>
    </p:titleStyle>
    <p:bodyStyle>
      <a:lvl1pPr marL="0" marR="0" indent="0" algn="l" defTabSz="408177" rtl="0" latinLnBrk="0">
        <a:lnSpc>
          <a:spcPct val="100000"/>
        </a:lnSpc>
        <a:spcBef>
          <a:spcPts val="200"/>
        </a:spcBef>
        <a:spcAft>
          <a:spcPts val="0"/>
        </a:spcAft>
        <a:buClrTx/>
        <a:buSzTx/>
        <a:buFontTx/>
        <a:buNone/>
        <a:tabLst/>
        <a:defRPr b="0" baseline="0" cap="none" i="0" spc="0" strike="noStrike" sz="1200" u="none">
          <a:ln>
            <a:noFill/>
          </a:ln>
          <a:solidFill>
            <a:srgbClr val="0195D3"/>
          </a:solidFill>
          <a:uFillTx/>
          <a:latin typeface="Arial"/>
          <a:ea typeface="Arial"/>
          <a:cs typeface="Arial"/>
          <a:sym typeface="Arial"/>
        </a:defRPr>
      </a:lvl1pPr>
      <a:lvl2pPr marL="0" marR="0" indent="0" algn="l" defTabSz="408177" rtl="0" latinLnBrk="0">
        <a:lnSpc>
          <a:spcPct val="100000"/>
        </a:lnSpc>
        <a:spcBef>
          <a:spcPts val="200"/>
        </a:spcBef>
        <a:spcAft>
          <a:spcPts val="0"/>
        </a:spcAft>
        <a:buClrTx/>
        <a:buSzTx/>
        <a:buFontTx/>
        <a:buNone/>
        <a:tabLst/>
        <a:defRPr b="0" baseline="0" cap="none" i="0" spc="0" strike="noStrike" sz="1200" u="none">
          <a:ln>
            <a:noFill/>
          </a:ln>
          <a:solidFill>
            <a:srgbClr val="0195D3"/>
          </a:solidFill>
          <a:uFillTx/>
          <a:latin typeface="Arial"/>
          <a:ea typeface="Arial"/>
          <a:cs typeface="Arial"/>
          <a:sym typeface="Arial"/>
        </a:defRPr>
      </a:lvl2pPr>
      <a:lvl3pPr marL="0" marR="0" indent="0" algn="l" defTabSz="408177" rtl="0" latinLnBrk="0">
        <a:lnSpc>
          <a:spcPct val="100000"/>
        </a:lnSpc>
        <a:spcBef>
          <a:spcPts val="200"/>
        </a:spcBef>
        <a:spcAft>
          <a:spcPts val="0"/>
        </a:spcAft>
        <a:buClrTx/>
        <a:buSzTx/>
        <a:buFontTx/>
        <a:buNone/>
        <a:tabLst/>
        <a:defRPr b="0" baseline="0" cap="none" i="0" spc="0" strike="noStrike" sz="1200" u="none">
          <a:ln>
            <a:noFill/>
          </a:ln>
          <a:solidFill>
            <a:srgbClr val="0195D3"/>
          </a:solidFill>
          <a:uFillTx/>
          <a:latin typeface="Arial"/>
          <a:ea typeface="Arial"/>
          <a:cs typeface="Arial"/>
          <a:sym typeface="Arial"/>
        </a:defRPr>
      </a:lvl3pPr>
      <a:lvl4pPr marL="0" marR="0" indent="0" algn="l" defTabSz="408177" rtl="0" latinLnBrk="0">
        <a:lnSpc>
          <a:spcPct val="100000"/>
        </a:lnSpc>
        <a:spcBef>
          <a:spcPts val="200"/>
        </a:spcBef>
        <a:spcAft>
          <a:spcPts val="0"/>
        </a:spcAft>
        <a:buClrTx/>
        <a:buSzTx/>
        <a:buFontTx/>
        <a:buNone/>
        <a:tabLst/>
        <a:defRPr b="0" baseline="0" cap="none" i="0" spc="0" strike="noStrike" sz="1200" u="none">
          <a:ln>
            <a:noFill/>
          </a:ln>
          <a:solidFill>
            <a:srgbClr val="0195D3"/>
          </a:solidFill>
          <a:uFillTx/>
          <a:latin typeface="Arial"/>
          <a:ea typeface="Arial"/>
          <a:cs typeface="Arial"/>
          <a:sym typeface="Arial"/>
        </a:defRPr>
      </a:lvl4pPr>
      <a:lvl5pPr marL="0" marR="0" indent="0" algn="l" defTabSz="408177" rtl="0" latinLnBrk="0">
        <a:lnSpc>
          <a:spcPct val="100000"/>
        </a:lnSpc>
        <a:spcBef>
          <a:spcPts val="200"/>
        </a:spcBef>
        <a:spcAft>
          <a:spcPts val="0"/>
        </a:spcAft>
        <a:buClrTx/>
        <a:buSzTx/>
        <a:buFontTx/>
        <a:buNone/>
        <a:tabLst/>
        <a:defRPr b="0" baseline="0" cap="none" i="0" spc="0" strike="noStrike" sz="1200" u="none">
          <a:ln>
            <a:noFill/>
          </a:ln>
          <a:solidFill>
            <a:srgbClr val="0195D3"/>
          </a:solidFill>
          <a:uFillTx/>
          <a:latin typeface="Arial"/>
          <a:ea typeface="Arial"/>
          <a:cs typeface="Arial"/>
          <a:sym typeface="Arial"/>
        </a:defRPr>
      </a:lvl5pPr>
      <a:lvl6pPr marL="2176947" marR="0" indent="-136059" algn="l" defTabSz="408177" rtl="0" latinLnBrk="0">
        <a:lnSpc>
          <a:spcPct val="100000"/>
        </a:lnSpc>
        <a:spcBef>
          <a:spcPts val="200"/>
        </a:spcBef>
        <a:spcAft>
          <a:spcPts val="0"/>
        </a:spcAft>
        <a:buClrTx/>
        <a:buSzPct val="100000"/>
        <a:buFontTx/>
        <a:buChar char="•"/>
        <a:tabLst/>
        <a:defRPr b="0" baseline="0" cap="none" i="0" spc="0" strike="noStrike" sz="1200" u="none">
          <a:ln>
            <a:noFill/>
          </a:ln>
          <a:solidFill>
            <a:srgbClr val="0195D3"/>
          </a:solidFill>
          <a:uFillTx/>
          <a:latin typeface="Arial"/>
          <a:ea typeface="Arial"/>
          <a:cs typeface="Arial"/>
          <a:sym typeface="Arial"/>
        </a:defRPr>
      </a:lvl6pPr>
      <a:lvl7pPr marL="2585124" marR="0" indent="-136059" algn="l" defTabSz="408177" rtl="0" latinLnBrk="0">
        <a:lnSpc>
          <a:spcPct val="100000"/>
        </a:lnSpc>
        <a:spcBef>
          <a:spcPts val="200"/>
        </a:spcBef>
        <a:spcAft>
          <a:spcPts val="0"/>
        </a:spcAft>
        <a:buClrTx/>
        <a:buSzPct val="100000"/>
        <a:buFontTx/>
        <a:buChar char="•"/>
        <a:tabLst/>
        <a:defRPr b="0" baseline="0" cap="none" i="0" spc="0" strike="noStrike" sz="1200" u="none">
          <a:ln>
            <a:noFill/>
          </a:ln>
          <a:solidFill>
            <a:srgbClr val="0195D3"/>
          </a:solidFill>
          <a:uFillTx/>
          <a:latin typeface="Arial"/>
          <a:ea typeface="Arial"/>
          <a:cs typeface="Arial"/>
          <a:sym typeface="Arial"/>
        </a:defRPr>
      </a:lvl7pPr>
      <a:lvl8pPr marL="2993302" marR="0" indent="-136059" algn="l" defTabSz="408177" rtl="0" latinLnBrk="0">
        <a:lnSpc>
          <a:spcPct val="100000"/>
        </a:lnSpc>
        <a:spcBef>
          <a:spcPts val="200"/>
        </a:spcBef>
        <a:spcAft>
          <a:spcPts val="0"/>
        </a:spcAft>
        <a:buClrTx/>
        <a:buSzPct val="100000"/>
        <a:buFontTx/>
        <a:buChar char="•"/>
        <a:tabLst/>
        <a:defRPr b="0" baseline="0" cap="none" i="0" spc="0" strike="noStrike" sz="1200" u="none">
          <a:ln>
            <a:noFill/>
          </a:ln>
          <a:solidFill>
            <a:srgbClr val="0195D3"/>
          </a:solidFill>
          <a:uFillTx/>
          <a:latin typeface="Arial"/>
          <a:ea typeface="Arial"/>
          <a:cs typeface="Arial"/>
          <a:sym typeface="Arial"/>
        </a:defRPr>
      </a:lvl8pPr>
      <a:lvl9pPr marL="3401480" marR="0" indent="-136059" algn="l" defTabSz="408177" rtl="0" latinLnBrk="0">
        <a:lnSpc>
          <a:spcPct val="100000"/>
        </a:lnSpc>
        <a:spcBef>
          <a:spcPts val="200"/>
        </a:spcBef>
        <a:spcAft>
          <a:spcPts val="0"/>
        </a:spcAft>
        <a:buClrTx/>
        <a:buSzPct val="100000"/>
        <a:buFontTx/>
        <a:buChar char="•"/>
        <a:tabLst/>
        <a:defRPr b="0" baseline="0" cap="none" i="0" spc="0" strike="noStrike" sz="1200" u="none">
          <a:ln>
            <a:noFill/>
          </a:ln>
          <a:solidFill>
            <a:srgbClr val="0195D3"/>
          </a:solidFill>
          <a:uFillTx/>
          <a:latin typeface="Arial"/>
          <a:ea typeface="Arial"/>
          <a:cs typeface="Arial"/>
          <a:sym typeface="Arial"/>
        </a:defRPr>
      </a:lvl9pPr>
    </p:bodyStyle>
    <p:otherStyle>
      <a:lvl1pPr marL="0" marR="0" indent="0" algn="l" defTabSz="544236"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Arial"/>
        </a:defRPr>
      </a:lvl1pPr>
      <a:lvl2pPr marL="0" marR="0" indent="544236" algn="l" defTabSz="544236"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Arial"/>
        </a:defRPr>
      </a:lvl2pPr>
      <a:lvl3pPr marL="0" marR="0" indent="1088472" algn="l" defTabSz="544236"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Arial"/>
        </a:defRPr>
      </a:lvl3pPr>
      <a:lvl4pPr marL="0" marR="0" indent="1632711" algn="l" defTabSz="544236"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Arial"/>
        </a:defRPr>
      </a:lvl4pPr>
      <a:lvl5pPr marL="0" marR="0" indent="2176946" algn="l" defTabSz="544236"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Arial"/>
        </a:defRPr>
      </a:lvl5pPr>
      <a:lvl6pPr marL="0" marR="0" indent="2721184" algn="l" defTabSz="544236"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Arial"/>
        </a:defRPr>
      </a:lvl6pPr>
      <a:lvl7pPr marL="0" marR="0" indent="3265420" algn="l" defTabSz="544236"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Arial"/>
        </a:defRPr>
      </a:lvl7pPr>
      <a:lvl8pPr marL="0" marR="0" indent="3809656" algn="l" defTabSz="544236"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Arial"/>
        </a:defRPr>
      </a:lvl8pPr>
      <a:lvl9pPr marL="0" marR="0" indent="4353893" algn="l" defTabSz="544236"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Shape 357"/>
          <p:cNvSpPr/>
          <p:nvPr>
            <p:ph type="title"/>
          </p:nvPr>
        </p:nvSpPr>
        <p:spPr>
          <a:prstGeom prst="rect">
            <a:avLst/>
          </a:prstGeom>
        </p:spPr>
        <p:txBody>
          <a:bodyPr/>
          <a:lstStyle>
            <a:lvl1pPr>
              <a:defRPr spc="200"/>
            </a:lvl1pPr>
          </a:lstStyle>
          <a:p>
            <a:pPr/>
            <a:r>
              <a:t>Web Service Development</a:t>
            </a:r>
          </a:p>
        </p:txBody>
      </p:sp>
      <p:sp>
        <p:nvSpPr>
          <p:cNvPr id="358" name="Shape 358"/>
          <p:cNvSpPr/>
          <p:nvPr>
            <p:ph type="body" sz="quarter" idx="1"/>
          </p:nvPr>
        </p:nvSpPr>
        <p:spPr>
          <a:xfrm>
            <a:off x="936263" y="4755891"/>
            <a:ext cx="6572251" cy="420353"/>
          </a:xfrm>
          <a:prstGeom prst="rect">
            <a:avLst/>
          </a:prstGeom>
        </p:spPr>
        <p:txBody>
          <a:bodyPr/>
          <a:lstStyle>
            <a:lvl1pPr>
              <a:defRPr spc="200"/>
            </a:lvl1pPr>
          </a:lstStyle>
          <a:p>
            <a:pPr/>
            <a:r>
              <a:t>PRESENTED TO App Team</a:t>
            </a:r>
          </a:p>
        </p:txBody>
      </p:sp>
      <p:sp>
        <p:nvSpPr>
          <p:cNvPr id="359" name="Shape 359"/>
          <p:cNvSpPr/>
          <p:nvPr>
            <p:ph type="body" idx="13"/>
          </p:nvPr>
        </p:nvSpPr>
        <p:spPr>
          <a:xfrm>
            <a:off x="935633" y="5315616"/>
            <a:ext cx="2083835" cy="492126"/>
          </a:xfrm>
          <a:prstGeom prst="rect">
            <a:avLst/>
          </a:prstGeom>
          <a:extLst>
            <a:ext uri="{C572A759-6A51-4108-AA02-DFA0A04FC94B}">
              <ma14:wrappingTextBoxFlag xmlns:ma14="http://schemas.microsoft.com/office/mac/drawingml/2011/main" val="1"/>
            </a:ext>
          </a:extLst>
        </p:spPr>
        <p:txBody>
          <a:bodyPr/>
          <a:lstStyle/>
          <a:p>
            <a:pPr>
              <a:defRPr cap="all" spc="100" sz="900">
                <a:solidFill>
                  <a:srgbClr val="FFFFFF"/>
                </a:solidFill>
              </a:defRPr>
            </a:pPr>
            <a:r>
              <a:t>Date : 14</a:t>
            </a:r>
            <a:r>
              <a:rPr baseline="30000"/>
              <a:t>th</a:t>
            </a:r>
            <a:r>
              <a:t> September 2016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3" name="Shape 403"/>
          <p:cNvSpPr/>
          <p:nvPr>
            <p:ph type="sldNum" sz="quarter" idx="2"/>
          </p:nvPr>
        </p:nvSpPr>
        <p:spPr>
          <a:xfrm>
            <a:off x="102164" y="6481952"/>
            <a:ext cx="201470" cy="197749"/>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Calibri"/>
              </a:defRPr>
            </a:lvl1pPr>
          </a:lstStyle>
          <a:p>
            <a:pPr/>
            <a:fld id="{86CB4B4D-7CA3-9044-876B-883B54F8677D}" type="slidenum"/>
          </a:p>
        </p:txBody>
      </p:sp>
      <p:sp>
        <p:nvSpPr>
          <p:cNvPr id="404" name="Shape 404"/>
          <p:cNvSpPr/>
          <p:nvPr>
            <p:ph type="title"/>
          </p:nvPr>
        </p:nvSpPr>
        <p:spPr>
          <a:xfrm>
            <a:off x="509648" y="83819"/>
            <a:ext cx="7822304" cy="458839"/>
          </a:xfrm>
          <a:prstGeom prst="rect">
            <a:avLst/>
          </a:prstGeom>
        </p:spPr>
        <p:txBody>
          <a:bodyPr/>
          <a:lstStyle>
            <a:lvl1pPr>
              <a:defRPr cap="none" spc="100" sz="2800">
                <a:latin typeface="+mn-lt"/>
                <a:ea typeface="+mn-ea"/>
                <a:cs typeface="+mn-cs"/>
                <a:sym typeface="Calibri"/>
              </a:defRPr>
            </a:lvl1pPr>
          </a:lstStyle>
          <a:p>
            <a:pPr/>
            <a:r>
              <a:t>RESTFul Introduction</a:t>
            </a:r>
          </a:p>
        </p:txBody>
      </p:sp>
      <p:sp>
        <p:nvSpPr>
          <p:cNvPr id="405" name="Shape 405"/>
          <p:cNvSpPr/>
          <p:nvPr/>
        </p:nvSpPr>
        <p:spPr>
          <a:xfrm>
            <a:off x="8862863" y="6469610"/>
            <a:ext cx="281137"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000">
                <a:solidFill>
                  <a:srgbClr val="FFFFFF"/>
                </a:solidFill>
                <a:latin typeface="+mn-lt"/>
                <a:ea typeface="+mn-ea"/>
                <a:cs typeface="+mn-cs"/>
                <a:sym typeface="Calibri"/>
              </a:defRPr>
            </a:lvl1pPr>
          </a:lstStyle>
          <a:p>
            <a:pPr/>
            <a:r>
              <a:t>2</a:t>
            </a:r>
          </a:p>
        </p:txBody>
      </p:sp>
      <p:sp>
        <p:nvSpPr>
          <p:cNvPr id="406" name="Shape 406"/>
          <p:cNvSpPr/>
          <p:nvPr/>
        </p:nvSpPr>
        <p:spPr>
          <a:xfrm>
            <a:off x="509086" y="906270"/>
            <a:ext cx="8125828" cy="50353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What is REST ?</a:t>
            </a:r>
          </a:p>
          <a:p>
            <a:pPr/>
          </a:p>
          <a:p>
            <a:pPr/>
            <a:r>
              <a:t>REST stands for </a:t>
            </a:r>
            <a:r>
              <a:rPr b="1"/>
              <a:t>REpresentational State Transfer</a:t>
            </a:r>
            <a:r>
              <a:t>. REST is web standards based architecture and uses HTTP Protocol for data communication. It revolves around resource where every component is a resource and a resource is accessed by a common interface using HTTP standard methods. REST was first introduced by Roy Fielding in 2000.</a:t>
            </a:r>
          </a:p>
          <a:p>
            <a:pPr/>
          </a:p>
          <a:p>
            <a:pPr/>
            <a:r>
              <a:t>In REST architecture, a REST Server simply provides access to resources and REST client accesses and presents the resources. Here each resource is identified by URIs/ global IDs. REST uses various representations to represent a resource like text, JSON and XML. Now a days JSON is the most popular format being used in web services.</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Shape 408"/>
          <p:cNvSpPr/>
          <p:nvPr>
            <p:ph type="sldNum" sz="quarter" idx="2"/>
          </p:nvPr>
        </p:nvSpPr>
        <p:spPr>
          <a:xfrm>
            <a:off x="102164" y="6481952"/>
            <a:ext cx="201470" cy="197749"/>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Calibri"/>
              </a:defRPr>
            </a:lvl1pPr>
          </a:lstStyle>
          <a:p>
            <a:pPr/>
            <a:fld id="{86CB4B4D-7CA3-9044-876B-883B54F8677D}" type="slidenum"/>
          </a:p>
        </p:txBody>
      </p:sp>
      <p:sp>
        <p:nvSpPr>
          <p:cNvPr id="409" name="Shape 409"/>
          <p:cNvSpPr/>
          <p:nvPr>
            <p:ph type="title"/>
          </p:nvPr>
        </p:nvSpPr>
        <p:spPr>
          <a:xfrm>
            <a:off x="509648" y="83819"/>
            <a:ext cx="7822304" cy="458839"/>
          </a:xfrm>
          <a:prstGeom prst="rect">
            <a:avLst/>
          </a:prstGeom>
        </p:spPr>
        <p:txBody>
          <a:bodyPr/>
          <a:lstStyle>
            <a:lvl1pPr>
              <a:defRPr cap="none" spc="100" sz="2800">
                <a:latin typeface="+mn-lt"/>
                <a:ea typeface="+mn-ea"/>
                <a:cs typeface="+mn-cs"/>
                <a:sym typeface="Calibri"/>
              </a:defRPr>
            </a:lvl1pPr>
          </a:lstStyle>
          <a:p>
            <a:pPr/>
            <a:r>
              <a:t>RESTFul Web Services</a:t>
            </a:r>
          </a:p>
        </p:txBody>
      </p:sp>
      <p:sp>
        <p:nvSpPr>
          <p:cNvPr id="410" name="Shape 410"/>
          <p:cNvSpPr/>
          <p:nvPr/>
        </p:nvSpPr>
        <p:spPr>
          <a:xfrm>
            <a:off x="8862863" y="6469610"/>
            <a:ext cx="281137"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000">
                <a:solidFill>
                  <a:srgbClr val="FFFFFF"/>
                </a:solidFill>
                <a:latin typeface="+mn-lt"/>
                <a:ea typeface="+mn-ea"/>
                <a:cs typeface="+mn-cs"/>
                <a:sym typeface="Calibri"/>
              </a:defRPr>
            </a:lvl1pPr>
          </a:lstStyle>
          <a:p>
            <a:pPr/>
            <a:r>
              <a:t>2</a:t>
            </a:r>
          </a:p>
        </p:txBody>
      </p:sp>
      <p:sp>
        <p:nvSpPr>
          <p:cNvPr id="411" name="Shape 411"/>
          <p:cNvSpPr/>
          <p:nvPr/>
        </p:nvSpPr>
        <p:spPr>
          <a:xfrm>
            <a:off x="509086" y="906270"/>
            <a:ext cx="8125828" cy="53655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 web service is a collection of open protocols and standards used for exchanging data between applications or systems. Software applications written in various programming languages and running on various platforms can use web services to exchange data over computer networks like the Internet in a manner similar to inter-process communication on a single computer. This interoperability (e.g., between Java and Python, or Windows and Linux applications) is due to the use of open standards.</a:t>
            </a:r>
          </a:p>
          <a:p>
            <a:pPr/>
          </a:p>
          <a:p>
            <a:pPr/>
            <a:r>
              <a:t>Web services based on REST Architecture are known as RESTful web services. These web services use HTTP methods to implement the concept of REST architecture. A RESTful web service usually defines a URI, Uniform Resource Identifier a service, provides resource representation such as JSON and set of HTTP Methods.</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Shape 413"/>
          <p:cNvSpPr/>
          <p:nvPr>
            <p:ph type="sldNum" sz="quarter" idx="2"/>
          </p:nvPr>
        </p:nvSpPr>
        <p:spPr>
          <a:xfrm>
            <a:off x="102164" y="6481952"/>
            <a:ext cx="201470" cy="197749"/>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Calibri"/>
              </a:defRPr>
            </a:lvl1pPr>
          </a:lstStyle>
          <a:p>
            <a:pPr/>
            <a:fld id="{86CB4B4D-7CA3-9044-876B-883B54F8677D}" type="slidenum"/>
          </a:p>
        </p:txBody>
      </p:sp>
      <p:sp>
        <p:nvSpPr>
          <p:cNvPr id="414" name="Shape 414"/>
          <p:cNvSpPr/>
          <p:nvPr>
            <p:ph type="title"/>
          </p:nvPr>
        </p:nvSpPr>
        <p:spPr>
          <a:xfrm>
            <a:off x="509648" y="83819"/>
            <a:ext cx="7822304" cy="458839"/>
          </a:xfrm>
          <a:prstGeom prst="rect">
            <a:avLst/>
          </a:prstGeom>
        </p:spPr>
        <p:txBody>
          <a:bodyPr/>
          <a:lstStyle>
            <a:lvl1pPr>
              <a:defRPr cap="none" spc="100" sz="2800">
                <a:latin typeface="+mn-lt"/>
                <a:ea typeface="+mn-ea"/>
                <a:cs typeface="+mn-cs"/>
                <a:sym typeface="Calibri"/>
              </a:defRPr>
            </a:lvl1pPr>
          </a:lstStyle>
          <a:p>
            <a:pPr/>
            <a:r>
              <a:t>Advantages of RESTful Web Services</a:t>
            </a:r>
          </a:p>
        </p:txBody>
      </p:sp>
      <p:sp>
        <p:nvSpPr>
          <p:cNvPr id="415" name="Shape 415"/>
          <p:cNvSpPr/>
          <p:nvPr/>
        </p:nvSpPr>
        <p:spPr>
          <a:xfrm>
            <a:off x="8862863" y="6469610"/>
            <a:ext cx="281137"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000">
                <a:solidFill>
                  <a:srgbClr val="FFFFFF"/>
                </a:solidFill>
                <a:latin typeface="+mn-lt"/>
                <a:ea typeface="+mn-ea"/>
                <a:cs typeface="+mn-cs"/>
                <a:sym typeface="Calibri"/>
              </a:defRPr>
            </a:lvl1pPr>
          </a:lstStyle>
          <a:p>
            <a:pPr/>
            <a:r>
              <a:t>2</a:t>
            </a:r>
          </a:p>
        </p:txBody>
      </p:sp>
      <p:sp>
        <p:nvSpPr>
          <p:cNvPr id="416" name="Shape 416"/>
          <p:cNvSpPr/>
          <p:nvPr/>
        </p:nvSpPr>
        <p:spPr>
          <a:xfrm>
            <a:off x="509086" y="906270"/>
            <a:ext cx="8125828" cy="47051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94105" indent="-294105">
              <a:buSzPct val="100000"/>
              <a:buAutoNum type="arabicPeriod" startAt="1"/>
            </a:pPr>
            <a:r>
              <a:rPr b="1"/>
              <a:t>Fast:</a:t>
            </a:r>
            <a:r>
              <a:t> RESTful Web Services are fast because there is no strict specification like SOAP. It consumes less bandwidth and resource.</a:t>
            </a:r>
          </a:p>
          <a:p>
            <a:pPr/>
          </a:p>
          <a:p>
            <a:pPr marL="294105" indent="-294105">
              <a:buSzPct val="100000"/>
              <a:buAutoNum type="arabicPeriod" startAt="2"/>
            </a:pPr>
            <a:r>
              <a:rPr b="1"/>
              <a:t>Language and Platform independent:</a:t>
            </a:r>
            <a:r>
              <a:t> RESTful web services can be written in any programming language and executed in any platform.</a:t>
            </a:r>
          </a:p>
          <a:p>
            <a:pPr/>
          </a:p>
          <a:p>
            <a:pPr marL="294105" indent="-294105">
              <a:buSzPct val="100000"/>
              <a:buAutoNum type="arabicPeriod" startAt="3"/>
            </a:pPr>
            <a:r>
              <a:rPr b="1"/>
              <a:t>Can use SOAP:</a:t>
            </a:r>
            <a:r>
              <a:t> RESTful web services can use SOAP web services as the implementation.</a:t>
            </a:r>
          </a:p>
          <a:p>
            <a:pPr/>
          </a:p>
          <a:p>
            <a:pPr marL="294105" indent="-294105">
              <a:buSzPct val="100000"/>
              <a:buAutoNum type="arabicPeriod" startAt="4"/>
            </a:pPr>
            <a:r>
              <a:rPr b="1"/>
              <a:t>Permits different data format:</a:t>
            </a:r>
            <a:r>
              <a:t> RESTful web service permits different data format such as Plain Text, HTML, XML and JSON.</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 name="Shape 418"/>
          <p:cNvSpPr/>
          <p:nvPr>
            <p:ph type="sldNum" sz="quarter" idx="2"/>
          </p:nvPr>
        </p:nvSpPr>
        <p:spPr>
          <a:xfrm>
            <a:off x="102164" y="6481952"/>
            <a:ext cx="201470" cy="197749"/>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Calibri"/>
              </a:defRPr>
            </a:lvl1pPr>
          </a:lstStyle>
          <a:p>
            <a:pPr/>
            <a:fld id="{86CB4B4D-7CA3-9044-876B-883B54F8677D}" type="slidenum"/>
          </a:p>
        </p:txBody>
      </p:sp>
      <p:sp>
        <p:nvSpPr>
          <p:cNvPr id="419" name="Shape 419"/>
          <p:cNvSpPr/>
          <p:nvPr>
            <p:ph type="title"/>
          </p:nvPr>
        </p:nvSpPr>
        <p:spPr>
          <a:xfrm>
            <a:off x="509648" y="83819"/>
            <a:ext cx="7822304" cy="458839"/>
          </a:xfrm>
          <a:prstGeom prst="rect">
            <a:avLst/>
          </a:prstGeom>
        </p:spPr>
        <p:txBody>
          <a:bodyPr/>
          <a:lstStyle>
            <a:lvl1pPr>
              <a:defRPr cap="none" spc="100" sz="2800">
                <a:latin typeface="+mn-lt"/>
                <a:ea typeface="+mn-ea"/>
                <a:cs typeface="+mn-cs"/>
                <a:sym typeface="Calibri"/>
              </a:defRPr>
            </a:lvl1pPr>
          </a:lstStyle>
          <a:p>
            <a:pPr/>
            <a:r>
              <a:t>HTTP Methods</a:t>
            </a:r>
          </a:p>
        </p:txBody>
      </p:sp>
      <p:sp>
        <p:nvSpPr>
          <p:cNvPr id="420" name="Shape 420"/>
          <p:cNvSpPr/>
          <p:nvPr/>
        </p:nvSpPr>
        <p:spPr>
          <a:xfrm>
            <a:off x="8862863" y="6469610"/>
            <a:ext cx="281137"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000">
                <a:solidFill>
                  <a:srgbClr val="FFFFFF"/>
                </a:solidFill>
                <a:latin typeface="+mn-lt"/>
                <a:ea typeface="+mn-ea"/>
                <a:cs typeface="+mn-cs"/>
                <a:sym typeface="Calibri"/>
              </a:defRPr>
            </a:lvl1pPr>
          </a:lstStyle>
          <a:p>
            <a:pPr/>
            <a:r>
              <a:t>2</a:t>
            </a:r>
          </a:p>
        </p:txBody>
      </p:sp>
      <p:sp>
        <p:nvSpPr>
          <p:cNvPr id="421" name="Shape 421"/>
          <p:cNvSpPr/>
          <p:nvPr/>
        </p:nvSpPr>
        <p:spPr>
          <a:xfrm>
            <a:off x="509086" y="1261870"/>
            <a:ext cx="8125828" cy="33843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Following well known HTTP methods are commonly used in REST based architecture.</a:t>
            </a:r>
          </a:p>
          <a:p>
            <a:pPr/>
          </a:p>
          <a:p>
            <a:pPr marL="220578" indent="-220578">
              <a:buSzPct val="100000"/>
              <a:buChar char="•"/>
            </a:pPr>
            <a:r>
              <a:rPr b="1"/>
              <a:t>GET</a:t>
            </a:r>
            <a:r>
              <a:t> - Provides a read only access to a resource.</a:t>
            </a:r>
          </a:p>
          <a:p>
            <a:pPr marL="220578" indent="-220578">
              <a:buSzPct val="100000"/>
              <a:buChar char="•"/>
            </a:pPr>
            <a:r>
              <a:rPr b="1"/>
              <a:t>PUT</a:t>
            </a:r>
            <a:r>
              <a:t> - Used to create a new resource.</a:t>
            </a:r>
          </a:p>
          <a:p>
            <a:pPr marL="220578" indent="-220578">
              <a:buSzPct val="100000"/>
              <a:buChar char="•"/>
            </a:pPr>
            <a:r>
              <a:rPr b="1"/>
              <a:t>DELETE</a:t>
            </a:r>
            <a:r>
              <a:t> - Used to remove a resource.</a:t>
            </a:r>
          </a:p>
          <a:p>
            <a:pPr marL="220578" indent="-220578">
              <a:buSzPct val="100000"/>
              <a:buChar char="•"/>
            </a:pPr>
            <a:r>
              <a:rPr b="1"/>
              <a:t>POST</a:t>
            </a:r>
            <a:r>
              <a:t> - Used to update a existing resource or create a new resource.</a:t>
            </a:r>
          </a:p>
          <a:p>
            <a:pPr marL="220578" indent="-220578">
              <a:buSzPct val="100000"/>
              <a:buChar char="•"/>
            </a:pPr>
            <a:r>
              <a:rPr b="1"/>
              <a:t>OPTIONS</a:t>
            </a:r>
            <a:r>
              <a:t> - Used to get the supported operations on a resource.</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Shape 423"/>
          <p:cNvSpPr/>
          <p:nvPr>
            <p:ph type="sldNum" sz="quarter" idx="2"/>
          </p:nvPr>
        </p:nvSpPr>
        <p:spPr>
          <a:xfrm>
            <a:off x="102164" y="6481952"/>
            <a:ext cx="201470" cy="197749"/>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Calibri"/>
              </a:defRPr>
            </a:lvl1pPr>
          </a:lstStyle>
          <a:p>
            <a:pPr/>
            <a:fld id="{86CB4B4D-7CA3-9044-876B-883B54F8677D}" type="slidenum"/>
          </a:p>
        </p:txBody>
      </p:sp>
      <p:sp>
        <p:nvSpPr>
          <p:cNvPr id="424" name="Shape 424"/>
          <p:cNvSpPr/>
          <p:nvPr>
            <p:ph type="title"/>
          </p:nvPr>
        </p:nvSpPr>
        <p:spPr>
          <a:xfrm>
            <a:off x="509648" y="83819"/>
            <a:ext cx="7822304" cy="458839"/>
          </a:xfrm>
          <a:prstGeom prst="rect">
            <a:avLst/>
          </a:prstGeom>
        </p:spPr>
        <p:txBody>
          <a:bodyPr/>
          <a:lstStyle>
            <a:lvl1pPr>
              <a:defRPr cap="none" spc="100" sz="2800">
                <a:latin typeface="+mn-lt"/>
                <a:ea typeface="+mn-ea"/>
                <a:cs typeface="+mn-cs"/>
                <a:sym typeface="Calibri"/>
              </a:defRPr>
            </a:lvl1pPr>
          </a:lstStyle>
          <a:p>
            <a:pPr/>
            <a:r>
              <a:t>HTTP Methods</a:t>
            </a:r>
          </a:p>
        </p:txBody>
      </p:sp>
      <p:sp>
        <p:nvSpPr>
          <p:cNvPr id="425" name="Shape 425"/>
          <p:cNvSpPr/>
          <p:nvPr/>
        </p:nvSpPr>
        <p:spPr>
          <a:xfrm>
            <a:off x="8862863" y="6469610"/>
            <a:ext cx="281137"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000">
                <a:solidFill>
                  <a:srgbClr val="FFFFFF"/>
                </a:solidFill>
                <a:latin typeface="+mn-lt"/>
                <a:ea typeface="+mn-ea"/>
                <a:cs typeface="+mn-cs"/>
                <a:sym typeface="Calibri"/>
              </a:defRPr>
            </a:lvl1pPr>
          </a:lstStyle>
          <a:p>
            <a:pPr/>
            <a:r>
              <a:t>2</a:t>
            </a:r>
          </a:p>
        </p:txBody>
      </p:sp>
      <p:graphicFrame>
        <p:nvGraphicFramePr>
          <p:cNvPr id="426" name="Table 426"/>
          <p:cNvGraphicFramePr/>
          <p:nvPr/>
        </p:nvGraphicFramePr>
        <p:xfrm>
          <a:off x="351960" y="1818816"/>
          <a:ext cx="7835005" cy="3027312"/>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796666"/>
                <a:gridCol w="1458217"/>
                <a:gridCol w="2438498"/>
                <a:gridCol w="1938356"/>
                <a:gridCol w="1808340"/>
              </a:tblGrid>
              <a:tr h="430658">
                <a:tc>
                  <a:txBody>
                    <a:bodyPr/>
                    <a:lstStyle/>
                    <a:p>
                      <a:pPr algn="ctr" defTabSz="408177">
                        <a:defRPr b="0" sz="1800">
                          <a:solidFill>
                            <a:srgbClr val="000000"/>
                          </a:solidFill>
                        </a:defRPr>
                      </a:pPr>
                      <a:r>
                        <a:rPr b="1" sz="1600">
                          <a:solidFill>
                            <a:srgbClr val="FFFFFF"/>
                          </a:solidFill>
                        </a:rPr>
                        <a:t>Sr No.</a:t>
                      </a:r>
                    </a:p>
                  </a:txBody>
                  <a:tcPr marL="0" marR="0" marT="0" marB="0" anchor="ctr" anchorCtr="0" horzOverflow="overflow"/>
                </a:tc>
                <a:tc>
                  <a:txBody>
                    <a:bodyPr/>
                    <a:lstStyle/>
                    <a:p>
                      <a:pPr algn="ctr" defTabSz="408177">
                        <a:defRPr b="0" sz="1800">
                          <a:solidFill>
                            <a:srgbClr val="000000"/>
                          </a:solidFill>
                        </a:defRPr>
                      </a:pPr>
                      <a:r>
                        <a:rPr b="1" sz="1600">
                          <a:solidFill>
                            <a:srgbClr val="FFFFFF"/>
                          </a:solidFill>
                        </a:rPr>
                        <a:t>HTTP Method</a:t>
                      </a:r>
                    </a:p>
                  </a:txBody>
                  <a:tcPr marL="0" marR="0" marT="0" marB="0" anchor="ctr" anchorCtr="0" horzOverflow="overflow"/>
                </a:tc>
                <a:tc>
                  <a:txBody>
                    <a:bodyPr/>
                    <a:lstStyle/>
                    <a:p>
                      <a:pPr algn="ctr" defTabSz="408177">
                        <a:defRPr b="0" sz="1800">
                          <a:solidFill>
                            <a:srgbClr val="000000"/>
                          </a:solidFill>
                        </a:defRPr>
                      </a:pPr>
                      <a:r>
                        <a:rPr b="1" sz="1600">
                          <a:solidFill>
                            <a:srgbClr val="FFFFFF"/>
                          </a:solidFill>
                        </a:rPr>
                        <a:t>URI</a:t>
                      </a:r>
                    </a:p>
                  </a:txBody>
                  <a:tcPr marL="0" marR="0" marT="0" marB="0" anchor="ctr" anchorCtr="0" horzOverflow="overflow"/>
                </a:tc>
                <a:tc>
                  <a:txBody>
                    <a:bodyPr/>
                    <a:lstStyle/>
                    <a:p>
                      <a:pPr algn="ctr" defTabSz="408177">
                        <a:defRPr b="0" sz="1800">
                          <a:solidFill>
                            <a:srgbClr val="000000"/>
                          </a:solidFill>
                        </a:defRPr>
                      </a:pPr>
                      <a:r>
                        <a:rPr b="1" sz="1600">
                          <a:solidFill>
                            <a:srgbClr val="FFFFFF"/>
                          </a:solidFill>
                        </a:rPr>
                        <a:t>Operation</a:t>
                      </a:r>
                    </a:p>
                  </a:txBody>
                  <a:tcPr marL="0" marR="0" marT="0" marB="0" anchor="ctr" anchorCtr="0" horzOverflow="overflow"/>
                </a:tc>
                <a:tc>
                  <a:txBody>
                    <a:bodyPr/>
                    <a:lstStyle/>
                    <a:p>
                      <a:pPr algn="ctr" defTabSz="408177">
                        <a:defRPr b="0" sz="1800">
                          <a:solidFill>
                            <a:srgbClr val="000000"/>
                          </a:solidFill>
                        </a:defRPr>
                      </a:pPr>
                      <a:r>
                        <a:rPr b="1" sz="1600">
                          <a:solidFill>
                            <a:srgbClr val="FFFFFF"/>
                          </a:solidFill>
                        </a:rPr>
                        <a:t>Operation Type</a:t>
                      </a:r>
                    </a:p>
                  </a:txBody>
                  <a:tcPr marL="0" marR="0" marT="0" marB="0" anchor="ctr" anchorCtr="0" horzOverflow="overflow"/>
                </a:tc>
              </a:tr>
              <a:tr h="430658">
                <a:tc>
                  <a:txBody>
                    <a:bodyPr/>
                    <a:lstStyle/>
                    <a:p>
                      <a:pPr algn="ctr" defTabSz="408177">
                        <a:defRPr b="0" sz="1800">
                          <a:solidFill>
                            <a:srgbClr val="000000"/>
                          </a:solidFill>
                        </a:defRPr>
                      </a:pPr>
                      <a:r>
                        <a:rPr b="1" sz="1600">
                          <a:solidFill>
                            <a:srgbClr val="FFFFFF"/>
                          </a:solidFill>
                        </a:rPr>
                        <a:t>1</a:t>
                      </a:r>
                    </a:p>
                  </a:txBody>
                  <a:tcPr marL="0" marR="0" marT="0" marB="0" anchor="ctr" anchorCtr="0" horzOverflow="overflow"/>
                </a:tc>
                <a:tc>
                  <a:txBody>
                    <a:bodyPr/>
                    <a:lstStyle/>
                    <a:p>
                      <a:pPr algn="ctr" defTabSz="408177">
                        <a:defRPr sz="1800"/>
                      </a:pPr>
                      <a:r>
                        <a:rPr sz="1600"/>
                        <a:t>GET</a:t>
                      </a:r>
                    </a:p>
                  </a:txBody>
                  <a:tcPr marL="0" marR="0" marT="0" marB="0" anchor="ctr" anchorCtr="0" horzOverflow="overflow"/>
                </a:tc>
                <a:tc>
                  <a:txBody>
                    <a:bodyPr/>
                    <a:lstStyle/>
                    <a:p>
                      <a:pPr algn="ctr" defTabSz="408177">
                        <a:defRPr sz="1800"/>
                      </a:pPr>
                      <a:r>
                        <a:rPr sz="1600"/>
                        <a:t>/UserService/users</a:t>
                      </a:r>
                    </a:p>
                  </a:txBody>
                  <a:tcPr marL="0" marR="0" marT="0" marB="0" anchor="ctr" anchorCtr="0" horzOverflow="overflow"/>
                </a:tc>
                <a:tc>
                  <a:txBody>
                    <a:bodyPr/>
                    <a:lstStyle/>
                    <a:p>
                      <a:pPr algn="ctr" defTabSz="408177">
                        <a:defRPr sz="1800"/>
                      </a:pPr>
                      <a:r>
                        <a:rPr sz="1600"/>
                        <a:t>Get list of users</a:t>
                      </a:r>
                    </a:p>
                  </a:txBody>
                  <a:tcPr marL="0" marR="0" marT="0" marB="0" anchor="ctr" anchorCtr="0" horzOverflow="overflow"/>
                </a:tc>
                <a:tc>
                  <a:txBody>
                    <a:bodyPr/>
                    <a:lstStyle/>
                    <a:p>
                      <a:pPr algn="ctr" defTabSz="408177">
                        <a:defRPr sz="1800"/>
                      </a:pPr>
                      <a:r>
                        <a:rPr sz="1600"/>
                        <a:t>Read Only</a:t>
                      </a:r>
                    </a:p>
                  </a:txBody>
                  <a:tcPr marL="0" marR="0" marT="0" marB="0" anchor="ctr" anchorCtr="0" horzOverflow="overflow"/>
                </a:tc>
              </a:tr>
              <a:tr h="430658">
                <a:tc>
                  <a:txBody>
                    <a:bodyPr/>
                    <a:lstStyle/>
                    <a:p>
                      <a:pPr algn="ctr" defTabSz="408177">
                        <a:defRPr b="0" sz="1800">
                          <a:solidFill>
                            <a:srgbClr val="000000"/>
                          </a:solidFill>
                        </a:defRPr>
                      </a:pPr>
                      <a:r>
                        <a:rPr b="1" sz="1600">
                          <a:solidFill>
                            <a:srgbClr val="FFFFFF"/>
                          </a:solidFill>
                        </a:rPr>
                        <a:t>2</a:t>
                      </a:r>
                    </a:p>
                  </a:txBody>
                  <a:tcPr marL="0" marR="0" marT="0" marB="0" anchor="ctr" anchorCtr="0" horzOverflow="overflow"/>
                </a:tc>
                <a:tc>
                  <a:txBody>
                    <a:bodyPr/>
                    <a:lstStyle/>
                    <a:p>
                      <a:pPr algn="ctr" defTabSz="408177">
                        <a:defRPr sz="1800"/>
                      </a:pPr>
                      <a:r>
                        <a:rPr sz="1600"/>
                        <a:t>GET</a:t>
                      </a:r>
                    </a:p>
                  </a:txBody>
                  <a:tcPr marL="0" marR="0" marT="0" marB="0" anchor="ctr" anchorCtr="0" horzOverflow="overflow"/>
                </a:tc>
                <a:tc>
                  <a:txBody>
                    <a:bodyPr/>
                    <a:lstStyle/>
                    <a:p>
                      <a:pPr algn="ctr" defTabSz="408177">
                        <a:defRPr sz="1800"/>
                      </a:pPr>
                      <a:r>
                        <a:rPr sz="1600"/>
                        <a:t>/UserService/users/1	</a:t>
                      </a:r>
                    </a:p>
                  </a:txBody>
                  <a:tcPr marL="0" marR="0" marT="0" marB="0" anchor="ctr" anchorCtr="0" horzOverflow="overflow"/>
                </a:tc>
                <a:tc>
                  <a:txBody>
                    <a:bodyPr/>
                    <a:lstStyle/>
                    <a:p>
                      <a:pPr algn="ctr" defTabSz="408177">
                        <a:defRPr sz="1800"/>
                      </a:pPr>
                      <a:r>
                        <a:rPr sz="1600"/>
                        <a:t>Get User with Id 1	</a:t>
                      </a:r>
                    </a:p>
                  </a:txBody>
                  <a:tcPr marL="0" marR="0" marT="0" marB="0" anchor="ctr" anchorCtr="0" horzOverflow="overflow"/>
                </a:tc>
                <a:tc>
                  <a:txBody>
                    <a:bodyPr/>
                    <a:lstStyle/>
                    <a:p>
                      <a:pPr algn="ctr" defTabSz="408177">
                        <a:defRPr sz="1800"/>
                      </a:pPr>
                      <a:r>
                        <a:rPr sz="1600"/>
                        <a:t>Read Only</a:t>
                      </a:r>
                    </a:p>
                  </a:txBody>
                  <a:tcPr marL="0" marR="0" marT="0" marB="0" anchor="ctr" anchorCtr="0" horzOverflow="overflow"/>
                </a:tc>
              </a:tr>
              <a:tr h="430658">
                <a:tc>
                  <a:txBody>
                    <a:bodyPr/>
                    <a:lstStyle/>
                    <a:p>
                      <a:pPr algn="ctr" defTabSz="408177">
                        <a:defRPr b="0" sz="1800">
                          <a:solidFill>
                            <a:srgbClr val="000000"/>
                          </a:solidFill>
                        </a:defRPr>
                      </a:pPr>
                      <a:r>
                        <a:rPr b="1" sz="1600">
                          <a:solidFill>
                            <a:srgbClr val="FFFFFF"/>
                          </a:solidFill>
                        </a:rPr>
                        <a:t>3</a:t>
                      </a:r>
                    </a:p>
                  </a:txBody>
                  <a:tcPr marL="0" marR="0" marT="0" marB="0" anchor="ctr" anchorCtr="0" horzOverflow="overflow"/>
                </a:tc>
                <a:tc>
                  <a:txBody>
                    <a:bodyPr/>
                    <a:lstStyle/>
                    <a:p>
                      <a:pPr algn="ctr" defTabSz="408177">
                        <a:defRPr sz="1800"/>
                      </a:pPr>
                      <a:r>
                        <a:rPr sz="1600"/>
                        <a:t>PUT</a:t>
                      </a:r>
                    </a:p>
                  </a:txBody>
                  <a:tcPr marL="0" marR="0" marT="0" marB="0" anchor="ctr" anchorCtr="0" horzOverflow="overflow"/>
                </a:tc>
                <a:tc>
                  <a:txBody>
                    <a:bodyPr/>
                    <a:lstStyle/>
                    <a:p>
                      <a:pPr algn="ctr" defTabSz="408177">
                        <a:defRPr sz="1800"/>
                      </a:pPr>
                      <a:r>
                        <a:rPr sz="1600"/>
                        <a:t>/UserService/users/2	</a:t>
                      </a:r>
                    </a:p>
                  </a:txBody>
                  <a:tcPr marL="0" marR="0" marT="0" marB="0" anchor="ctr" anchorCtr="0" horzOverflow="overflow"/>
                </a:tc>
                <a:tc>
                  <a:txBody>
                    <a:bodyPr/>
                    <a:lstStyle/>
                    <a:p>
                      <a:pPr algn="ctr" defTabSz="408177">
                        <a:defRPr sz="1800"/>
                      </a:pPr>
                      <a:r>
                        <a:rPr sz="1600"/>
                        <a:t>Insert User with Id 2	</a:t>
                      </a:r>
                    </a:p>
                  </a:txBody>
                  <a:tcPr marL="0" marR="0" marT="0" marB="0" anchor="ctr" anchorCtr="0" horzOverflow="overflow"/>
                </a:tc>
                <a:tc>
                  <a:txBody>
                    <a:bodyPr/>
                    <a:lstStyle/>
                    <a:p>
                      <a:pPr algn="ctr" defTabSz="408177">
                        <a:defRPr sz="1800"/>
                      </a:pPr>
                      <a:r>
                        <a:rPr sz="1600"/>
                        <a:t>Idempotent*</a:t>
                      </a:r>
                    </a:p>
                  </a:txBody>
                  <a:tcPr marL="0" marR="0" marT="0" marB="0" anchor="ctr" anchorCtr="0" horzOverflow="overflow"/>
                </a:tc>
              </a:tr>
              <a:tr h="430658">
                <a:tc>
                  <a:txBody>
                    <a:bodyPr/>
                    <a:lstStyle/>
                    <a:p>
                      <a:pPr algn="ctr" defTabSz="408177">
                        <a:defRPr b="0" sz="1800">
                          <a:solidFill>
                            <a:srgbClr val="000000"/>
                          </a:solidFill>
                        </a:defRPr>
                      </a:pPr>
                      <a:r>
                        <a:rPr b="1" sz="1600">
                          <a:solidFill>
                            <a:srgbClr val="FFFFFF"/>
                          </a:solidFill>
                        </a:rPr>
                        <a:t>4</a:t>
                      </a:r>
                    </a:p>
                  </a:txBody>
                  <a:tcPr marL="0" marR="0" marT="0" marB="0" anchor="ctr" anchorCtr="0" horzOverflow="overflow"/>
                </a:tc>
                <a:tc>
                  <a:txBody>
                    <a:bodyPr/>
                    <a:lstStyle/>
                    <a:p>
                      <a:pPr algn="ctr" defTabSz="408177">
                        <a:defRPr sz="1800"/>
                      </a:pPr>
                      <a:r>
                        <a:rPr sz="1600"/>
                        <a:t>POST</a:t>
                      </a:r>
                    </a:p>
                  </a:txBody>
                  <a:tcPr marL="0" marR="0" marT="0" marB="0" anchor="ctr" anchorCtr="0" horzOverflow="overflow"/>
                </a:tc>
                <a:tc>
                  <a:txBody>
                    <a:bodyPr/>
                    <a:lstStyle/>
                    <a:p>
                      <a:pPr algn="ctr" defTabSz="408177">
                        <a:defRPr sz="1800"/>
                      </a:pPr>
                      <a:r>
                        <a:rPr sz="1600"/>
                        <a:t>/UserService/users/2	</a:t>
                      </a:r>
                    </a:p>
                  </a:txBody>
                  <a:tcPr marL="0" marR="0" marT="0" marB="0" anchor="ctr" anchorCtr="0" horzOverflow="overflow"/>
                </a:tc>
                <a:tc>
                  <a:txBody>
                    <a:bodyPr/>
                    <a:lstStyle/>
                    <a:p>
                      <a:pPr algn="ctr" defTabSz="408177">
                        <a:defRPr sz="1800"/>
                      </a:pPr>
                      <a:r>
                        <a:rPr sz="1600"/>
                        <a:t>Update User with Id 2	</a:t>
                      </a:r>
                    </a:p>
                  </a:txBody>
                  <a:tcPr marL="0" marR="0" marT="0" marB="0" anchor="ctr" anchorCtr="0" horzOverflow="overflow"/>
                </a:tc>
                <a:tc>
                  <a:txBody>
                    <a:bodyPr/>
                    <a:lstStyle/>
                    <a:p>
                      <a:pPr algn="ctr" defTabSz="408177">
                        <a:defRPr sz="1800"/>
                      </a:pPr>
                      <a:r>
                        <a:rPr sz="1600"/>
                        <a:t>N/A</a:t>
                      </a:r>
                    </a:p>
                  </a:txBody>
                  <a:tcPr marL="0" marR="0" marT="0" marB="0" anchor="ctr" anchorCtr="0" horzOverflow="overflow"/>
                </a:tc>
              </a:tr>
              <a:tr h="430658">
                <a:tc>
                  <a:txBody>
                    <a:bodyPr/>
                    <a:lstStyle/>
                    <a:p>
                      <a:pPr algn="ctr" defTabSz="408177">
                        <a:defRPr b="0" sz="1800">
                          <a:solidFill>
                            <a:srgbClr val="000000"/>
                          </a:solidFill>
                        </a:defRPr>
                      </a:pPr>
                      <a:r>
                        <a:rPr b="1" sz="1600">
                          <a:solidFill>
                            <a:srgbClr val="FFFFFF"/>
                          </a:solidFill>
                        </a:rPr>
                        <a:t>5</a:t>
                      </a:r>
                    </a:p>
                  </a:txBody>
                  <a:tcPr marL="0" marR="0" marT="0" marB="0" anchor="ctr" anchorCtr="0" horzOverflow="overflow"/>
                </a:tc>
                <a:tc>
                  <a:txBody>
                    <a:bodyPr/>
                    <a:lstStyle/>
                    <a:p>
                      <a:pPr algn="ctr" defTabSz="408177">
                        <a:defRPr sz="1800"/>
                      </a:pPr>
                      <a:r>
                        <a:rPr sz="1600"/>
                        <a:t>DELETE</a:t>
                      </a:r>
                    </a:p>
                  </a:txBody>
                  <a:tcPr marL="0" marR="0" marT="0" marB="0" anchor="ctr" anchorCtr="0" horzOverflow="overflow"/>
                </a:tc>
                <a:tc>
                  <a:txBody>
                    <a:bodyPr/>
                    <a:lstStyle/>
                    <a:p>
                      <a:pPr algn="ctr" defTabSz="408177">
                        <a:defRPr sz="1800"/>
                      </a:pPr>
                      <a:r>
                        <a:rPr sz="1600"/>
                        <a:t>/UserService/users/1	</a:t>
                      </a:r>
                    </a:p>
                  </a:txBody>
                  <a:tcPr marL="0" marR="0" marT="0" marB="0" anchor="ctr" anchorCtr="0" horzOverflow="overflow"/>
                </a:tc>
                <a:tc>
                  <a:txBody>
                    <a:bodyPr/>
                    <a:lstStyle/>
                    <a:p>
                      <a:pPr algn="ctr" defTabSz="408177">
                        <a:defRPr sz="1800"/>
                      </a:pPr>
                      <a:r>
                        <a:rPr sz="1600"/>
                        <a:t>Delete User with Id 1	</a:t>
                      </a:r>
                    </a:p>
                  </a:txBody>
                  <a:tcPr marL="0" marR="0" marT="0" marB="0" anchor="ctr" anchorCtr="0" horzOverflow="overflow"/>
                </a:tc>
                <a:tc>
                  <a:txBody>
                    <a:bodyPr/>
                    <a:lstStyle/>
                    <a:p>
                      <a:pPr algn="ctr" defTabSz="408177">
                        <a:defRPr sz="1800"/>
                      </a:pPr>
                      <a:r>
                        <a:rPr sz="1600"/>
                        <a:t>Idempotent*</a:t>
                      </a:r>
                    </a:p>
                  </a:txBody>
                  <a:tcPr marL="0" marR="0" marT="0" marB="0" anchor="ctr" anchorCtr="0" horzOverflow="overflow"/>
                </a:tc>
              </a:tr>
              <a:tr h="430658">
                <a:tc>
                  <a:txBody>
                    <a:bodyPr/>
                    <a:lstStyle/>
                    <a:p>
                      <a:pPr algn="ctr" defTabSz="408177">
                        <a:defRPr b="0" sz="1800">
                          <a:solidFill>
                            <a:srgbClr val="000000"/>
                          </a:solidFill>
                        </a:defRPr>
                      </a:pPr>
                      <a:r>
                        <a:rPr b="1" sz="1600">
                          <a:solidFill>
                            <a:srgbClr val="FFFFFF"/>
                          </a:solidFill>
                        </a:rPr>
                        <a:t>6</a:t>
                      </a:r>
                    </a:p>
                  </a:txBody>
                  <a:tcPr marL="0" marR="0" marT="0" marB="0" anchor="ctr" anchorCtr="0" horzOverflow="overflow"/>
                </a:tc>
                <a:tc>
                  <a:txBody>
                    <a:bodyPr/>
                    <a:lstStyle/>
                    <a:p>
                      <a:pPr algn="ctr" defTabSz="408177">
                        <a:defRPr sz="1800"/>
                      </a:pPr>
                      <a:r>
                        <a:rPr sz="1600"/>
                        <a:t>OPTIONS</a:t>
                      </a:r>
                    </a:p>
                  </a:txBody>
                  <a:tcPr marL="0" marR="0" marT="0" marB="0" anchor="ctr" anchorCtr="0" horzOverflow="overflow"/>
                </a:tc>
                <a:tc>
                  <a:txBody>
                    <a:bodyPr/>
                    <a:lstStyle/>
                    <a:p>
                      <a:pPr algn="ctr" defTabSz="408177">
                        <a:defRPr sz="1800"/>
                      </a:pPr>
                      <a:r>
                        <a:rPr sz="1600"/>
                        <a:t>/UserService/users	</a:t>
                      </a:r>
                    </a:p>
                  </a:txBody>
                  <a:tcPr marL="0" marR="0" marT="0" marB="0" anchor="ctr" anchorCtr="0" horzOverflow="overflow"/>
                </a:tc>
                <a:tc>
                  <a:txBody>
                    <a:bodyPr/>
                    <a:lstStyle/>
                    <a:p>
                      <a:pPr algn="ctr" defTabSz="408177">
                        <a:defRPr sz="1800"/>
                      </a:pPr>
                      <a:r>
                        <a:rPr sz="1600"/>
                        <a:t>List the supported operations in web service	</a:t>
                      </a:r>
                    </a:p>
                  </a:txBody>
                  <a:tcPr marL="0" marR="0" marT="0" marB="0" anchor="ctr" anchorCtr="0" horzOverflow="overflow"/>
                </a:tc>
                <a:tc>
                  <a:txBody>
                    <a:bodyPr/>
                    <a:lstStyle/>
                    <a:p>
                      <a:pPr algn="ctr" defTabSz="408177">
                        <a:defRPr sz="1800"/>
                      </a:pPr>
                      <a:r>
                        <a:rPr sz="1600"/>
                        <a:t>Read Only</a:t>
                      </a:r>
                    </a:p>
                  </a:txBody>
                  <a:tcPr marL="0" marR="0" marT="0" marB="0" anchor="ctr" anchorCtr="0" horzOverflow="overflow"/>
                </a:tc>
              </a:tr>
            </a:tbl>
          </a:graphicData>
        </a:graphic>
      </p:graphicFrame>
      <p:sp>
        <p:nvSpPr>
          <p:cNvPr id="427" name="Shape 427"/>
          <p:cNvSpPr/>
          <p:nvPr/>
        </p:nvSpPr>
        <p:spPr>
          <a:xfrm>
            <a:off x="237529" y="943388"/>
            <a:ext cx="8452780" cy="742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Following example shows the different types of the RESTFul web services HTTP methods with the respective URI example :</a:t>
            </a:r>
          </a:p>
        </p:txBody>
      </p:sp>
      <p:sp>
        <p:nvSpPr>
          <p:cNvPr id="428" name="Shape 428"/>
          <p:cNvSpPr/>
          <p:nvPr/>
        </p:nvSpPr>
        <p:spPr>
          <a:xfrm>
            <a:off x="393850" y="5417310"/>
            <a:ext cx="8378797" cy="10729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b="1"/>
              <a:t>* Idempotent :</a:t>
            </a:r>
            <a:r>
              <a:t> The PUT method is idempotent. An idempotent method means that the result of a successful performed request is independent of the number of times it is executed.</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Shape 430"/>
          <p:cNvSpPr/>
          <p:nvPr>
            <p:ph type="title"/>
          </p:nvPr>
        </p:nvSpPr>
        <p:spPr>
          <a:prstGeom prst="rect">
            <a:avLst/>
          </a:prstGeom>
        </p:spPr>
        <p:txBody>
          <a:bodyPr/>
          <a:lstStyle>
            <a:lvl1pPr algn="r">
              <a:defRPr b="1" spc="100">
                <a:latin typeface="+mn-lt"/>
                <a:ea typeface="+mn-ea"/>
                <a:cs typeface="+mn-cs"/>
                <a:sym typeface="Calibri"/>
              </a:defRPr>
            </a:lvl1pPr>
          </a:lstStyle>
          <a:p>
            <a:pPr/>
            <a:r>
              <a:t>Thank you</a:t>
            </a:r>
          </a:p>
        </p:txBody>
      </p:sp>
      <p:sp>
        <p:nvSpPr>
          <p:cNvPr id="431" name="Shape 431"/>
          <p:cNvSpPr/>
          <p:nvPr>
            <p:ph type="sldNum" sz="quarter" idx="2"/>
          </p:nvPr>
        </p:nvSpPr>
        <p:spPr>
          <a:xfrm>
            <a:off x="102164" y="6489548"/>
            <a:ext cx="206307" cy="1825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2" name="Shape 432"/>
          <p:cNvSpPr/>
          <p:nvPr/>
        </p:nvSpPr>
        <p:spPr>
          <a:xfrm>
            <a:off x="6594155" y="4394579"/>
            <a:ext cx="2438401"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sz="1400" u="sng">
                <a:latin typeface="+mn-lt"/>
                <a:ea typeface="+mn-ea"/>
                <a:cs typeface="+mn-cs"/>
                <a:sym typeface="Calibri"/>
              </a:defRPr>
            </a:pPr>
            <a:r>
              <a:t>For more details, please contact</a:t>
            </a:r>
            <a:r>
              <a:rPr u="none"/>
              <a:t>:</a:t>
            </a:r>
            <a:endParaRPr u="none"/>
          </a:p>
          <a:p>
            <a:pPr algn="r">
              <a:defRPr b="1" sz="1400">
                <a:solidFill>
                  <a:srgbClr val="FF0000"/>
                </a:solidFill>
                <a:latin typeface="+mn-lt"/>
                <a:ea typeface="+mn-ea"/>
                <a:cs typeface="+mn-cs"/>
                <a:sym typeface="Calibri"/>
              </a:defRPr>
            </a:pPr>
            <a:r>
              <a:t>Divya Prashanth</a:t>
            </a:r>
          </a:p>
          <a:p>
            <a:pPr algn="r">
              <a:defRPr sz="1400">
                <a:solidFill>
                  <a:srgbClr val="FF0000"/>
                </a:solidFill>
                <a:latin typeface="+mn-lt"/>
                <a:ea typeface="+mn-ea"/>
                <a:cs typeface="+mn-cs"/>
                <a:sym typeface="Calibri"/>
              </a:defRPr>
            </a:pPr>
            <a:r>
              <a:t>Lead – Pre Sales</a:t>
            </a:r>
          </a:p>
          <a:p>
            <a:pPr algn="r">
              <a:defRPr sz="1400">
                <a:solidFill>
                  <a:srgbClr val="FF0000"/>
                </a:solidFill>
                <a:latin typeface="+mn-lt"/>
                <a:ea typeface="+mn-ea"/>
                <a:cs typeface="+mn-cs"/>
                <a:sym typeface="Calibri"/>
              </a:defRPr>
            </a:pPr>
            <a:r>
              <a:t>Direct: +91 80 3070 6052</a:t>
            </a:r>
          </a:p>
          <a:p>
            <a:pPr algn="r">
              <a:defRPr sz="1400">
                <a:solidFill>
                  <a:srgbClr val="FF0000"/>
                </a:solidFill>
                <a:latin typeface="+mn-lt"/>
                <a:ea typeface="+mn-ea"/>
                <a:cs typeface="+mn-cs"/>
                <a:sym typeface="Calibri"/>
              </a:defRPr>
            </a:pPr>
            <a:r>
              <a:t>Mob: +91 810 522 5707</a:t>
            </a:r>
          </a:p>
          <a:p>
            <a:pPr algn="r">
              <a:defRPr sz="1400">
                <a:solidFill>
                  <a:srgbClr val="FF0000"/>
                </a:solidFill>
                <a:latin typeface="+mn-lt"/>
                <a:ea typeface="+mn-ea"/>
                <a:cs typeface="+mn-cs"/>
                <a:sym typeface="Calibri"/>
              </a:defRPr>
            </a:pPr>
            <a:r>
              <a:t>Email: dprashan@easi.com</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sldNum" sz="quarter" idx="2"/>
          </p:nvPr>
        </p:nvSpPr>
        <p:spPr>
          <a:xfrm>
            <a:off x="102164" y="6481952"/>
            <a:ext cx="161510" cy="197749"/>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Calibri"/>
              </a:defRPr>
            </a:lvl1pPr>
          </a:lstStyle>
          <a:p>
            <a:pPr/>
            <a:fld id="{86CB4B4D-7CA3-9044-876B-883B54F8677D}" type="slidenum"/>
          </a:p>
        </p:txBody>
      </p:sp>
      <p:sp>
        <p:nvSpPr>
          <p:cNvPr id="362" name="Shape 362"/>
          <p:cNvSpPr/>
          <p:nvPr>
            <p:ph type="title"/>
          </p:nvPr>
        </p:nvSpPr>
        <p:spPr>
          <a:xfrm>
            <a:off x="509648" y="83819"/>
            <a:ext cx="7822304" cy="458839"/>
          </a:xfrm>
          <a:prstGeom prst="rect">
            <a:avLst/>
          </a:prstGeom>
        </p:spPr>
        <p:txBody>
          <a:bodyPr/>
          <a:lstStyle>
            <a:lvl1pPr>
              <a:defRPr cap="none" spc="100" sz="2800">
                <a:latin typeface="+mn-lt"/>
                <a:ea typeface="+mn-ea"/>
                <a:cs typeface="+mn-cs"/>
                <a:sym typeface="Calibri"/>
              </a:defRPr>
            </a:lvl1pPr>
          </a:lstStyle>
          <a:p>
            <a:pPr/>
            <a:r>
              <a:t>Web Services</a:t>
            </a:r>
          </a:p>
        </p:txBody>
      </p:sp>
      <p:sp>
        <p:nvSpPr>
          <p:cNvPr id="363" name="Shape 363"/>
          <p:cNvSpPr/>
          <p:nvPr/>
        </p:nvSpPr>
        <p:spPr>
          <a:xfrm>
            <a:off x="8862863" y="6469610"/>
            <a:ext cx="281137"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000">
                <a:solidFill>
                  <a:srgbClr val="FFFFFF"/>
                </a:solidFill>
                <a:latin typeface="+mn-lt"/>
                <a:ea typeface="+mn-ea"/>
                <a:cs typeface="+mn-cs"/>
                <a:sym typeface="Calibri"/>
              </a:defRPr>
            </a:lvl1pPr>
          </a:lstStyle>
          <a:p>
            <a:pPr/>
            <a:r>
              <a:t>2</a:t>
            </a:r>
          </a:p>
        </p:txBody>
      </p:sp>
      <p:sp>
        <p:nvSpPr>
          <p:cNvPr id="364" name="Shape 364"/>
          <p:cNvSpPr/>
          <p:nvPr/>
        </p:nvSpPr>
        <p:spPr>
          <a:xfrm>
            <a:off x="481819" y="1546040"/>
            <a:ext cx="8180362" cy="2393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94105" indent="-294105">
              <a:buSzPct val="100000"/>
              <a:buAutoNum type="arabicPeriod" startAt="1"/>
            </a:pPr>
            <a:r>
              <a:t>Introduction</a:t>
            </a:r>
          </a:p>
          <a:p>
            <a:pPr marL="294105" indent="-294105">
              <a:buSzPct val="100000"/>
              <a:buAutoNum type="arabicPeriod" startAt="1"/>
            </a:pPr>
            <a:r>
              <a:t>Why Web Services?</a:t>
            </a:r>
          </a:p>
          <a:p>
            <a:pPr marL="294105" indent="-294105">
              <a:buSzPct val="100000"/>
              <a:buAutoNum type="arabicPeriod" startAt="1"/>
            </a:pPr>
            <a:r>
              <a:t>Web Services Components</a:t>
            </a:r>
          </a:p>
          <a:p>
            <a:pPr marL="294105" indent="-294105">
              <a:buSzPct val="100000"/>
              <a:buAutoNum type="arabicPeriod" startAt="1"/>
            </a:pPr>
            <a:r>
              <a:t>RESTFul Introduction</a:t>
            </a:r>
          </a:p>
          <a:p>
            <a:pPr marL="294105" indent="-294105">
              <a:buSzPct val="100000"/>
              <a:buAutoNum type="arabicPeriod" startAt="1"/>
            </a:pPr>
            <a:r>
              <a:t>RESTFul Web Services</a:t>
            </a:r>
          </a:p>
          <a:p>
            <a:pPr marL="294105" indent="-294105">
              <a:buSzPct val="100000"/>
              <a:buAutoNum type="arabicPeriod" startAt="1"/>
            </a:pPr>
            <a:r>
              <a:t>Advantages of RESTFul Web Services</a:t>
            </a:r>
          </a:p>
          <a:p>
            <a:pPr marL="294105" indent="-294105">
              <a:buSzPct val="100000"/>
              <a:buAutoNum type="arabicPeriod" startAt="1"/>
            </a:pPr>
            <a:r>
              <a:t>HTTP Methods</a:t>
            </a:r>
          </a:p>
        </p:txBody>
      </p:sp>
      <p:sp>
        <p:nvSpPr>
          <p:cNvPr id="365" name="Shape 365"/>
          <p:cNvSpPr/>
          <p:nvPr/>
        </p:nvSpPr>
        <p:spPr>
          <a:xfrm>
            <a:off x="441022" y="911350"/>
            <a:ext cx="1424842" cy="4370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vl1pPr>
          </a:lstStyle>
          <a:p>
            <a:pPr/>
            <a:r>
              <a:t>Contents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Shape 367"/>
          <p:cNvSpPr/>
          <p:nvPr>
            <p:ph type="sldNum" sz="quarter" idx="2"/>
          </p:nvPr>
        </p:nvSpPr>
        <p:spPr>
          <a:xfrm>
            <a:off x="102164" y="6481952"/>
            <a:ext cx="161510" cy="197749"/>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Calibri"/>
              </a:defRPr>
            </a:lvl1pPr>
          </a:lstStyle>
          <a:p>
            <a:pPr/>
            <a:fld id="{86CB4B4D-7CA3-9044-876B-883B54F8677D}" type="slidenum"/>
          </a:p>
        </p:txBody>
      </p:sp>
      <p:sp>
        <p:nvSpPr>
          <p:cNvPr id="368" name="Shape 368"/>
          <p:cNvSpPr/>
          <p:nvPr>
            <p:ph type="title"/>
          </p:nvPr>
        </p:nvSpPr>
        <p:spPr>
          <a:xfrm>
            <a:off x="509648" y="83819"/>
            <a:ext cx="7822304" cy="458839"/>
          </a:xfrm>
          <a:prstGeom prst="rect">
            <a:avLst/>
          </a:prstGeom>
        </p:spPr>
        <p:txBody>
          <a:bodyPr/>
          <a:lstStyle>
            <a:lvl1pPr>
              <a:defRPr cap="none" spc="100" sz="2800">
                <a:latin typeface="+mn-lt"/>
                <a:ea typeface="+mn-ea"/>
                <a:cs typeface="+mn-cs"/>
                <a:sym typeface="Calibri"/>
              </a:defRPr>
            </a:lvl1pPr>
          </a:lstStyle>
          <a:p>
            <a:pPr/>
            <a:r>
              <a:t>Web Services</a:t>
            </a:r>
          </a:p>
        </p:txBody>
      </p:sp>
      <p:sp>
        <p:nvSpPr>
          <p:cNvPr id="369" name="Shape 369"/>
          <p:cNvSpPr/>
          <p:nvPr/>
        </p:nvSpPr>
        <p:spPr>
          <a:xfrm>
            <a:off x="8862863" y="6469610"/>
            <a:ext cx="281137"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000">
                <a:solidFill>
                  <a:srgbClr val="FFFFFF"/>
                </a:solidFill>
                <a:latin typeface="+mn-lt"/>
                <a:ea typeface="+mn-ea"/>
                <a:cs typeface="+mn-cs"/>
                <a:sym typeface="Calibri"/>
              </a:defRPr>
            </a:lvl1pPr>
          </a:lstStyle>
          <a:p>
            <a:pPr/>
            <a:r>
              <a:t>2</a:t>
            </a:r>
          </a:p>
        </p:txBody>
      </p:sp>
      <p:sp>
        <p:nvSpPr>
          <p:cNvPr id="370" name="Shape 370"/>
          <p:cNvSpPr/>
          <p:nvPr/>
        </p:nvSpPr>
        <p:spPr>
          <a:xfrm>
            <a:off x="357820" y="1646809"/>
            <a:ext cx="8125960" cy="47051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Web services are open standard (XML, SOAP, HTTP etc.) based Web applications that interact with other web applications for the purpose of exchanging data.</a:t>
            </a:r>
          </a:p>
          <a:p>
            <a:pPr/>
          </a:p>
          <a:p>
            <a:pPr/>
            <a:r>
              <a:t>Web Services can convert your existing applications into Web-applications.</a:t>
            </a:r>
          </a:p>
          <a:p>
            <a:pPr/>
          </a:p>
          <a:p>
            <a:pPr/>
            <a:r>
              <a:t>A web service is a collection of open protocols and standards used for exchanging data between applications or systems. Software applications written in various programming languages and running on various platforms can use web services to exchange data over computer networks like the Internet in a manner similar to inter-process communication on a single computer.</a:t>
            </a:r>
          </a:p>
        </p:txBody>
      </p:sp>
      <p:sp>
        <p:nvSpPr>
          <p:cNvPr id="371" name="Shape 371"/>
          <p:cNvSpPr/>
          <p:nvPr/>
        </p:nvSpPr>
        <p:spPr>
          <a:xfrm>
            <a:off x="280324" y="949450"/>
            <a:ext cx="8125959"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vl1pPr>
          </a:lstStyle>
          <a:p>
            <a:pPr/>
            <a:r>
              <a:t>Introduction</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sldNum" sz="quarter" idx="2"/>
          </p:nvPr>
        </p:nvSpPr>
        <p:spPr>
          <a:xfrm>
            <a:off x="102164" y="6481952"/>
            <a:ext cx="161510" cy="197749"/>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Calibri"/>
              </a:defRPr>
            </a:lvl1pPr>
          </a:lstStyle>
          <a:p>
            <a:pPr/>
            <a:fld id="{86CB4B4D-7CA3-9044-876B-883B54F8677D}" type="slidenum"/>
          </a:p>
        </p:txBody>
      </p:sp>
      <p:sp>
        <p:nvSpPr>
          <p:cNvPr id="374" name="Shape 374"/>
          <p:cNvSpPr/>
          <p:nvPr>
            <p:ph type="title"/>
          </p:nvPr>
        </p:nvSpPr>
        <p:spPr>
          <a:xfrm>
            <a:off x="509648" y="83819"/>
            <a:ext cx="7822304" cy="458839"/>
          </a:xfrm>
          <a:prstGeom prst="rect">
            <a:avLst/>
          </a:prstGeom>
        </p:spPr>
        <p:txBody>
          <a:bodyPr/>
          <a:lstStyle>
            <a:lvl1pPr>
              <a:defRPr cap="none" spc="100" sz="2800">
                <a:latin typeface="+mn-lt"/>
                <a:ea typeface="+mn-ea"/>
                <a:cs typeface="+mn-cs"/>
                <a:sym typeface="Calibri"/>
              </a:defRPr>
            </a:lvl1pPr>
          </a:lstStyle>
          <a:p>
            <a:pPr/>
            <a:r>
              <a:t>Why Web Services?</a:t>
            </a:r>
          </a:p>
        </p:txBody>
      </p:sp>
      <p:sp>
        <p:nvSpPr>
          <p:cNvPr id="375" name="Shape 375"/>
          <p:cNvSpPr/>
          <p:nvPr/>
        </p:nvSpPr>
        <p:spPr>
          <a:xfrm>
            <a:off x="8862863" y="6469610"/>
            <a:ext cx="281137"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000">
                <a:solidFill>
                  <a:srgbClr val="FFFFFF"/>
                </a:solidFill>
                <a:latin typeface="+mn-lt"/>
                <a:ea typeface="+mn-ea"/>
                <a:cs typeface="+mn-cs"/>
                <a:sym typeface="Calibri"/>
              </a:defRPr>
            </a:lvl1pPr>
          </a:lstStyle>
          <a:p>
            <a:pPr/>
            <a:r>
              <a:t>2</a:t>
            </a:r>
          </a:p>
        </p:txBody>
      </p:sp>
      <p:sp>
        <p:nvSpPr>
          <p:cNvPr id="376" name="Shape 376"/>
          <p:cNvSpPr/>
          <p:nvPr/>
        </p:nvSpPr>
        <p:spPr>
          <a:xfrm>
            <a:off x="440172" y="1153059"/>
            <a:ext cx="8263656" cy="33843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Exposing the Existing Function on the network</a:t>
            </a:r>
          </a:p>
          <a:p>
            <a:pPr>
              <a:defRPr b="1"/>
            </a:pPr>
          </a:p>
          <a:p>
            <a:pPr/>
            <a:r>
              <a:t>A web service is a unit of managed code that can be remotely invoked using HTTP, that is, it can be activated using HTTP requests. Web services allows you to expose the functionality of your existing code over the network. Once it is exposed on the network, other application can use the functionality of your program.</a:t>
            </a:r>
          </a:p>
          <a:p>
            <a:pPr/>
          </a:p>
          <a:p>
            <a:pPr>
              <a:defRPr b="1"/>
            </a:pPr>
            <a:r>
              <a:t>Low Cost of Communication</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Shape 378"/>
          <p:cNvSpPr/>
          <p:nvPr>
            <p:ph type="sldNum" sz="quarter" idx="2"/>
          </p:nvPr>
        </p:nvSpPr>
        <p:spPr>
          <a:xfrm>
            <a:off x="102164" y="6481952"/>
            <a:ext cx="161510" cy="197749"/>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Calibri"/>
              </a:defRPr>
            </a:lvl1pPr>
          </a:lstStyle>
          <a:p>
            <a:pPr/>
            <a:fld id="{86CB4B4D-7CA3-9044-876B-883B54F8677D}" type="slidenum"/>
          </a:p>
        </p:txBody>
      </p:sp>
      <p:sp>
        <p:nvSpPr>
          <p:cNvPr id="379" name="Shape 379"/>
          <p:cNvSpPr/>
          <p:nvPr>
            <p:ph type="title"/>
          </p:nvPr>
        </p:nvSpPr>
        <p:spPr>
          <a:xfrm>
            <a:off x="509648" y="83819"/>
            <a:ext cx="7822304" cy="458839"/>
          </a:xfrm>
          <a:prstGeom prst="rect">
            <a:avLst/>
          </a:prstGeom>
        </p:spPr>
        <p:txBody>
          <a:bodyPr/>
          <a:lstStyle>
            <a:lvl1pPr>
              <a:defRPr cap="none" spc="100" sz="2800">
                <a:latin typeface="+mn-lt"/>
                <a:ea typeface="+mn-ea"/>
                <a:cs typeface="+mn-cs"/>
                <a:sym typeface="Calibri"/>
              </a:defRPr>
            </a:lvl1pPr>
          </a:lstStyle>
          <a:p>
            <a:pPr/>
            <a:r>
              <a:t>Why Web Services?</a:t>
            </a:r>
          </a:p>
        </p:txBody>
      </p:sp>
      <p:sp>
        <p:nvSpPr>
          <p:cNvPr id="380" name="Shape 380"/>
          <p:cNvSpPr/>
          <p:nvPr/>
        </p:nvSpPr>
        <p:spPr>
          <a:xfrm>
            <a:off x="8862863" y="6469610"/>
            <a:ext cx="281137"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000">
                <a:solidFill>
                  <a:srgbClr val="FFFFFF"/>
                </a:solidFill>
                <a:latin typeface="+mn-lt"/>
                <a:ea typeface="+mn-ea"/>
                <a:cs typeface="+mn-cs"/>
                <a:sym typeface="Calibri"/>
              </a:defRPr>
            </a:lvl1pPr>
          </a:lstStyle>
          <a:p>
            <a:pPr/>
            <a:r>
              <a:t>2</a:t>
            </a:r>
          </a:p>
        </p:txBody>
      </p:sp>
      <p:sp>
        <p:nvSpPr>
          <p:cNvPr id="381" name="Shape 381"/>
          <p:cNvSpPr/>
          <p:nvPr/>
        </p:nvSpPr>
        <p:spPr>
          <a:xfrm>
            <a:off x="384276" y="740860"/>
            <a:ext cx="8375448" cy="60259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Interoperability</a:t>
            </a:r>
          </a:p>
          <a:p>
            <a:pPr>
              <a:defRPr b="1"/>
            </a:pPr>
          </a:p>
          <a:p>
            <a:pPr/>
            <a:r>
              <a:t>Web services allow various applications to talk to each other and share data and services among themselves. Other applications can also use the web services. For example, a VB or .NET application can talk to Java web services and vice versa. Web services are used to make the application platform and technology independent.</a:t>
            </a:r>
          </a:p>
          <a:p>
            <a:pPr/>
          </a:p>
          <a:p>
            <a:pPr>
              <a:defRPr b="1"/>
            </a:pPr>
            <a:r>
              <a:t>Standardised Protocol</a:t>
            </a:r>
          </a:p>
          <a:p>
            <a:pPr>
              <a:defRPr b="1"/>
            </a:pPr>
          </a:p>
          <a:p>
            <a:pPr/>
            <a:r>
              <a:t>Web services use standardised industry standard protocol for the communication. All the four layers (Service Transport, XML Messaging, Service Description, and Service Discovery layers) use well-defined protocols in the web services protocol stack. This standardisation of protocol stack gives the business many advantages such as a wide range of choices, reduction in the cost due to competition, and increase in the quality.</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Shape 383"/>
          <p:cNvSpPr/>
          <p:nvPr>
            <p:ph type="sldNum" sz="quarter" idx="2"/>
          </p:nvPr>
        </p:nvSpPr>
        <p:spPr>
          <a:xfrm>
            <a:off x="102164" y="6481952"/>
            <a:ext cx="161510" cy="197749"/>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Calibri"/>
              </a:defRPr>
            </a:lvl1pPr>
          </a:lstStyle>
          <a:p>
            <a:pPr/>
            <a:fld id="{86CB4B4D-7CA3-9044-876B-883B54F8677D}" type="slidenum"/>
          </a:p>
        </p:txBody>
      </p:sp>
      <p:sp>
        <p:nvSpPr>
          <p:cNvPr id="384" name="Shape 384"/>
          <p:cNvSpPr/>
          <p:nvPr>
            <p:ph type="title"/>
          </p:nvPr>
        </p:nvSpPr>
        <p:spPr>
          <a:xfrm>
            <a:off x="509648" y="83819"/>
            <a:ext cx="7822304" cy="458839"/>
          </a:xfrm>
          <a:prstGeom prst="rect">
            <a:avLst/>
          </a:prstGeom>
        </p:spPr>
        <p:txBody>
          <a:bodyPr/>
          <a:lstStyle>
            <a:lvl1pPr>
              <a:defRPr cap="none" spc="100" sz="2800">
                <a:latin typeface="+mn-lt"/>
                <a:ea typeface="+mn-ea"/>
                <a:cs typeface="+mn-cs"/>
                <a:sym typeface="Calibri"/>
              </a:defRPr>
            </a:lvl1pPr>
          </a:lstStyle>
          <a:p>
            <a:pPr/>
            <a:r>
              <a:t>Web Services Components</a:t>
            </a:r>
          </a:p>
        </p:txBody>
      </p:sp>
      <p:sp>
        <p:nvSpPr>
          <p:cNvPr id="385" name="Shape 385"/>
          <p:cNvSpPr/>
          <p:nvPr/>
        </p:nvSpPr>
        <p:spPr>
          <a:xfrm>
            <a:off x="8862863" y="6469610"/>
            <a:ext cx="281137"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000">
                <a:solidFill>
                  <a:srgbClr val="FFFFFF"/>
                </a:solidFill>
                <a:latin typeface="+mn-lt"/>
                <a:ea typeface="+mn-ea"/>
                <a:cs typeface="+mn-cs"/>
                <a:sym typeface="Calibri"/>
              </a:defRPr>
            </a:lvl1pPr>
          </a:lstStyle>
          <a:p>
            <a:pPr/>
            <a:r>
              <a:t>2</a:t>
            </a:r>
          </a:p>
        </p:txBody>
      </p:sp>
      <p:sp>
        <p:nvSpPr>
          <p:cNvPr id="386" name="Shape 386"/>
          <p:cNvSpPr/>
          <p:nvPr/>
        </p:nvSpPr>
        <p:spPr>
          <a:xfrm>
            <a:off x="406528" y="953605"/>
            <a:ext cx="8330944" cy="47051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XML-RPC</a:t>
            </a:r>
          </a:p>
          <a:p>
            <a:pPr>
              <a:defRPr b="1"/>
            </a:pPr>
          </a:p>
          <a:p>
            <a:pPr/>
            <a:r>
              <a:t>This is the simplest XML-based protocol for exchanging information between computers.</a:t>
            </a:r>
          </a:p>
          <a:p>
            <a:pPr/>
          </a:p>
          <a:p>
            <a:pPr marL="220578" indent="-220578">
              <a:buSzPct val="100000"/>
              <a:buChar char="•"/>
            </a:pPr>
            <a:r>
              <a:t>XML-RPC is a simple protocol that uses XML messages to perform RPCs.</a:t>
            </a:r>
          </a:p>
          <a:p>
            <a:pPr marL="220578" indent="-220578">
              <a:buSzPct val="100000"/>
              <a:buChar char="•"/>
            </a:pPr>
            <a:r>
              <a:t>Requests are encoded in XML and sent via HTTP POST.</a:t>
            </a:r>
          </a:p>
          <a:p>
            <a:pPr marL="220578" indent="-220578">
              <a:buSzPct val="100000"/>
              <a:buChar char="•"/>
            </a:pPr>
            <a:r>
              <a:t>XML responses are embedded in the body of the HTTP response.</a:t>
            </a:r>
          </a:p>
          <a:p>
            <a:pPr marL="220578" indent="-220578">
              <a:buSzPct val="100000"/>
              <a:buChar char="•"/>
            </a:pPr>
            <a:r>
              <a:t>XML-RPC is platform-independent.</a:t>
            </a:r>
          </a:p>
          <a:p>
            <a:pPr marL="220578" indent="-220578">
              <a:buSzPct val="100000"/>
              <a:buChar char="•"/>
            </a:pPr>
            <a:r>
              <a:t>XML-RPC allows diverse applications to communicate.</a:t>
            </a:r>
          </a:p>
          <a:p>
            <a:pPr marL="220578" indent="-220578">
              <a:buSzPct val="100000"/>
              <a:buChar char="•"/>
            </a:pPr>
            <a:r>
              <a:t>A Java client can speak XML-RPC to a Perl server.</a:t>
            </a:r>
          </a:p>
          <a:p>
            <a:pPr marL="220578" indent="-220578">
              <a:buSzPct val="100000"/>
              <a:buChar char="•"/>
            </a:pPr>
            <a:r>
              <a:t>XML-RPC is the easiest way to get started with web services.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sldNum" sz="quarter" idx="2"/>
          </p:nvPr>
        </p:nvSpPr>
        <p:spPr>
          <a:xfrm>
            <a:off x="102164" y="6481952"/>
            <a:ext cx="161510" cy="197749"/>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Calibri"/>
              </a:defRPr>
            </a:lvl1pPr>
          </a:lstStyle>
          <a:p>
            <a:pPr/>
            <a:fld id="{86CB4B4D-7CA3-9044-876B-883B54F8677D}" type="slidenum"/>
          </a:p>
        </p:txBody>
      </p:sp>
      <p:sp>
        <p:nvSpPr>
          <p:cNvPr id="389" name="Shape 389"/>
          <p:cNvSpPr/>
          <p:nvPr>
            <p:ph type="title"/>
          </p:nvPr>
        </p:nvSpPr>
        <p:spPr>
          <a:xfrm>
            <a:off x="509648" y="116840"/>
            <a:ext cx="7822304" cy="458838"/>
          </a:xfrm>
          <a:prstGeom prst="rect">
            <a:avLst/>
          </a:prstGeom>
        </p:spPr>
        <p:txBody>
          <a:bodyPr/>
          <a:lstStyle>
            <a:lvl1pPr>
              <a:defRPr cap="none" spc="100" sz="2800">
                <a:latin typeface="+mn-lt"/>
                <a:ea typeface="+mn-ea"/>
                <a:cs typeface="+mn-cs"/>
                <a:sym typeface="Calibri"/>
              </a:defRPr>
            </a:lvl1pPr>
          </a:lstStyle>
          <a:p>
            <a:pPr/>
            <a:r>
              <a:t>Web Services Components</a:t>
            </a:r>
          </a:p>
        </p:txBody>
      </p:sp>
      <p:sp>
        <p:nvSpPr>
          <p:cNvPr id="390" name="Shape 390"/>
          <p:cNvSpPr/>
          <p:nvPr/>
        </p:nvSpPr>
        <p:spPr>
          <a:xfrm>
            <a:off x="8862863" y="6469610"/>
            <a:ext cx="281137"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000">
                <a:solidFill>
                  <a:srgbClr val="FFFFFF"/>
                </a:solidFill>
                <a:latin typeface="+mn-lt"/>
                <a:ea typeface="+mn-ea"/>
                <a:cs typeface="+mn-cs"/>
                <a:sym typeface="Calibri"/>
              </a:defRPr>
            </a:lvl1pPr>
          </a:lstStyle>
          <a:p>
            <a:pPr/>
            <a:r>
              <a:t>2</a:t>
            </a:r>
          </a:p>
        </p:txBody>
      </p:sp>
      <p:sp>
        <p:nvSpPr>
          <p:cNvPr id="391" name="Shape 391"/>
          <p:cNvSpPr/>
          <p:nvPr/>
        </p:nvSpPr>
        <p:spPr>
          <a:xfrm>
            <a:off x="406528" y="953605"/>
            <a:ext cx="8330944" cy="47051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SOAP (Simple Object Access Protocol)</a:t>
            </a:r>
          </a:p>
          <a:p>
            <a:pPr>
              <a:defRPr b="1"/>
            </a:pPr>
          </a:p>
          <a:p>
            <a:pPr/>
            <a:r>
              <a:t>SOAP is an XML-based protocol for exchanging information between computers.</a:t>
            </a:r>
          </a:p>
          <a:p>
            <a:pPr/>
          </a:p>
          <a:p>
            <a:pPr marL="220578" indent="-220578">
              <a:buSzPct val="100000"/>
              <a:buChar char="•"/>
            </a:pPr>
            <a:r>
              <a:t>SOAP is a communication protocol.</a:t>
            </a:r>
          </a:p>
          <a:p>
            <a:pPr marL="220578" indent="-220578">
              <a:buSzPct val="100000"/>
              <a:buChar char="•"/>
            </a:pPr>
            <a:r>
              <a:t>SOAP is for communication between applications.</a:t>
            </a:r>
          </a:p>
          <a:p>
            <a:pPr marL="220578" indent="-220578">
              <a:buSzPct val="100000"/>
              <a:buChar char="•"/>
            </a:pPr>
            <a:r>
              <a:t>SOAP is a format for sending messages.</a:t>
            </a:r>
          </a:p>
          <a:p>
            <a:pPr marL="220578" indent="-220578">
              <a:buSzPct val="100000"/>
              <a:buChar char="•"/>
            </a:pPr>
            <a:r>
              <a:t>SOAP is designed to communicate via Internet.</a:t>
            </a:r>
          </a:p>
          <a:p>
            <a:pPr marL="220578" indent="-220578">
              <a:buSzPct val="100000"/>
              <a:buChar char="•"/>
            </a:pPr>
            <a:r>
              <a:t>SOAP is platform independent.</a:t>
            </a:r>
          </a:p>
          <a:p>
            <a:pPr marL="220578" indent="-220578">
              <a:buSzPct val="100000"/>
              <a:buChar char="•"/>
            </a:pPr>
            <a:r>
              <a:t>SOAP is language independent.</a:t>
            </a:r>
          </a:p>
          <a:p>
            <a:pPr marL="220578" indent="-220578">
              <a:buSzPct val="100000"/>
              <a:buChar char="•"/>
            </a:pPr>
            <a:r>
              <a:t>SOAP is simple and extensible.</a:t>
            </a:r>
          </a:p>
          <a:p>
            <a:pPr marL="220578" indent="-220578">
              <a:buSzPct val="100000"/>
              <a:buChar char="•"/>
            </a:pPr>
            <a:r>
              <a:t>SOAP allows you to get around firewalls.</a:t>
            </a:r>
          </a:p>
          <a:p>
            <a:pPr marL="220578" indent="-220578">
              <a:buSzPct val="100000"/>
              <a:buChar char="•"/>
            </a:pPr>
            <a:r>
              <a:t>SOAP will be developed as a W3C standard.</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Shape 393"/>
          <p:cNvSpPr/>
          <p:nvPr>
            <p:ph type="sldNum" sz="quarter" idx="2"/>
          </p:nvPr>
        </p:nvSpPr>
        <p:spPr>
          <a:xfrm>
            <a:off x="102164" y="6481952"/>
            <a:ext cx="161510" cy="197749"/>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Calibri"/>
              </a:defRPr>
            </a:lvl1pPr>
          </a:lstStyle>
          <a:p>
            <a:pPr/>
            <a:fld id="{86CB4B4D-7CA3-9044-876B-883B54F8677D}" type="slidenum"/>
          </a:p>
        </p:txBody>
      </p:sp>
      <p:sp>
        <p:nvSpPr>
          <p:cNvPr id="394" name="Shape 394"/>
          <p:cNvSpPr/>
          <p:nvPr>
            <p:ph type="title"/>
          </p:nvPr>
        </p:nvSpPr>
        <p:spPr>
          <a:xfrm>
            <a:off x="509648" y="83819"/>
            <a:ext cx="7822304" cy="458839"/>
          </a:xfrm>
          <a:prstGeom prst="rect">
            <a:avLst/>
          </a:prstGeom>
        </p:spPr>
        <p:txBody>
          <a:bodyPr/>
          <a:lstStyle>
            <a:lvl1pPr>
              <a:defRPr cap="none" spc="100" sz="2800">
                <a:latin typeface="+mn-lt"/>
                <a:ea typeface="+mn-ea"/>
                <a:cs typeface="+mn-cs"/>
                <a:sym typeface="Calibri"/>
              </a:defRPr>
            </a:lvl1pPr>
          </a:lstStyle>
          <a:p>
            <a:pPr/>
            <a:r>
              <a:t>Web Services Components</a:t>
            </a:r>
          </a:p>
        </p:txBody>
      </p:sp>
      <p:sp>
        <p:nvSpPr>
          <p:cNvPr id="395" name="Shape 395"/>
          <p:cNvSpPr/>
          <p:nvPr/>
        </p:nvSpPr>
        <p:spPr>
          <a:xfrm>
            <a:off x="8862863" y="6469610"/>
            <a:ext cx="281137"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000">
                <a:solidFill>
                  <a:srgbClr val="FFFFFF"/>
                </a:solidFill>
                <a:latin typeface="+mn-lt"/>
                <a:ea typeface="+mn-ea"/>
                <a:cs typeface="+mn-cs"/>
                <a:sym typeface="Calibri"/>
              </a:defRPr>
            </a:lvl1pPr>
          </a:lstStyle>
          <a:p>
            <a:pPr/>
            <a:r>
              <a:t>2</a:t>
            </a:r>
          </a:p>
        </p:txBody>
      </p:sp>
      <p:sp>
        <p:nvSpPr>
          <p:cNvPr id="396" name="Shape 396"/>
          <p:cNvSpPr/>
          <p:nvPr/>
        </p:nvSpPr>
        <p:spPr>
          <a:xfrm>
            <a:off x="409386" y="745940"/>
            <a:ext cx="8307765" cy="5695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WSDL (Web Services Description Language)</a:t>
            </a:r>
          </a:p>
          <a:p>
            <a:pPr>
              <a:defRPr b="1"/>
            </a:pPr>
          </a:p>
          <a:p>
            <a:pPr/>
            <a:r>
              <a:t>WSDL is an XML-based language for describing web services and how to access them.</a:t>
            </a:r>
          </a:p>
          <a:p>
            <a:pPr/>
          </a:p>
          <a:p>
            <a:pPr marL="220578" indent="-220578">
              <a:buSzPct val="100000"/>
              <a:buChar char="•"/>
            </a:pPr>
            <a:r>
              <a:t>WSDL was developed jointly by Microsoft and IBM.</a:t>
            </a:r>
          </a:p>
          <a:p>
            <a:pPr marL="220578" indent="-220578">
              <a:buSzPct val="100000"/>
              <a:buChar char="•"/>
            </a:pPr>
            <a:r>
              <a:t>WSDL is an XML based protocol for information exchange in decentralised and distributed environments.</a:t>
            </a:r>
          </a:p>
          <a:p>
            <a:pPr marL="220578" indent="-220578">
              <a:buSzPct val="100000"/>
              <a:buChar char="•"/>
            </a:pPr>
            <a:r>
              <a:t>WSDL is the standard format for describing a web service.</a:t>
            </a:r>
          </a:p>
          <a:p>
            <a:pPr marL="220578" indent="-220578">
              <a:buSzPct val="100000"/>
              <a:buChar char="•"/>
            </a:pPr>
            <a:r>
              <a:t>WSDL definition describes how to access a web service and what operations it will perform.</a:t>
            </a:r>
          </a:p>
          <a:p>
            <a:pPr marL="220578" indent="-220578">
              <a:buSzPct val="100000"/>
              <a:buChar char="•"/>
            </a:pPr>
            <a:r>
              <a:t>WSDL is a language for describing how to interface with XML-based services.</a:t>
            </a:r>
          </a:p>
          <a:p>
            <a:pPr marL="220578" indent="-220578">
              <a:buSzPct val="100000"/>
              <a:buChar char="•"/>
            </a:pPr>
            <a:r>
              <a:t>WSDL is an integral part of UDDI, an XML-based worldwide business registry.</a:t>
            </a:r>
          </a:p>
          <a:p>
            <a:pPr marL="220578" indent="-220578">
              <a:buSzPct val="100000"/>
              <a:buChar char="•"/>
            </a:pPr>
            <a:r>
              <a:t>WSDL is the language that UDDI uses.</a:t>
            </a:r>
          </a:p>
          <a:p>
            <a:pPr marL="220578" indent="-220578">
              <a:buSzPct val="100000"/>
              <a:buChar char="•"/>
            </a:pPr>
            <a:r>
              <a:t>WSDL is pronounced as 'wiz-dull' and spelled out as 'W-S-D-L'.</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 name="Shape 398"/>
          <p:cNvSpPr/>
          <p:nvPr>
            <p:ph type="sldNum" sz="quarter" idx="2"/>
          </p:nvPr>
        </p:nvSpPr>
        <p:spPr>
          <a:xfrm>
            <a:off x="102164" y="6481952"/>
            <a:ext cx="161510" cy="197749"/>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Calibri"/>
              </a:defRPr>
            </a:lvl1pPr>
          </a:lstStyle>
          <a:p>
            <a:pPr/>
            <a:fld id="{86CB4B4D-7CA3-9044-876B-883B54F8677D}" type="slidenum"/>
          </a:p>
        </p:txBody>
      </p:sp>
      <p:sp>
        <p:nvSpPr>
          <p:cNvPr id="399" name="Shape 399"/>
          <p:cNvSpPr/>
          <p:nvPr>
            <p:ph type="title"/>
          </p:nvPr>
        </p:nvSpPr>
        <p:spPr>
          <a:xfrm>
            <a:off x="509648" y="83819"/>
            <a:ext cx="7822304" cy="458839"/>
          </a:xfrm>
          <a:prstGeom prst="rect">
            <a:avLst/>
          </a:prstGeom>
        </p:spPr>
        <p:txBody>
          <a:bodyPr/>
          <a:lstStyle>
            <a:lvl1pPr>
              <a:defRPr cap="none" spc="100" sz="2800">
                <a:latin typeface="+mn-lt"/>
                <a:ea typeface="+mn-ea"/>
                <a:cs typeface="+mn-cs"/>
                <a:sym typeface="Calibri"/>
              </a:defRPr>
            </a:lvl1pPr>
          </a:lstStyle>
          <a:p>
            <a:pPr/>
            <a:r>
              <a:t>Web Services Components</a:t>
            </a:r>
          </a:p>
        </p:txBody>
      </p:sp>
      <p:sp>
        <p:nvSpPr>
          <p:cNvPr id="400" name="Shape 400"/>
          <p:cNvSpPr/>
          <p:nvPr/>
        </p:nvSpPr>
        <p:spPr>
          <a:xfrm>
            <a:off x="8862863" y="6469610"/>
            <a:ext cx="281137"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000">
                <a:solidFill>
                  <a:srgbClr val="FFFFFF"/>
                </a:solidFill>
                <a:latin typeface="+mn-lt"/>
                <a:ea typeface="+mn-ea"/>
                <a:cs typeface="+mn-cs"/>
                <a:sym typeface="Calibri"/>
              </a:defRPr>
            </a:lvl1pPr>
          </a:lstStyle>
          <a:p>
            <a:pPr/>
            <a:r>
              <a:t>2</a:t>
            </a:r>
          </a:p>
        </p:txBody>
      </p:sp>
      <p:sp>
        <p:nvSpPr>
          <p:cNvPr id="401" name="Shape 401"/>
          <p:cNvSpPr/>
          <p:nvPr/>
        </p:nvSpPr>
        <p:spPr>
          <a:xfrm>
            <a:off x="418118" y="720540"/>
            <a:ext cx="8307764" cy="5695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UDDI</a:t>
            </a:r>
          </a:p>
          <a:p>
            <a:pPr>
              <a:defRPr b="1"/>
            </a:pPr>
          </a:p>
          <a:p>
            <a:pPr/>
            <a:r>
              <a:t>UDDI is an XML-based standard for describing, publishing, and finding web services.</a:t>
            </a:r>
          </a:p>
          <a:p>
            <a:pPr/>
          </a:p>
          <a:p>
            <a:pPr marL="220578" indent="-220578">
              <a:buSzPct val="100000"/>
              <a:buChar char="•"/>
            </a:pPr>
            <a:r>
              <a:t>UDDI stands for Universal Description, Discovery, and Integration.</a:t>
            </a:r>
          </a:p>
          <a:p>
            <a:pPr marL="220578" indent="-220578">
              <a:buSzPct val="100000"/>
              <a:buChar char="•"/>
            </a:pPr>
            <a:r>
              <a:t>UDDI is a specification for a distributed registry of web services.</a:t>
            </a:r>
          </a:p>
          <a:p>
            <a:pPr marL="220578" indent="-220578">
              <a:buSzPct val="100000"/>
              <a:buChar char="•"/>
            </a:pPr>
            <a:r>
              <a:t>UDDI is platform independent, open framework.</a:t>
            </a:r>
          </a:p>
          <a:p>
            <a:pPr marL="220578" indent="-220578">
              <a:buSzPct val="100000"/>
              <a:buChar char="•"/>
            </a:pPr>
            <a:r>
              <a:t>UDDI can communicate via SOAP, CORBA, and Java RMI Protocol.</a:t>
            </a:r>
          </a:p>
          <a:p>
            <a:pPr marL="220578" indent="-220578">
              <a:buSzPct val="100000"/>
              <a:buChar char="•"/>
            </a:pPr>
            <a:r>
              <a:t>UDDI uses WSDL to describe interfaces to web services.</a:t>
            </a:r>
          </a:p>
          <a:p>
            <a:pPr marL="220578" indent="-220578">
              <a:buSzPct val="100000"/>
              <a:buChar char="•"/>
            </a:pPr>
            <a:r>
              <a:t>UDDI is seen with SOAP and WSDL as one of the three foundation standards of web services.</a:t>
            </a:r>
          </a:p>
          <a:p>
            <a:pPr marL="220578" indent="-220578">
              <a:buSzPct val="100000"/>
              <a:buChar char="•"/>
            </a:pPr>
            <a:r>
              <a:t>UDDI is an open industry initiative enabling businesses to discover each other and define how they interact over the Internet.</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544236"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544236"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544236"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544236"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