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3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</a:t>
            </a:r>
            <a:r>
              <a:rPr lang="en-US" sz="1200" dirty="0" smtClean="0"/>
              <a:t>18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August </a:t>
            </a:r>
            <a:r>
              <a:rPr lang="en-US" sz="1200" dirty="0" smtClean="0"/>
              <a:t>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" y="928868"/>
            <a:ext cx="7747279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&amp; iOS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devices 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 to provide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iOS 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 of version 1 &amp; 2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07328"/>
              </p:ext>
            </p:extLst>
          </p:nvPr>
        </p:nvGraphicFramePr>
        <p:xfrm>
          <a:off x="846160" y="1182804"/>
          <a:ext cx="7889542" cy="4899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18-August-2016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End of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the Project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631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69" y="738332"/>
            <a:ext cx="7929350" cy="5632311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Android  Development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X-code –              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iOS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Tomcat Server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&amp; MySQL Database –            			Web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Source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	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Tool--                        			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Swift (iOS)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devices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engineer –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Subhalaxmi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Nitesh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Developer engineer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 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85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% FTR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Weekly quality metrics shall be maintained and published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the mobile GPS  not with  real GPS  module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25592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544533"/>
                <a:gridCol w="236106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effort need to put or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.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so that buffer resource can be used.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iOS  developer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 will test in simulator.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Try to apply it in later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version.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5"/>
          </p:nvPr>
        </p:nvSpPr>
        <p:spPr>
          <a:xfrm>
            <a:off x="868680" y="1435620"/>
            <a:ext cx="7279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functionality or activities that are not specifically mentioned in the scope are considered excluded from the scope of this proposal. If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EasiCab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requires, such functionalities or activities can be considered as a change of scope and routed through EASi’s Change Management Process as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illustrated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6946709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Change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 &amp; How it will work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9380" y="1018871"/>
            <a:ext cx="7696947" cy="5401310"/>
            <a:chOff x="1474" y="4310"/>
            <a:chExt cx="8244" cy="8770"/>
          </a:xfrm>
        </p:grpSpPr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>
              <a:off x="1474" y="4574"/>
              <a:ext cx="1613" cy="6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Receive Change Request (CR)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>
              <a:off x="3658" y="4466"/>
              <a:ext cx="1896" cy="8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Register CR in CR Log with CR Priority and Status: Open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0" name="AutoShape 169"/>
            <p:cNvCxnSpPr>
              <a:cxnSpLocks noChangeShapeType="1"/>
            </p:cNvCxnSpPr>
            <p:nvPr/>
          </p:nvCxnSpPr>
          <p:spPr bwMode="auto">
            <a:xfrm>
              <a:off x="308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>
              <a:off x="6118" y="4310"/>
              <a:ext cx="3600" cy="14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Perform CR Impact Analysis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Check for additional specifications, if required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2" name="AutoShape 171"/>
            <p:cNvCxnSpPr>
              <a:cxnSpLocks noChangeShapeType="1"/>
            </p:cNvCxnSpPr>
            <p:nvPr/>
          </p:nvCxnSpPr>
          <p:spPr bwMode="auto">
            <a:xfrm>
              <a:off x="554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>
              <a:off x="6118" y="6050"/>
              <a:ext cx="3600" cy="144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CR Impact to Customer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Request additional specifications, if required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4" name="AutoShape 173"/>
            <p:cNvCxnSpPr>
              <a:cxnSpLocks noChangeShapeType="1"/>
            </p:cNvCxnSpPr>
            <p:nvPr/>
          </p:nvCxnSpPr>
          <p:spPr bwMode="auto">
            <a:xfrm>
              <a:off x="7917" y="547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4"/>
            <p:cNvCxnSpPr>
              <a:cxnSpLocks noChangeShapeType="1"/>
              <a:stCxn id="13" idx="2"/>
            </p:cNvCxnSpPr>
            <p:nvPr/>
          </p:nvCxnSpPr>
          <p:spPr bwMode="auto">
            <a:xfrm flipH="1">
              <a:off x="7917" y="7497"/>
              <a:ext cx="1" cy="3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>
              <a:off x="2530" y="7785"/>
              <a:ext cx="3354" cy="1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Impacted activity and work products (including Specifications, if any)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to CR Stakeholders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7" name="AutoShape 176"/>
            <p:cNvCxnSpPr>
              <a:cxnSpLocks noChangeShapeType="1"/>
            </p:cNvCxnSpPr>
            <p:nvPr/>
          </p:nvCxnSpPr>
          <p:spPr bwMode="auto">
            <a:xfrm flipH="1" flipV="1">
              <a:off x="5896" y="8344"/>
              <a:ext cx="853" cy="384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>
              <a:off x="2338" y="9129"/>
              <a:ext cx="3744" cy="14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Execute Change Request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Log the CR activity as a New Task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the necessary revision details / attributes for the impacted  change and functionality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9" name="AutoShape 178"/>
            <p:cNvCxnSpPr>
              <a:cxnSpLocks noChangeShapeType="1"/>
            </p:cNvCxnSpPr>
            <p:nvPr/>
          </p:nvCxnSpPr>
          <p:spPr bwMode="auto">
            <a:xfrm>
              <a:off x="4206" y="8841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>
              <a:off x="3253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Closed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1" name="AutoShape 180"/>
            <p:cNvCxnSpPr>
              <a:cxnSpLocks noChangeShapeType="1"/>
            </p:cNvCxnSpPr>
            <p:nvPr/>
          </p:nvCxnSpPr>
          <p:spPr bwMode="auto">
            <a:xfrm>
              <a:off x="4206" y="1055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>
              <a:off x="6961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Dropped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3" name="AutoShape 182"/>
            <p:cNvCxnSpPr>
              <a:cxnSpLocks noChangeShapeType="1"/>
            </p:cNvCxnSpPr>
            <p:nvPr/>
          </p:nvCxnSpPr>
          <p:spPr bwMode="auto">
            <a:xfrm>
              <a:off x="7917" y="8913"/>
              <a:ext cx="0" cy="2217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>
              <a:off x="6749" y="7809"/>
              <a:ext cx="2383" cy="1837"/>
            </a:xfrm>
            <a:prstGeom prst="diamond">
              <a:avLst/>
            </a:prstGeom>
            <a:solidFill>
              <a:srgbClr val="FFFFFF"/>
            </a:solidFill>
            <a:ln w="22225">
              <a:solidFill>
                <a:schemeClr val="tx2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Seek Approval from Customer </a:t>
              </a:r>
              <a:r>
                <a:rPr lang="en-US" sz="10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  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CRequestor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5956" y="8554"/>
              <a:ext cx="85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200" b="1" dirty="0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Yes</a:t>
              </a:r>
              <a:endParaRPr lang="en-IN" sz="12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>
              <a:off x="3253" y="1239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Amend SOW / PO to Incorporate CR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8" name="AutoShape 187"/>
            <p:cNvCxnSpPr>
              <a:cxnSpLocks noChangeShapeType="1"/>
            </p:cNvCxnSpPr>
            <p:nvPr/>
          </p:nvCxnSpPr>
          <p:spPr bwMode="auto">
            <a:xfrm>
              <a:off x="1774" y="12739"/>
              <a:ext cx="1479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8"/>
            <p:cNvCxnSpPr>
              <a:cxnSpLocks noChangeShapeType="1"/>
            </p:cNvCxnSpPr>
            <p:nvPr/>
          </p:nvCxnSpPr>
          <p:spPr bwMode="auto">
            <a:xfrm>
              <a:off x="1777" y="8332"/>
              <a:ext cx="0" cy="4421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9"/>
            <p:cNvCxnSpPr>
              <a:cxnSpLocks noChangeShapeType="1"/>
            </p:cNvCxnSpPr>
            <p:nvPr/>
          </p:nvCxnSpPr>
          <p:spPr bwMode="auto">
            <a:xfrm>
              <a:off x="1777" y="8356"/>
              <a:ext cx="753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433068" y="4574990"/>
            <a:ext cx="633943" cy="2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200" b="1" dirty="0">
                <a:solidFill>
                  <a:srgbClr val="262626"/>
                </a:solidFill>
                <a:effectLst/>
                <a:latin typeface="Calibri"/>
                <a:ea typeface="Times New Roman"/>
                <a:cs typeface="Calibri"/>
              </a:rPr>
              <a:t>No</a:t>
            </a:r>
            <a:endParaRPr lang="en-IN" sz="1200" dirty="0">
              <a:solidFill>
                <a:srgbClr val="262626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1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iOS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will work..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1214651"/>
            <a:ext cx="7806519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engineering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provides critical, innovative engineering solutions around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globe for customer as well as employees.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Cab management system plays a vital role for employee in point of safe &amp; secure transportation.  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easy smart phone application to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manage the </a:t>
            </a:r>
            <a:r>
              <a:rPr lang="en-US" sz="1800" dirty="0" err="1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cab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 for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easy and safety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development for the whole app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 the application with web services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686862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950548"/>
            <a:ext cx="4290174" cy="3668632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2.1: 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3002508"/>
            <a:ext cx="3029803" cy="2524836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It’s a separate module , If success it can be combined in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Cab/Employee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994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Change Management</vt:lpstr>
      <vt:lpstr>Change Management</vt:lpstr>
      <vt:lpstr>Project Deliverables</vt:lpstr>
      <vt:lpstr>How to use</vt:lpstr>
      <vt:lpstr>How it will work..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185</cp:revision>
  <dcterms:created xsi:type="dcterms:W3CDTF">2016-05-21T22:23:15Z</dcterms:created>
  <dcterms:modified xsi:type="dcterms:W3CDTF">2016-08-16T13:24:02Z</dcterms:modified>
</cp:coreProperties>
</file>