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9" r:id="rId2"/>
    <p:sldId id="271" r:id="rId3"/>
    <p:sldId id="302" r:id="rId4"/>
    <p:sldId id="303" r:id="rId5"/>
    <p:sldId id="300" r:id="rId6"/>
    <p:sldId id="301" r:id="rId7"/>
    <p:sldId id="289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4237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88473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32711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76947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21184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65420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09657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53894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592" userDrawn="1">
          <p15:clr>
            <a:srgbClr val="A4A3A4"/>
          </p15:clr>
        </p15:guide>
        <p15:guide id="2" pos="3456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F53"/>
    <a:srgbClr val="0195D3"/>
    <a:srgbClr val="9B9B9C"/>
    <a:srgbClr val="021A32"/>
    <a:srgbClr val="F8971D"/>
    <a:srgbClr val="A4D7F4"/>
    <a:srgbClr val="FFB612"/>
    <a:srgbClr val="8DC63F"/>
    <a:srgbClr val="007698"/>
    <a:srgbClr val="F68B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937" autoAdjust="0"/>
    <p:restoredTop sz="50000" autoAdjust="0"/>
  </p:normalViewPr>
  <p:slideViewPr>
    <p:cSldViewPr snapToGrid="0">
      <p:cViewPr>
        <p:scale>
          <a:sx n="70" d="100"/>
          <a:sy n="70" d="100"/>
        </p:scale>
        <p:origin x="-1152" y="-180"/>
      </p:cViewPr>
      <p:guideLst>
        <p:guide orient="horz" pos="2592"/>
        <p:guide orient="horz" pos="2160"/>
        <p:guide pos="34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47AE1-0D1D-3A4D-8566-358FA96FF472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532FD-6E4A-DF4A-8B4E-348A99EFE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784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608FB-558C-E448-AAE5-74BFB92C58FE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D15B8-50CB-D44F-846D-DDABF29B1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00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237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473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711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947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184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420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657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3894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76" t="1" r="12867" b="152"/>
          <a:stretch/>
        </p:blipFill>
        <p:spPr>
          <a:xfrm>
            <a:off x="-114300" y="0"/>
            <a:ext cx="9144000" cy="6874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3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3486150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3486150" cy="4130246"/>
          </a:xfrm>
        </p:spPr>
        <p:txBody>
          <a:bodyPr/>
          <a:lstStyle>
            <a:lvl2pPr>
              <a:spcBef>
                <a:spcPts val="0"/>
              </a:spcBef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77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3486150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3486150" cy="4130246"/>
          </a:xfrm>
        </p:spPr>
        <p:txBody>
          <a:bodyPr/>
          <a:lstStyle>
            <a:lvl2pPr marL="72427" indent="-72427">
              <a:spcBef>
                <a:spcPts val="0"/>
              </a:spcBef>
              <a:buFont typeface="Arial"/>
              <a:buChar char="•"/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068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Bullets &amp;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5844978" y="0"/>
            <a:ext cx="3299023" cy="21031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5844978" y="2093976"/>
            <a:ext cx="3299023" cy="21031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844978" y="4187952"/>
            <a:ext cx="3299023" cy="2130552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5" y="201290"/>
            <a:ext cx="4720398" cy="1143000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39218"/>
            <a:ext cx="3486150" cy="4612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8680" y="2049780"/>
            <a:ext cx="3486150" cy="3619337"/>
          </a:xfrm>
        </p:spPr>
        <p:txBody>
          <a:bodyPr/>
          <a:lstStyle>
            <a:lvl1pPr marL="70443" indent="-70443">
              <a:spcBef>
                <a:spcPts val="875"/>
              </a:spcBef>
              <a:buFont typeface="Arial"/>
              <a:buChar char="•"/>
              <a:defRPr sz="800">
                <a:solidFill>
                  <a:srgbClr val="000000"/>
                </a:solidFill>
              </a:defRPr>
            </a:lvl1pPr>
            <a:lvl2pPr marL="141878" indent="-71435">
              <a:spcBef>
                <a:spcPts val="437"/>
              </a:spcBef>
              <a:buFont typeface="Arial"/>
              <a:buChar char="•"/>
              <a:defRPr/>
            </a:lvl2pPr>
            <a:lvl3pPr marL="180571" indent="-70443">
              <a:spcBef>
                <a:spcPts val="437"/>
              </a:spcBef>
              <a:buFont typeface="Arial"/>
              <a:buChar char="•"/>
              <a:defRPr/>
            </a:lvl3pPr>
            <a:lvl4pPr marL="251014" indent="-70443">
              <a:spcBef>
                <a:spcPts val="437"/>
              </a:spcBef>
              <a:buFont typeface="Arial"/>
              <a:buChar char="•"/>
              <a:defRPr/>
            </a:lvl4pPr>
            <a:lvl5pPr marL="322449" indent="-71435">
              <a:spcBef>
                <a:spcPts val="437"/>
              </a:spcBef>
              <a:buFont typeface="Arial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95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321754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3217545" cy="4130246"/>
          </a:xfrm>
        </p:spPr>
        <p:txBody>
          <a:bodyPr/>
          <a:lstStyle>
            <a:lvl2pPr>
              <a:spcBef>
                <a:spcPts val="0"/>
              </a:spcBef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493310" y="1453506"/>
            <a:ext cx="321754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93310" y="1835777"/>
            <a:ext cx="3217545" cy="4130040"/>
          </a:xfrm>
        </p:spPr>
        <p:txBody>
          <a:bodyPr/>
          <a:lstStyle>
            <a:lvl1pPr>
              <a:spcBef>
                <a:spcPts val="625"/>
              </a:spcBef>
              <a:defRPr sz="8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43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2426474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2426474" cy="4130246"/>
          </a:xfrm>
        </p:spPr>
        <p:txBody>
          <a:bodyPr/>
          <a:lstStyle>
            <a:lvl2pPr>
              <a:spcBef>
                <a:spcPts val="0"/>
              </a:spcBef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11985" y="1453506"/>
            <a:ext cx="244090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511985" y="1835777"/>
            <a:ext cx="2440905" cy="4130040"/>
          </a:xfrm>
        </p:spPr>
        <p:txBody>
          <a:bodyPr/>
          <a:lstStyle>
            <a:lvl1pPr>
              <a:spcBef>
                <a:spcPts val="625"/>
              </a:spcBef>
              <a:defRPr sz="8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181767" y="1453506"/>
            <a:ext cx="244090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81767" y="1835777"/>
            <a:ext cx="2440905" cy="4130040"/>
          </a:xfrm>
        </p:spPr>
        <p:txBody>
          <a:bodyPr/>
          <a:lstStyle>
            <a:lvl1pPr>
              <a:spcBef>
                <a:spcPts val="625"/>
              </a:spcBef>
              <a:defRPr sz="8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851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Title, Sub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3359"/>
            <a:ext cx="9144000" cy="685800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5"/>
            <a:ext cx="3486150" cy="5029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6" y="83820"/>
            <a:ext cx="7822304" cy="458838"/>
          </a:xfrm>
        </p:spPr>
        <p:txBody>
          <a:bodyPr/>
          <a:lstStyle>
            <a:lvl1pPr>
              <a:defRPr sz="1500">
                <a:solidFill>
                  <a:srgbClr val="D7D8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68680" y="2049780"/>
            <a:ext cx="3486150" cy="3619337"/>
          </a:xfrm>
        </p:spPr>
        <p:txBody>
          <a:bodyPr/>
          <a:lstStyle>
            <a:lvl1pPr marL="70443" indent="-70443">
              <a:spcBef>
                <a:spcPts val="875"/>
              </a:spcBef>
              <a:buFont typeface="Arial"/>
              <a:buChar char="•"/>
              <a:defRPr sz="800">
                <a:solidFill>
                  <a:srgbClr val="000000"/>
                </a:solidFill>
              </a:defRPr>
            </a:lvl1pPr>
            <a:lvl2pPr marL="141878" indent="-71435">
              <a:spcBef>
                <a:spcPts val="437"/>
              </a:spcBef>
              <a:buFont typeface="Arial"/>
              <a:buChar char="•"/>
              <a:defRPr/>
            </a:lvl2pPr>
            <a:lvl3pPr marL="180571" indent="-70443">
              <a:spcBef>
                <a:spcPts val="437"/>
              </a:spcBef>
              <a:buFont typeface="Arial"/>
              <a:buChar char="•"/>
              <a:defRPr/>
            </a:lvl3pPr>
            <a:lvl4pPr marL="251014" indent="-70443">
              <a:spcBef>
                <a:spcPts val="437"/>
              </a:spcBef>
              <a:buFont typeface="Arial"/>
              <a:buChar char="•"/>
              <a:defRPr/>
            </a:lvl4pPr>
            <a:lvl5pPr marL="322449" indent="-71435">
              <a:spcBef>
                <a:spcPts val="437"/>
              </a:spcBef>
              <a:buFont typeface="Arial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53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Title, Subtitle, Bullets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359"/>
            <a:ext cx="9144000" cy="685800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5"/>
            <a:ext cx="3486150" cy="5029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6" y="83820"/>
            <a:ext cx="7822304" cy="458838"/>
          </a:xfrm>
        </p:spPr>
        <p:txBody>
          <a:bodyPr/>
          <a:lstStyle>
            <a:lvl1pPr>
              <a:defRPr sz="1500">
                <a:solidFill>
                  <a:srgbClr val="D7D8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68680" y="2049780"/>
            <a:ext cx="3486150" cy="3619337"/>
          </a:xfrm>
        </p:spPr>
        <p:txBody>
          <a:bodyPr/>
          <a:lstStyle>
            <a:lvl1pPr marL="70443" indent="-70443">
              <a:spcBef>
                <a:spcPts val="875"/>
              </a:spcBef>
              <a:buFont typeface="Arial"/>
              <a:buChar char="•"/>
              <a:defRPr sz="800">
                <a:solidFill>
                  <a:srgbClr val="000000"/>
                </a:solidFill>
              </a:defRPr>
            </a:lvl1pPr>
            <a:lvl2pPr marL="141878" indent="-71435">
              <a:spcBef>
                <a:spcPts val="437"/>
              </a:spcBef>
              <a:buFont typeface="Arial"/>
              <a:buChar char="•"/>
              <a:defRPr/>
            </a:lvl2pPr>
            <a:lvl3pPr marL="180571" indent="-70443">
              <a:spcBef>
                <a:spcPts val="437"/>
              </a:spcBef>
              <a:buFont typeface="Arial"/>
              <a:buChar char="•"/>
              <a:defRPr/>
            </a:lvl3pPr>
            <a:lvl4pPr marL="251014" indent="-70443">
              <a:spcBef>
                <a:spcPts val="437"/>
              </a:spcBef>
              <a:buFont typeface="Arial"/>
              <a:buChar char="•"/>
              <a:defRPr/>
            </a:lvl4pPr>
            <a:lvl5pPr marL="322449" indent="-71435">
              <a:spcBef>
                <a:spcPts val="437"/>
              </a:spcBef>
              <a:buFont typeface="Arial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079800" y="685800"/>
            <a:ext cx="4064201" cy="559031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53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&amp; 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3359"/>
            <a:ext cx="9144000" cy="685800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6" y="83820"/>
            <a:ext cx="7822304" cy="458838"/>
          </a:xfrm>
        </p:spPr>
        <p:txBody>
          <a:bodyPr/>
          <a:lstStyle>
            <a:lvl1pPr>
              <a:defRPr sz="1500">
                <a:solidFill>
                  <a:srgbClr val="D7D8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1" y="685800"/>
            <a:ext cx="9143999" cy="559031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46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3359"/>
            <a:ext cx="9144000" cy="6321227"/>
          </a:xfrm>
          <a:prstGeom prst="rect">
            <a:avLst/>
          </a:prstGeom>
          <a:solidFill>
            <a:srgbClr val="021A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6" y="3032760"/>
            <a:ext cx="7822304" cy="686027"/>
          </a:xfrm>
        </p:spPr>
        <p:txBody>
          <a:bodyPr/>
          <a:lstStyle>
            <a:lvl1pPr algn="ctr">
              <a:defRPr sz="2900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559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06506"/>
            <a:ext cx="9144000" cy="548640"/>
          </a:xfrm>
          <a:prstGeom prst="rect">
            <a:avLst/>
          </a:prstGeom>
          <a:solidFill>
            <a:srgbClr val="9B9B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6042967"/>
            <a:ext cx="9144000" cy="213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9144000" cy="6302714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513" y="6310298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4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31" r="12830"/>
          <a:stretch/>
        </p:blipFill>
        <p:spPr>
          <a:xfrm>
            <a:off x="0" y="0"/>
            <a:ext cx="9144000" cy="6885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351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28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92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203960"/>
            <a:ext cx="9143430" cy="6800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01_end slid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6459"/>
          <a:stretch/>
        </p:blipFill>
        <p:spPr>
          <a:xfrm>
            <a:off x="1" y="0"/>
            <a:ext cx="9143429" cy="2986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1" y="3101340"/>
            <a:ext cx="4463034" cy="1050900"/>
          </a:xfrm>
        </p:spPr>
        <p:txBody>
          <a:bodyPr/>
          <a:lstStyle>
            <a:lvl1pPr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0179" y="4495801"/>
            <a:ext cx="4463415" cy="19844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b="1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80179" y="4704063"/>
            <a:ext cx="4463415" cy="76200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00" y="1683673"/>
            <a:ext cx="1626879" cy="7836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79" y="1772901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922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03960"/>
            <a:ext cx="9143430" cy="6800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-509"/>
            <a:ext cx="9144000" cy="2953512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1" y="3101340"/>
            <a:ext cx="4463034" cy="1050900"/>
          </a:xfrm>
        </p:spPr>
        <p:txBody>
          <a:bodyPr/>
          <a:lstStyle>
            <a:lvl1pPr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0179" y="4495801"/>
            <a:ext cx="4463415" cy="19844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b="1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80179" y="4704063"/>
            <a:ext cx="4463415" cy="76200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00" y="1683673"/>
            <a:ext cx="1626879" cy="7836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79" y="1772901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275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571" y="6177921"/>
            <a:ext cx="9143430" cy="6800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04_title_backgroun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00" r="12500" b="63757"/>
          <a:stretch/>
        </p:blipFill>
        <p:spPr>
          <a:xfrm>
            <a:off x="0" y="-7989"/>
            <a:ext cx="9144001" cy="294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1" y="3101340"/>
            <a:ext cx="4463034" cy="1050900"/>
          </a:xfrm>
        </p:spPr>
        <p:txBody>
          <a:bodyPr/>
          <a:lstStyle>
            <a:lvl1pPr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0179" y="4495801"/>
            <a:ext cx="4463415" cy="19844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b="1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80179" y="4704063"/>
            <a:ext cx="4463415" cy="76200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00" y="1683673"/>
            <a:ext cx="1626879" cy="7836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79" y="1772901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1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31" r="12830"/>
          <a:stretch/>
        </p:blipFill>
        <p:spPr>
          <a:xfrm>
            <a:off x="0" y="-8002"/>
            <a:ext cx="9144000" cy="6885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6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4_title_backgroun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00" r="12500" b="15640"/>
          <a:stretch/>
        </p:blipFill>
        <p:spPr>
          <a:xfrm>
            <a:off x="-1" y="-16933"/>
            <a:ext cx="9180577" cy="6885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2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11442"/>
            <a:ext cx="9144000" cy="6869442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0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962" b="89630"/>
          <a:stretch/>
        </p:blipFill>
        <p:spPr>
          <a:xfrm>
            <a:off x="0" y="1"/>
            <a:ext cx="9144000" cy="711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406" y="2141221"/>
            <a:ext cx="7822304" cy="2487564"/>
          </a:xfrm>
        </p:spPr>
        <p:txBody>
          <a:bodyPr anchor="t" anchorCtr="0"/>
          <a:lstStyle>
            <a:lvl1pPr>
              <a:lnSpc>
                <a:spcPct val="105000"/>
              </a:lnSpc>
              <a:defRPr sz="3700" b="1" cap="none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7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962" b="89814"/>
          <a:stretch/>
        </p:blipFill>
        <p:spPr>
          <a:xfrm>
            <a:off x="0" y="0"/>
            <a:ext cx="9144000" cy="698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406" y="2141221"/>
            <a:ext cx="7822304" cy="2487564"/>
          </a:xfrm>
        </p:spPr>
        <p:txBody>
          <a:bodyPr anchor="t" anchorCtr="0"/>
          <a:lstStyle>
            <a:lvl1pPr>
              <a:lnSpc>
                <a:spcPct val="105000"/>
              </a:lnSpc>
              <a:defRPr sz="3700" b="1" cap="none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6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406" y="2141221"/>
            <a:ext cx="7822304" cy="2487564"/>
          </a:xfrm>
        </p:spPr>
        <p:txBody>
          <a:bodyPr anchor="t" anchorCtr="0"/>
          <a:lstStyle>
            <a:lvl1pPr>
              <a:lnSpc>
                <a:spcPct val="105000"/>
              </a:lnSpc>
              <a:defRPr sz="3700" b="1" cap="none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035" y="6408848"/>
            <a:ext cx="607701" cy="365125"/>
          </a:xfrm>
        </p:spPr>
        <p:txBody>
          <a:bodyPr/>
          <a:lstStyle>
            <a:lvl1pPr>
              <a:defRPr sz="600"/>
            </a:lvl1pPr>
          </a:lstStyle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04_title_backgroun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1" r="44464" b="93732"/>
          <a:stretch/>
        </p:blipFill>
        <p:spPr>
          <a:xfrm>
            <a:off x="1" y="1"/>
            <a:ext cx="9143999" cy="688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7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2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08111"/>
            <a:ext cx="9144000" cy="548640"/>
          </a:xfrm>
          <a:prstGeom prst="rect">
            <a:avLst/>
          </a:prstGeom>
          <a:solidFill>
            <a:srgbClr val="9B9B9C">
              <a:alpha val="2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2060"/>
            <a:ext cx="1139045" cy="54864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65" y="6398264"/>
            <a:ext cx="607701" cy="365125"/>
          </a:xfrm>
          <a:prstGeom prst="rect">
            <a:avLst/>
          </a:prstGeom>
        </p:spPr>
        <p:txBody>
          <a:bodyPr vert="horz" lIns="108847" tIns="54424" rIns="108847" bIns="54424" rtlCol="0" anchor="ctr"/>
          <a:lstStyle>
            <a:lvl1pPr algn="l">
              <a:defRPr sz="6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4496" y="201290"/>
            <a:ext cx="7822304" cy="1143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636" y="1453505"/>
            <a:ext cx="348615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79" r:id="rId9"/>
    <p:sldLayoutId id="2147483650" r:id="rId10"/>
    <p:sldLayoutId id="2147483677" r:id="rId11"/>
    <p:sldLayoutId id="2147483678" r:id="rId12"/>
    <p:sldLayoutId id="2147483675" r:id="rId13"/>
    <p:sldLayoutId id="2147483676" r:id="rId14"/>
    <p:sldLayoutId id="2147483672" r:id="rId15"/>
    <p:sldLayoutId id="2147483673" r:id="rId16"/>
    <p:sldLayoutId id="2147483674" r:id="rId17"/>
    <p:sldLayoutId id="2147483667" r:id="rId18"/>
    <p:sldLayoutId id="2147483654" r:id="rId19"/>
    <p:sldLayoutId id="2147483655" r:id="rId20"/>
    <p:sldLayoutId id="2147483680" r:id="rId21"/>
    <p:sldLayoutId id="2147483669" r:id="rId22"/>
    <p:sldLayoutId id="2147483670" r:id="rId23"/>
    <p:sldLayoutId id="2147483671" r:id="rId24"/>
  </p:sldLayoutIdLst>
  <p:hf hdr="0" ftr="0" dt="0"/>
  <p:txStyles>
    <p:titleStyle>
      <a:lvl1pPr algn="l" defTabSz="408178" rtl="0" eaLnBrk="1" latinLnBrk="0" hangingPunct="1">
        <a:spcBef>
          <a:spcPct val="0"/>
        </a:spcBef>
        <a:buNone/>
        <a:defRPr sz="2000" kern="0" cap="all" spc="119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08178" rtl="0" eaLnBrk="1" latinLnBrk="0" hangingPunct="1">
        <a:spcBef>
          <a:spcPct val="20000"/>
        </a:spcBef>
        <a:buFont typeface="Arial"/>
        <a:buNone/>
        <a:defRPr sz="1200" kern="1200" spc="0">
          <a:solidFill>
            <a:srgbClr val="0195D3"/>
          </a:solidFill>
          <a:latin typeface="Arial"/>
          <a:ea typeface="+mn-ea"/>
          <a:cs typeface="Arial"/>
        </a:defRPr>
      </a:lvl1pPr>
      <a:lvl2pPr marL="0" indent="0" algn="l" defTabSz="408178" rtl="0" eaLnBrk="1" latinLnBrk="0" hangingPunct="1">
        <a:spcBef>
          <a:spcPts val="625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2pPr>
      <a:lvl3pPr marL="0" indent="0" algn="l" defTabSz="408178" rtl="0" eaLnBrk="1" latinLnBrk="0" hangingPunct="1">
        <a:spcBef>
          <a:spcPct val="20000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3pPr>
      <a:lvl4pPr marL="0" indent="0" algn="l" defTabSz="408178" rtl="0" eaLnBrk="1" latinLnBrk="0" hangingPunct="1">
        <a:spcBef>
          <a:spcPct val="20000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4pPr>
      <a:lvl5pPr marL="0" indent="0" algn="l" defTabSz="408178" rtl="0" eaLnBrk="1" latinLnBrk="0" hangingPunct="1">
        <a:spcBef>
          <a:spcPct val="20000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5pPr>
      <a:lvl6pPr marL="2244977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154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332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510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78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55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33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11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88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065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242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421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36263" y="3712199"/>
            <a:ext cx="5901265" cy="300243"/>
          </a:xfrm>
        </p:spPr>
        <p:txBody>
          <a:bodyPr/>
          <a:lstStyle/>
          <a:p>
            <a:r>
              <a:rPr lang="en-US" sz="2700" dirty="0" smtClean="0">
                <a:latin typeface="+mn-lt"/>
              </a:rPr>
              <a:t>EASicab CASE Study</a:t>
            </a:r>
            <a:endParaRPr lang="en-US" sz="2700" dirty="0">
              <a:latin typeface="+mn-lt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708318" cy="492125"/>
          </a:xfrm>
        </p:spPr>
        <p:txBody>
          <a:bodyPr/>
          <a:lstStyle/>
          <a:p>
            <a:r>
              <a:rPr lang="en-US" sz="1200" dirty="0" smtClean="0"/>
              <a:t>  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6199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AGENDA</a:t>
            </a:r>
            <a:endParaRPr lang="en-IN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86542" y="1629203"/>
            <a:ext cx="2870808" cy="2683490"/>
          </a:xfrm>
        </p:spPr>
        <p:txBody>
          <a:bodyPr/>
          <a:lstStyle/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Project Overview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Block Diagram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Technology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Project Flow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Diagram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C:\Users\sunayak\Desktop\f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400" y="1566082"/>
            <a:ext cx="3542415" cy="254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7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7075" y="0"/>
            <a:ext cx="7822304" cy="704502"/>
          </a:xfrm>
        </p:spPr>
        <p:txBody>
          <a:bodyPr/>
          <a:lstStyle/>
          <a:p>
            <a:r>
              <a:rPr lang="en-US" sz="2000" dirty="0"/>
              <a:t>Project </a:t>
            </a:r>
            <a:r>
              <a:rPr lang="en-IN" sz="2000" dirty="0"/>
              <a:t>Overview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91569" y="812897"/>
            <a:ext cx="7970293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571" lvl="3" indent="0" eaLnBrk="0" hangingPunct="0">
              <a:spcBef>
                <a:spcPct val="50000"/>
              </a:spcBef>
              <a:buNone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application is mainly for managing the employees cab facility in the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office. The application consists of three roles – 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Admin, Driver &amp; Employee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571" lvl="3" indent="0" eaLnBrk="0" hangingPunct="0">
              <a:spcBef>
                <a:spcPct val="50000"/>
              </a:spcBef>
              <a:buNone/>
            </a:pPr>
            <a:r>
              <a:rPr lang="en-IN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Objectives </a:t>
            </a:r>
            <a:r>
              <a:rPr lang="en-IN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To generate the quick reports &amp; to make accuracy and efficient  log reports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provide data security and employee safety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The use the application to reduce the dummy(duplicate) log sheets and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back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back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sheets, reports  and repeated work for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admin/finance team and many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User-friendly  application to manage and control the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EASi(Allegis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cab facilities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endParaRPr lang="en-IN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N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48" y="3957851"/>
            <a:ext cx="7724633" cy="247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88" y="947391"/>
            <a:ext cx="7874758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6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Technology </a:t>
            </a:r>
            <a:r>
              <a:rPr lang="en-IN" sz="2000" dirty="0" smtClean="0">
                <a:latin typeface="+mn-lt"/>
              </a:rPr>
              <a:t>[Software / Hardware]</a:t>
            </a:r>
            <a:endParaRPr lang="en-IN" sz="20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1569" y="861164"/>
            <a:ext cx="7929350" cy="5355312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Tool &amp; Software 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Android Studio –                 			Android  Development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Xcode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--                                                                iOS Development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SQLite--                                                                Mobile Database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Eclipse, Apache Tomcat Server</a:t>
            </a: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&amp; MySQL Database –            			Web Service Development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SVN  --                                 				Source control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Simulator –                         				For application Testing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Testing Tool--                        			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Bugzilla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3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Protocols--                                                           Restful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(JSON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marL="285750" lvl="3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Other Protocol--                                                 Google Proto Buffer 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Programming Languages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Java (Web Service &amp; Android)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Objective C &amp; Swift for iOS development</a:t>
            </a:r>
          </a:p>
          <a:p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Hardware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Android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evices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iOS Devices</a:t>
            </a:r>
          </a:p>
        </p:txBody>
      </p:sp>
    </p:spTree>
    <p:extLst>
      <p:ext uri="{BB962C8B-B14F-4D97-AF65-F5344CB8AC3E}">
        <p14:creationId xmlns:p14="http://schemas.microsoft.com/office/powerpoint/2010/main" val="374456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Features</a:t>
            </a:r>
            <a:endParaRPr lang="en-IN" sz="20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0870" y="1426996"/>
            <a:ext cx="4465279" cy="3804118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UI  for three different role ( Admin, Driver, Employee) with supporting multiple screen sizes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Log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in, Registration, settings and Check-in and Check-out  functionalities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Cab/Employee monitoring &amp; Google map</a:t>
            </a: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Call and SMS service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from app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SOS (Emergency Button) </a:t>
            </a: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Web service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Development and integration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GPS Tracking, Push notification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Export 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travel log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reports in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required format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465" y="1064525"/>
            <a:ext cx="3729353" cy="461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8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Project Flow</a:t>
            </a:r>
            <a:endParaRPr lang="en-IN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60" y="928868"/>
            <a:ext cx="7747279" cy="500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9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latin typeface="Calibri" pitchFamily="34" charset="0"/>
                <a:cs typeface="Calibri" pitchFamily="34" charset="0"/>
              </a:rPr>
              <a:t>Thank you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94156" y="4394579"/>
            <a:ext cx="243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u="sng" dirty="0" smtClean="0">
                <a:latin typeface="Calibri" pitchFamily="34" charset="0"/>
                <a:cs typeface="Calibri" pitchFamily="34" charset="0"/>
              </a:rPr>
              <a:t>For more details, please contact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 algn="r"/>
            <a:r>
              <a:rPr lang="en-US" sz="1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EASi Embedded</a:t>
            </a:r>
          </a:p>
          <a:p>
            <a:pPr algn="r"/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en-US" sz="1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angalore</a:t>
            </a:r>
          </a:p>
        </p:txBody>
      </p:sp>
    </p:spTree>
    <p:extLst>
      <p:ext uri="{BB962C8B-B14F-4D97-AF65-F5344CB8AC3E}">
        <p14:creationId xmlns:p14="http://schemas.microsoft.com/office/powerpoint/2010/main" val="313606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2701</TotalTime>
  <Words>182</Words>
  <Application>Microsoft Office PowerPoint</Application>
  <PresentationFormat>On-screen Show (4:3)</PresentationFormat>
  <Paragraphs>60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EASicab CASE Study</vt:lpstr>
      <vt:lpstr>AGENDA</vt:lpstr>
      <vt:lpstr>Project Overview </vt:lpstr>
      <vt:lpstr>Block diagram</vt:lpstr>
      <vt:lpstr>Technology [Software / Hardware]</vt:lpstr>
      <vt:lpstr>Features</vt:lpstr>
      <vt:lpstr>Project Flow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NEWMARK</dc:creator>
  <cp:lastModifiedBy>Subhalaxmi Nayak</cp:lastModifiedBy>
  <cp:revision>234</cp:revision>
  <dcterms:created xsi:type="dcterms:W3CDTF">2016-05-21T22:23:15Z</dcterms:created>
  <dcterms:modified xsi:type="dcterms:W3CDTF">2016-10-07T11:31:54Z</dcterms:modified>
</cp:coreProperties>
</file>