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90" r:id="rId21"/>
    <p:sldId id="293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18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August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&amp; iOS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 of version 1 &amp; 2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99994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18-August-2016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End of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the Project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631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69" y="738332"/>
            <a:ext cx="7929350" cy="5632311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			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–                              				iOS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Service Development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				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				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devices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engineer –         Subhalaxmi, Nitesh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--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85% FTR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the mobile GPS  not with  real GPS  module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43843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.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be used.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6946709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 &amp; How it will work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work..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1214651"/>
            <a:ext cx="7806519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ngineering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Engineering Travel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 provides cab facility for employees who work in the night shift considering employee safety.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friendly smart 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 err="1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facilities.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623002"/>
            <a:ext cx="4290174" cy="3231888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Functionality Implementation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2.1: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975212"/>
            <a:ext cx="3029803" cy="252483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2.2: 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Play store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Cab/Employee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765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Project Deliverables</vt:lpstr>
      <vt:lpstr>How to use</vt:lpstr>
      <vt:lpstr>How it will work..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193</cp:revision>
  <dcterms:created xsi:type="dcterms:W3CDTF">2016-05-21T22:23:15Z</dcterms:created>
  <dcterms:modified xsi:type="dcterms:W3CDTF">2016-08-17T13:02:30Z</dcterms:modified>
</cp:coreProperties>
</file>