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90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18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August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" y="928868"/>
            <a:ext cx="7747279" cy="5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 devices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  <a:p>
            <a:pPr marL="463550" indent="0">
              <a:spcAft>
                <a:spcPts val="6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Requested to Provide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Google play store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42276"/>
              </p:ext>
            </p:extLst>
          </p:nvPr>
        </p:nvGraphicFramePr>
        <p:xfrm>
          <a:off x="846160" y="1182804"/>
          <a:ext cx="7889542" cy="495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18-August-2016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23-August-2016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End of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the Project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860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135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69" y="738332"/>
            <a:ext cx="7929350" cy="4247317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			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Tomcat Server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&amp; MySQL Database –            			Web 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				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				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Tool--                        			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  –                                      Subhalaxmi, Nitesh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--                               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85% FTR 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application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the mobile GPS  not with  real GPS  module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64492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544533"/>
                <a:gridCol w="236106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Extra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effort need to put or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so that buffer resource can be used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Android  play store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Will send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updated .</a:t>
                      </a:r>
                      <a:r>
                        <a:rPr lang="en-US" sz="18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apk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 in mail for internal use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Requested to provide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951488" cy="5936775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EASi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ngineering 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 Bangalore, 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Engineering Travel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Desk provides cab facility for employees who work in the night shift considering employee safety.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and user friendly smart phone application to monitor and manage the EASi cab facilities.</a:t>
            </a: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836988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623002"/>
            <a:ext cx="4290174" cy="3231888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 2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Functionality Implementation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2.1: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2975212"/>
            <a:ext cx="3029803" cy="2524836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Development Approach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Cab/Employee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log reports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749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Development Approach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Project Deliverables</vt:lpstr>
      <vt:lpstr>How to use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212</cp:revision>
  <dcterms:created xsi:type="dcterms:W3CDTF">2016-05-21T22:23:15Z</dcterms:created>
  <dcterms:modified xsi:type="dcterms:W3CDTF">2016-08-18T11:13:53Z</dcterms:modified>
</cp:coreProperties>
</file>