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65"/>
    <a:srgbClr val="008EAA"/>
    <a:srgbClr val="333333"/>
    <a:srgbClr val="7A0019"/>
    <a:srgbClr val="F6E620"/>
    <a:srgbClr val="FBE723"/>
    <a:srgbClr val="DDE318"/>
    <a:srgbClr val="ECE51B"/>
    <a:srgbClr val="FDE725"/>
    <a:srgbClr val="90D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17176-6B42-3033-F883-AA13B0582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6CA75-7C79-33BC-D484-2164F18FB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327EA-70F3-08A7-9A83-A78277CC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F20C-C8D4-4985-A18A-C5B87A85CD5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07853-7CBC-3AA9-071A-885A84833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FB02C-7356-78E2-EE37-92D57470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9000-4CE1-4EE3-BCC5-E86781B56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6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ED63D-67EF-C94D-F684-6230F0F22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08D97-0FAD-BBEE-E89E-6A1EED24A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69E95-1FA2-2D1F-1A2D-9DC6082A9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F20C-C8D4-4985-A18A-C5B87A85CD5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2A742-5D72-27C7-36A3-9763CEC3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D5B8C-D160-4830-BB4B-72B41474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9000-4CE1-4EE3-BCC5-E86781B56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4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146869-D9B7-7227-ADD1-7989D23D2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EA689-41E5-CCAD-BE21-FD86C5408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B7BF8-E898-BE38-C3EF-D4588B30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F20C-C8D4-4985-A18A-C5B87A85CD5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854D2-1831-291A-F505-FF2E8626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A8D74-DD30-3B27-1E05-A1B94DC8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9000-4CE1-4EE3-BCC5-E86781B56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52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23C62-7A5A-A217-6C52-6DF3E98D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C0C86-8AEB-870E-4AB1-3F2EB13C5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FA0F8-4B8F-C3D9-A9BD-36C1517E8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F20C-C8D4-4985-A18A-C5B87A85CD5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7D305-F4BF-CD66-C3CA-BBB30A2F0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D74CB-5CDD-750E-8EF4-FDC76FFC6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9000-4CE1-4EE3-BCC5-E86781B56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1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64B1-FE63-BB3E-54DF-46E63F4E0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52DBA-782E-79C0-DC9A-6BB3450DA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07897-8114-3BC1-4664-BEEBDBC6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F20C-C8D4-4985-A18A-C5B87A85CD5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F80CE-E1C6-033B-28E5-3A26D50F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4326E-7FBB-E7AC-B3AB-3D38C7DA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9000-4CE1-4EE3-BCC5-E86781B56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8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4757B-FAC9-3248-FCF5-0A56096EC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8E316-9245-5F6C-E27D-5D93F954F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0B450-748F-2531-6AE5-96FEC771F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64E34-4A8F-3994-BF82-14008904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F20C-C8D4-4985-A18A-C5B87A85CD5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0EFC4-1DCF-691A-485F-F8561F0B7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1AE80-AE6A-E16A-A261-2A6FBD88B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9000-4CE1-4EE3-BCC5-E86781B56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90F8-9F88-C90E-29C5-32CD11811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0BF7E-EBCC-95C0-49DD-C16DBE27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99A3F-EE7D-3FFD-FDF5-71E164C01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76F44-2A3F-BED6-A548-496D8989B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43290C-B239-B752-0761-B2DDFCA6D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F4D05-7D3C-9570-59B2-6D0C9E4A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F20C-C8D4-4985-A18A-C5B87A85CD5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08F8D-31EE-DC76-A9DA-D68EBFF6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87D10-07FF-ADDB-D7BD-EC00AFDE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9000-4CE1-4EE3-BCC5-E86781B56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8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8478F-7DB8-03D2-3BEF-92D91D13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2E2D4-00E9-A53A-F3EA-A9F251591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F20C-C8D4-4985-A18A-C5B87A85CD5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2F565-F61A-ED08-BB93-B9E199C1A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C4A00-C2D8-62ED-CD88-A07A3929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9000-4CE1-4EE3-BCC5-E86781B56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3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119E7F-1440-35F0-44F9-DF77CEF1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F20C-C8D4-4985-A18A-C5B87A85CD5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2F0B0-E47D-5A2C-12F6-962AE1A11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81349-E013-1BBF-E028-6E12A324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9000-4CE1-4EE3-BCC5-E86781B56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8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0CB1-9383-ED59-C826-78B01897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93F0B-C9DA-6371-2368-F5DE7836C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A3F84-5A6B-0DE2-214E-8DD77CD14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8CA25-E705-0E7A-70C9-65B5EDF33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F20C-C8D4-4985-A18A-C5B87A85CD5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FF8C4-B11E-B146-FD9F-B422112E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09571-DBF4-BF4E-6A11-9AEF9895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9000-4CE1-4EE3-BCC5-E86781B56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2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7C76-0E8A-F4CD-39EF-1ED4C005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F2C9E-648D-4EDC-CC80-F73E98AEEE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CFB82-1030-54AC-940A-3CCAFFF82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11F63-8FEA-C487-9210-3F0E57B8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F20C-C8D4-4985-A18A-C5B87A85CD5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25469-E7FD-9EA7-94BF-76B41D0FD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F553B-10A3-2B63-A6E3-E767463D7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9000-4CE1-4EE3-BCC5-E86781B56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7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0A531-3664-1F49-8CAB-DCB143725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D7DF2-F12A-FF13-30B3-FCCF65918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D7713-D697-7426-3314-E3391259F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48F20C-C8D4-4985-A18A-C5B87A85CD5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AC2FD-F18A-C9E2-B295-EAD8E60FC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71838-BEDA-F5C7-E58C-90F8B3770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F29000-4CE1-4EE3-BCC5-E86781B56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6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644506-E92A-3F7B-DEA6-5ED3760D1A12}"/>
              </a:ext>
            </a:extLst>
          </p:cNvPr>
          <p:cNvSpPr txBox="1"/>
          <p:nvPr/>
        </p:nvSpPr>
        <p:spPr>
          <a:xfrm>
            <a:off x="3191256" y="2320111"/>
            <a:ext cx="5440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err="1">
                <a:latin typeface="Selawik Semibold" panose="020F0502020204030204" pitchFamily="34" charset="0"/>
              </a:rPr>
              <a:t>Lake</a:t>
            </a:r>
            <a:r>
              <a:rPr lang="en-US" sz="8000" dirty="0" err="1">
                <a:solidFill>
                  <a:srgbClr val="440154"/>
                </a:solidFill>
                <a:latin typeface="Selawik Semibold" panose="020F0502020204030204" pitchFamily="34" charset="0"/>
              </a:rPr>
              <a:t>E</a:t>
            </a:r>
            <a:r>
              <a:rPr lang="en-US" sz="8000" dirty="0" err="1">
                <a:solidFill>
                  <a:srgbClr val="443983"/>
                </a:solidFill>
                <a:latin typeface="Selawik Semibold" panose="020F0502020204030204" pitchFamily="34" charset="0"/>
              </a:rPr>
              <a:t>f</a:t>
            </a:r>
            <a:r>
              <a:rPr lang="en-US" sz="8000" dirty="0" err="1">
                <a:solidFill>
                  <a:srgbClr val="31688E"/>
                </a:solidFill>
                <a:latin typeface="Selawik Semibold" panose="020F0502020204030204" pitchFamily="34" charset="0"/>
              </a:rPr>
              <a:t>f</a:t>
            </a:r>
            <a:r>
              <a:rPr lang="en-US" sz="8000" dirty="0" err="1">
                <a:solidFill>
                  <a:srgbClr val="21918C"/>
                </a:solidFill>
                <a:latin typeface="Selawik Semibold" panose="020F0502020204030204" pitchFamily="34" charset="0"/>
              </a:rPr>
              <a:t>e</a:t>
            </a:r>
            <a:r>
              <a:rPr lang="en-US" sz="8000" dirty="0" err="1">
                <a:solidFill>
                  <a:srgbClr val="35B779"/>
                </a:solidFill>
                <a:latin typeface="Selawik Semibold" panose="020F0502020204030204" pitchFamily="34" charset="0"/>
              </a:rPr>
              <a:t>c</a:t>
            </a:r>
            <a:r>
              <a:rPr lang="en-US" sz="8000" dirty="0" err="1">
                <a:solidFill>
                  <a:srgbClr val="90D743"/>
                </a:solidFill>
                <a:latin typeface="Selawik Semibold" panose="020F0502020204030204" pitchFamily="34" charset="0"/>
              </a:rPr>
              <a:t>t</a:t>
            </a:r>
            <a:r>
              <a:rPr lang="en-US" sz="8000" dirty="0" err="1">
                <a:solidFill>
                  <a:srgbClr val="FDE725"/>
                </a:solidFill>
                <a:latin typeface="Selawik Semibold" panose="020F0502020204030204" pitchFamily="34" charset="0"/>
              </a:rPr>
              <a:t>s</a:t>
            </a:r>
            <a:endParaRPr lang="en-US" sz="8000" dirty="0">
              <a:solidFill>
                <a:srgbClr val="FDE725"/>
              </a:solidFill>
              <a:latin typeface="Selawik Semibold" panose="020F050202020403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FA6E4B8-AEEF-9F34-314F-3CA53F2FD692}"/>
              </a:ext>
            </a:extLst>
          </p:cNvPr>
          <p:cNvGrpSpPr/>
          <p:nvPr/>
        </p:nvGrpSpPr>
        <p:grpSpPr>
          <a:xfrm>
            <a:off x="3038475" y="4136719"/>
            <a:ext cx="6262306" cy="1485364"/>
            <a:chOff x="3038475" y="4136719"/>
            <a:chExt cx="6262306" cy="14853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8C02909-5B3F-633B-8C8F-2B99B4F9DEF6}"/>
                </a:ext>
              </a:extLst>
            </p:cNvPr>
            <p:cNvGrpSpPr/>
            <p:nvPr/>
          </p:nvGrpSpPr>
          <p:grpSpPr>
            <a:xfrm>
              <a:off x="3191256" y="4136719"/>
              <a:ext cx="5440680" cy="1323439"/>
              <a:chOff x="3191256" y="4136719"/>
              <a:chExt cx="5440680" cy="1323439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5D33AA-29A1-23B3-E8D7-216459BE15FA}"/>
                  </a:ext>
                </a:extLst>
              </p:cNvPr>
              <p:cNvSpPr txBox="1"/>
              <p:nvPr/>
            </p:nvSpPr>
            <p:spPr>
              <a:xfrm>
                <a:off x="3191256" y="4136719"/>
                <a:ext cx="544068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0" dirty="0">
                    <a:latin typeface="Selawik Semibold" panose="020F0502020204030204" pitchFamily="34" charset="0"/>
                  </a:rPr>
                  <a:t>La  e</a:t>
                </a:r>
                <a:r>
                  <a:rPr lang="en-US" sz="8000" dirty="0">
                    <a:solidFill>
                      <a:srgbClr val="440154"/>
                    </a:solidFill>
                    <a:latin typeface="Selawik Semibold" panose="020F0502020204030204" pitchFamily="34" charset="0"/>
                  </a:rPr>
                  <a:t>E</a:t>
                </a:r>
                <a:r>
                  <a:rPr lang="en-US" sz="8000" dirty="0">
                    <a:solidFill>
                      <a:srgbClr val="443983"/>
                    </a:solidFill>
                    <a:latin typeface="Selawik Semibold" panose="020F0502020204030204" pitchFamily="34" charset="0"/>
                  </a:rPr>
                  <a:t>f</a:t>
                </a:r>
                <a:r>
                  <a:rPr lang="en-US" sz="8000" dirty="0">
                    <a:solidFill>
                      <a:srgbClr val="31688E"/>
                    </a:solidFill>
                    <a:latin typeface="Selawik Semibold" panose="020F0502020204030204" pitchFamily="34" charset="0"/>
                  </a:rPr>
                  <a:t>f</a:t>
                </a:r>
                <a:r>
                  <a:rPr lang="en-US" sz="8000" dirty="0">
                    <a:solidFill>
                      <a:srgbClr val="21918C"/>
                    </a:solidFill>
                    <a:latin typeface="Selawik Semibold" panose="020F0502020204030204" pitchFamily="34" charset="0"/>
                  </a:rPr>
                  <a:t>e</a:t>
                </a:r>
                <a:r>
                  <a:rPr lang="en-US" sz="8000" dirty="0">
                    <a:solidFill>
                      <a:srgbClr val="35B779"/>
                    </a:solidFill>
                    <a:latin typeface="Selawik Semibold" panose="020F0502020204030204" pitchFamily="34" charset="0"/>
                  </a:rPr>
                  <a:t>c</a:t>
                </a:r>
                <a:r>
                  <a:rPr lang="en-US" sz="8000" dirty="0">
                    <a:solidFill>
                      <a:srgbClr val="90D743"/>
                    </a:solidFill>
                    <a:latin typeface="Selawik Semibold" panose="020F0502020204030204" pitchFamily="34" charset="0"/>
                  </a:rPr>
                  <a:t>t</a:t>
                </a:r>
                <a:r>
                  <a:rPr lang="en-US" sz="8000" dirty="0">
                    <a:solidFill>
                      <a:srgbClr val="FDE725"/>
                    </a:solidFill>
                    <a:latin typeface="Selawik Semibold" panose="020F0502020204030204" pitchFamily="34" charset="0"/>
                  </a:rPr>
                  <a:t>s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7FCA56B2-D0DF-BC77-7533-253025B4CD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56938" y="4362450"/>
                <a:ext cx="0" cy="926794"/>
              </a:xfrm>
              <a:prstGeom prst="straightConnector1">
                <a:avLst/>
              </a:prstGeom>
              <a:ln w="79375">
                <a:solidFill>
                  <a:srgbClr val="7A0019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C6C0FDB3-7546-50FA-969C-97F02FC46F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56938" y="4438650"/>
                <a:ext cx="391287" cy="387197"/>
              </a:xfrm>
              <a:prstGeom prst="straightConnector1">
                <a:avLst/>
              </a:prstGeom>
              <a:ln w="79375">
                <a:solidFill>
                  <a:srgbClr val="7A0019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7B41DCF0-805C-C666-297C-D017E6936B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6937" y="4863947"/>
                <a:ext cx="391288" cy="374306"/>
              </a:xfrm>
              <a:prstGeom prst="straightConnector1">
                <a:avLst/>
              </a:prstGeom>
              <a:ln w="79375">
                <a:solidFill>
                  <a:srgbClr val="7A0019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545681A-9781-1AE2-2928-CCB672E9C6FC}"/>
                </a:ext>
              </a:extLst>
            </p:cNvPr>
            <p:cNvGrpSpPr/>
            <p:nvPr/>
          </p:nvGrpSpPr>
          <p:grpSpPr>
            <a:xfrm>
              <a:off x="3038475" y="5327344"/>
              <a:ext cx="6262306" cy="294739"/>
              <a:chOff x="3038475" y="5327344"/>
              <a:chExt cx="6262306" cy="294739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919A77A-4113-0D98-0273-817B29E4F0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5725" y="5327344"/>
                <a:ext cx="4648200" cy="0"/>
              </a:xfrm>
              <a:prstGeom prst="line">
                <a:avLst/>
              </a:prstGeom>
              <a:ln w="34925">
                <a:solidFill>
                  <a:srgbClr val="008EAA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1D49A71-7B49-04B6-6928-FB345BC0A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8475" y="5460158"/>
                <a:ext cx="4648200" cy="0"/>
              </a:xfrm>
              <a:prstGeom prst="line">
                <a:avLst/>
              </a:prstGeom>
              <a:ln w="34925">
                <a:solidFill>
                  <a:srgbClr val="00386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92CB3B6-C3C4-5EF2-E8C2-F149A85EF7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2581" y="5622083"/>
                <a:ext cx="4648200" cy="0"/>
              </a:xfrm>
              <a:prstGeom prst="line">
                <a:avLst/>
              </a:prstGeom>
              <a:ln w="34925">
                <a:solidFill>
                  <a:srgbClr val="008EAA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64213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Selawik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Bajcz</dc:creator>
  <cp:lastModifiedBy>Alex Bajcz</cp:lastModifiedBy>
  <cp:revision>1</cp:revision>
  <dcterms:created xsi:type="dcterms:W3CDTF">2024-08-01T16:53:37Z</dcterms:created>
  <dcterms:modified xsi:type="dcterms:W3CDTF">2024-08-01T20:25:07Z</dcterms:modified>
</cp:coreProperties>
</file>