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1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38A4-4DE1-4BD1-968E-432C1D8A6E7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F029-CF35-4C04-A3EB-2C01428C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2023-02-18T21:22:35Z</dcterms:created>
  <dcterms:modified xsi:type="dcterms:W3CDTF">2023-02-19T19:15:11Z</dcterms:modified>
</cp:coreProperties>
</file>