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C00000"/>
    <a:srgbClr val="E7E6E6"/>
    <a:srgbClr val="FFE1E1"/>
    <a:srgbClr val="FFC5C5"/>
    <a:srgbClr val="FF9B9B"/>
    <a:srgbClr val="E0E5EC"/>
    <a:srgbClr val="5B0909"/>
    <a:srgbClr val="C53B3B"/>
    <a:srgbClr val="C0B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DB2BD-E9BD-49C4-976F-9BEA9D72F402}" v="62" dt="2019-07-02T09:33:40.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247" autoAdjust="0"/>
    <p:restoredTop sz="94660"/>
  </p:normalViewPr>
  <p:slideViewPr>
    <p:cSldViewPr>
      <p:cViewPr>
        <p:scale>
          <a:sx n="33" d="100"/>
          <a:sy n="33" d="100"/>
        </p:scale>
        <p:origin x="1458" y="-4872"/>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eld" userId="08c5965d83644355" providerId="LiveId" clId="{F97DB2BD-E9BD-49C4-976F-9BEA9D72F402}"/>
    <pc:docChg chg="undo redo custSel modSld">
      <pc:chgData name="Chris Held" userId="08c5965d83644355" providerId="LiveId" clId="{F97DB2BD-E9BD-49C4-976F-9BEA9D72F402}" dt="2019-07-02T09:35:29.574" v="3811" actId="1076"/>
      <pc:docMkLst>
        <pc:docMk/>
      </pc:docMkLst>
      <pc:sldChg chg="addSp delSp modSp">
        <pc:chgData name="Chris Held" userId="08c5965d83644355" providerId="LiveId" clId="{F97DB2BD-E9BD-49C4-976F-9BEA9D72F402}" dt="2019-07-02T09:35:29.574" v="3811" actId="1076"/>
        <pc:sldMkLst>
          <pc:docMk/>
          <pc:sldMk cId="1972917172" sldId="256"/>
        </pc:sldMkLst>
        <pc:spChg chg="mod">
          <ac:chgData name="Chris Held" userId="08c5965d83644355" providerId="LiveId" clId="{F97DB2BD-E9BD-49C4-976F-9BEA9D72F402}" dt="2019-06-29T13:47:22.441" v="7" actId="14100"/>
          <ac:spMkLst>
            <pc:docMk/>
            <pc:sldMk cId="1972917172" sldId="256"/>
            <ac:spMk id="10" creationId="{17579AB2-ABDF-4B9B-9DA8-EA9ACAC08520}"/>
          </ac:spMkLst>
        </pc:spChg>
        <pc:spChg chg="mod">
          <ac:chgData name="Chris Held" userId="08c5965d83644355" providerId="LiveId" clId="{F97DB2BD-E9BD-49C4-976F-9BEA9D72F402}" dt="2019-06-29T13:47:22.441" v="7" actId="14100"/>
          <ac:spMkLst>
            <pc:docMk/>
            <pc:sldMk cId="1972917172" sldId="256"/>
            <ac:spMk id="11" creationId="{8BEFADB5-87A6-4960-911C-DFF22D318F1D}"/>
          </ac:spMkLst>
        </pc:spChg>
        <pc:spChg chg="mod">
          <ac:chgData name="Chris Held" userId="08c5965d83644355" providerId="LiveId" clId="{F97DB2BD-E9BD-49C4-976F-9BEA9D72F402}" dt="2019-06-29T14:09:01.461" v="369"/>
          <ac:spMkLst>
            <pc:docMk/>
            <pc:sldMk cId="1972917172" sldId="256"/>
            <ac:spMk id="12" creationId="{CF94FC6D-2C0B-45D6-AC91-DA44F54E4301}"/>
          </ac:spMkLst>
        </pc:spChg>
        <pc:spChg chg="mod">
          <ac:chgData name="Chris Held" userId="08c5965d83644355" providerId="LiveId" clId="{F97DB2BD-E9BD-49C4-976F-9BEA9D72F402}" dt="2019-06-29T14:15:19.308" v="401" actId="208"/>
          <ac:spMkLst>
            <pc:docMk/>
            <pc:sldMk cId="1972917172" sldId="256"/>
            <ac:spMk id="13" creationId="{CE3AA93B-4C75-432D-9A9E-94587DE8CF55}"/>
          </ac:spMkLst>
        </pc:spChg>
        <pc:spChg chg="mod">
          <ac:chgData name="Chris Held" userId="08c5965d83644355" providerId="LiveId" clId="{F97DB2BD-E9BD-49C4-976F-9BEA9D72F402}" dt="2019-07-02T09:34:03.552" v="3791" actId="1076"/>
          <ac:spMkLst>
            <pc:docMk/>
            <pc:sldMk cId="1972917172" sldId="256"/>
            <ac:spMk id="16" creationId="{5773C6BC-70B8-4F4A-89F7-00EC1049684D}"/>
          </ac:spMkLst>
        </pc:spChg>
        <pc:spChg chg="mod">
          <ac:chgData name="Chris Held" userId="08c5965d83644355" providerId="LiveId" clId="{F97DB2BD-E9BD-49C4-976F-9BEA9D72F402}" dt="2019-06-29T13:59:27.651" v="337" actId="1076"/>
          <ac:spMkLst>
            <pc:docMk/>
            <pc:sldMk cId="1972917172" sldId="256"/>
            <ac:spMk id="19" creationId="{DF86FB53-F8B7-420E-94B8-800A15888B6E}"/>
          </ac:spMkLst>
        </pc:spChg>
        <pc:spChg chg="add mod">
          <ac:chgData name="Chris Held" userId="08c5965d83644355" providerId="LiveId" clId="{F97DB2BD-E9BD-49C4-976F-9BEA9D72F402}" dt="2019-06-29T14:09:24.732" v="378" actId="1076"/>
          <ac:spMkLst>
            <pc:docMk/>
            <pc:sldMk cId="1972917172" sldId="256"/>
            <ac:spMk id="20" creationId="{87BD5C5A-F21C-4222-B357-6717BAA0D03D}"/>
          </ac:spMkLst>
        </pc:spChg>
        <pc:spChg chg="add del mod">
          <ac:chgData name="Chris Held" userId="08c5965d83644355" providerId="LiveId" clId="{F97DB2BD-E9BD-49C4-976F-9BEA9D72F402}" dt="2019-06-30T14:14:34.080" v="1400" actId="1035"/>
          <ac:spMkLst>
            <pc:docMk/>
            <pc:sldMk cId="1972917172" sldId="256"/>
            <ac:spMk id="22" creationId="{12D58EF8-EFF9-47F4-B3F0-A97552921979}"/>
          </ac:spMkLst>
        </pc:spChg>
        <pc:spChg chg="mod">
          <ac:chgData name="Chris Held" userId="08c5965d83644355" providerId="LiveId" clId="{F97DB2BD-E9BD-49C4-976F-9BEA9D72F402}" dt="2019-06-30T14:20:42.387" v="1961" actId="20577"/>
          <ac:spMkLst>
            <pc:docMk/>
            <pc:sldMk cId="1972917172" sldId="256"/>
            <ac:spMk id="44" creationId="{D0EBC4D9-1B4A-49FA-8E44-59C97978DC1D}"/>
          </ac:spMkLst>
        </pc:spChg>
        <pc:spChg chg="mod">
          <ac:chgData name="Chris Held" userId="08c5965d83644355" providerId="LiveId" clId="{F97DB2BD-E9BD-49C4-976F-9BEA9D72F402}" dt="2019-06-29T13:59:27.651" v="337" actId="1076"/>
          <ac:spMkLst>
            <pc:docMk/>
            <pc:sldMk cId="1972917172" sldId="256"/>
            <ac:spMk id="45" creationId="{5DD9A8A3-8066-4598-A6B7-16A1D4CAD90B}"/>
          </ac:spMkLst>
        </pc:spChg>
        <pc:spChg chg="mod">
          <ac:chgData name="Chris Held" userId="08c5965d83644355" providerId="LiveId" clId="{F97DB2BD-E9BD-49C4-976F-9BEA9D72F402}" dt="2019-06-30T14:23:25.062" v="2023" actId="20577"/>
          <ac:spMkLst>
            <pc:docMk/>
            <pc:sldMk cId="1972917172" sldId="256"/>
            <ac:spMk id="46" creationId="{7A9EE96A-39A6-4D5D-8499-15D938E2D114}"/>
          </ac:spMkLst>
        </pc:spChg>
        <pc:spChg chg="mod">
          <ac:chgData name="Chris Held" userId="08c5965d83644355" providerId="LiveId" clId="{F97DB2BD-E9BD-49C4-976F-9BEA9D72F402}" dt="2019-06-29T13:59:27.651" v="337" actId="1076"/>
          <ac:spMkLst>
            <pc:docMk/>
            <pc:sldMk cId="1972917172" sldId="256"/>
            <ac:spMk id="49" creationId="{A2F8E2F0-9625-4404-9945-F089494EFEA3}"/>
          </ac:spMkLst>
        </pc:spChg>
        <pc:spChg chg="mod">
          <ac:chgData name="Chris Held" userId="08c5965d83644355" providerId="LiveId" clId="{F97DB2BD-E9BD-49C4-976F-9BEA9D72F402}" dt="2019-06-29T13:47:40.526" v="10" actId="14100"/>
          <ac:spMkLst>
            <pc:docMk/>
            <pc:sldMk cId="1972917172" sldId="256"/>
            <ac:spMk id="50" creationId="{FA52A7A9-FA97-4E23-AA69-C9D09FE8FD16}"/>
          </ac:spMkLst>
        </pc:spChg>
        <pc:spChg chg="add mod">
          <ac:chgData name="Chris Held" userId="08c5965d83644355" providerId="LiveId" clId="{F97DB2BD-E9BD-49C4-976F-9BEA9D72F402}" dt="2019-06-30T14:48:10.376" v="3669" actId="20577"/>
          <ac:spMkLst>
            <pc:docMk/>
            <pc:sldMk cId="1972917172" sldId="256"/>
            <ac:spMk id="51" creationId="{A6774193-74E3-4101-A036-25CF8055DC76}"/>
          </ac:spMkLst>
        </pc:spChg>
        <pc:spChg chg="add mod">
          <ac:chgData name="Chris Held" userId="08c5965d83644355" providerId="LiveId" clId="{F97DB2BD-E9BD-49C4-976F-9BEA9D72F402}" dt="2019-07-02T08:51:10.880" v="3675" actId="20577"/>
          <ac:spMkLst>
            <pc:docMk/>
            <pc:sldMk cId="1972917172" sldId="256"/>
            <ac:spMk id="52" creationId="{C1497675-35B6-4C6B-B772-CEA69FE4F3E8}"/>
          </ac:spMkLst>
        </pc:spChg>
        <pc:spChg chg="add mod">
          <ac:chgData name="Chris Held" userId="08c5965d83644355" providerId="LiveId" clId="{F97DB2BD-E9BD-49C4-976F-9BEA9D72F402}" dt="2019-06-30T14:13:37.199" v="1369" actId="20577"/>
          <ac:spMkLst>
            <pc:docMk/>
            <pc:sldMk cId="1972917172" sldId="256"/>
            <ac:spMk id="53" creationId="{09AC2EF6-B671-4B6E-B2E4-2A23B4D2C46D}"/>
          </ac:spMkLst>
        </pc:spChg>
        <pc:spChg chg="add del">
          <ac:chgData name="Chris Held" userId="08c5965d83644355" providerId="LiveId" clId="{F97DB2BD-E9BD-49C4-976F-9BEA9D72F402}" dt="2019-06-29T13:58:56.816" v="333"/>
          <ac:spMkLst>
            <pc:docMk/>
            <pc:sldMk cId="1972917172" sldId="256"/>
            <ac:spMk id="53" creationId="{FC3FCABC-D739-4EC6-A13D-9910CDE218FF}"/>
          </ac:spMkLst>
        </pc:spChg>
        <pc:spChg chg="add mod">
          <ac:chgData name="Chris Held" userId="08c5965d83644355" providerId="LiveId" clId="{F97DB2BD-E9BD-49C4-976F-9BEA9D72F402}" dt="2019-06-30T14:44:13.266" v="3510" actId="14100"/>
          <ac:spMkLst>
            <pc:docMk/>
            <pc:sldMk cId="1972917172" sldId="256"/>
            <ac:spMk id="54" creationId="{51CD5EE0-C362-4957-8B61-6F979759FE71}"/>
          </ac:spMkLst>
        </pc:spChg>
        <pc:spChg chg="add del">
          <ac:chgData name="Chris Held" userId="08c5965d83644355" providerId="LiveId" clId="{F97DB2BD-E9BD-49C4-976F-9BEA9D72F402}" dt="2019-06-29T14:13:39.905" v="387"/>
          <ac:spMkLst>
            <pc:docMk/>
            <pc:sldMk cId="1972917172" sldId="256"/>
            <ac:spMk id="55" creationId="{B516FCE8-DC34-4164-919E-3FFD3C89EEBE}"/>
          </ac:spMkLst>
        </pc:spChg>
        <pc:spChg chg="mod">
          <ac:chgData name="Chris Held" userId="08c5965d83644355" providerId="LiveId" clId="{F97DB2BD-E9BD-49C4-976F-9BEA9D72F402}" dt="2019-07-02T09:35:07.495" v="3804" actId="14100"/>
          <ac:spMkLst>
            <pc:docMk/>
            <pc:sldMk cId="1972917172" sldId="256"/>
            <ac:spMk id="55" creationId="{FA52A7A9-FA97-4E23-AA69-C9D09FE8FD16}"/>
          </ac:spMkLst>
        </pc:spChg>
        <pc:spChg chg="add del mod">
          <ac:chgData name="Chris Held" userId="08c5965d83644355" providerId="LiveId" clId="{F97DB2BD-E9BD-49C4-976F-9BEA9D72F402}" dt="2019-06-30T13:30:52.722" v="980" actId="478"/>
          <ac:spMkLst>
            <pc:docMk/>
            <pc:sldMk cId="1972917172" sldId="256"/>
            <ac:spMk id="55" creationId="{FB183249-192A-443F-B403-4D87818DC745}"/>
          </ac:spMkLst>
        </pc:spChg>
        <pc:spChg chg="add mod">
          <ac:chgData name="Chris Held" userId="08c5965d83644355" providerId="LiveId" clId="{F97DB2BD-E9BD-49C4-976F-9BEA9D72F402}" dt="2019-06-30T13:31:43.061" v="1002" actId="1038"/>
          <ac:spMkLst>
            <pc:docMk/>
            <pc:sldMk cId="1972917172" sldId="256"/>
            <ac:spMk id="56" creationId="{D3F98F2A-48B9-4174-8AC5-70BDB81CB6EF}"/>
          </ac:spMkLst>
        </pc:spChg>
        <pc:spChg chg="add mod">
          <ac:chgData name="Chris Held" userId="08c5965d83644355" providerId="LiveId" clId="{F97DB2BD-E9BD-49C4-976F-9BEA9D72F402}" dt="2019-07-02T09:13:43.956" v="3781" actId="20577"/>
          <ac:spMkLst>
            <pc:docMk/>
            <pc:sldMk cId="1972917172" sldId="256"/>
            <ac:spMk id="57" creationId="{9ED6F965-BC4D-4485-AD0C-92B1F1ED2AF0}"/>
          </ac:spMkLst>
        </pc:spChg>
        <pc:spChg chg="add mod">
          <ac:chgData name="Chris Held" userId="08c5965d83644355" providerId="LiveId" clId="{F97DB2BD-E9BD-49C4-976F-9BEA9D72F402}" dt="2019-07-02T08:55:04.255" v="3689" actId="571"/>
          <ac:spMkLst>
            <pc:docMk/>
            <pc:sldMk cId="1972917172" sldId="256"/>
            <ac:spMk id="57" creationId="{CD8F8A8E-AEED-4D65-A535-E007681A18C0}"/>
          </ac:spMkLst>
        </pc:spChg>
        <pc:grpChg chg="mod">
          <ac:chgData name="Chris Held" userId="08c5965d83644355" providerId="LiveId" clId="{F97DB2BD-E9BD-49C4-976F-9BEA9D72F402}" dt="2019-06-29T14:03:01.243" v="356" actId="1037"/>
          <ac:grpSpMkLst>
            <pc:docMk/>
            <pc:sldMk cId="1972917172" sldId="256"/>
            <ac:grpSpMk id="59" creationId="{CE697AD9-36F6-4624-A2ED-3F3FFD569F33}"/>
          </ac:grpSpMkLst>
        </pc:grpChg>
        <pc:grpChg chg="mod">
          <ac:chgData name="Chris Held" userId="08c5965d83644355" providerId="LiveId" clId="{F97DB2BD-E9BD-49C4-976F-9BEA9D72F402}" dt="2019-06-30T14:14:34.080" v="1400" actId="1035"/>
          <ac:grpSpMkLst>
            <pc:docMk/>
            <pc:sldMk cId="1972917172" sldId="256"/>
            <ac:grpSpMk id="66" creationId="{0CED2D21-A420-4C85-B4BE-56C48ED7176F}"/>
          </ac:grpSpMkLst>
        </pc:grpChg>
        <pc:graphicFrameChg chg="mod">
          <ac:chgData name="Chris Held" userId="08c5965d83644355" providerId="LiveId" clId="{F97DB2BD-E9BD-49C4-976F-9BEA9D72F402}" dt="2019-06-29T13:59:27.651" v="337" actId="1076"/>
          <ac:graphicFrameMkLst>
            <pc:docMk/>
            <pc:sldMk cId="1972917172" sldId="256"/>
            <ac:graphicFrameMk id="43" creationId="{C8DA8891-1BA2-4540-94B7-19128DEA7DF3}"/>
          </ac:graphicFrameMkLst>
        </pc:graphicFrameChg>
        <pc:picChg chg="mod">
          <ac:chgData name="Chris Held" userId="08c5965d83644355" providerId="LiveId" clId="{F97DB2BD-E9BD-49C4-976F-9BEA9D72F402}" dt="2019-07-02T08:55:41.246" v="3700" actId="1038"/>
          <ac:picMkLst>
            <pc:docMk/>
            <pc:sldMk cId="1972917172" sldId="256"/>
            <ac:picMk id="2" creationId="{D7D41CFC-5CBB-4C0C-8FE6-1C4386EED79A}"/>
          </ac:picMkLst>
        </pc:picChg>
        <pc:picChg chg="del mod">
          <ac:chgData name="Chris Held" userId="08c5965d83644355" providerId="LiveId" clId="{F97DB2BD-E9BD-49C4-976F-9BEA9D72F402}" dt="2019-06-29T14:10:28.449" v="385" actId="478"/>
          <ac:picMkLst>
            <pc:docMk/>
            <pc:sldMk cId="1972917172" sldId="256"/>
            <ac:picMk id="4" creationId="{65D503B5-F7CB-4E20-AF9E-A6AA34A0F6F9}"/>
          </ac:picMkLst>
        </pc:picChg>
        <pc:picChg chg="add mod">
          <ac:chgData name="Chris Held" userId="08c5965d83644355" providerId="LiveId" clId="{F97DB2BD-E9BD-49C4-976F-9BEA9D72F402}" dt="2019-07-02T09:35:29.574" v="3811" actId="1076"/>
          <ac:picMkLst>
            <pc:docMk/>
            <pc:sldMk cId="1972917172" sldId="256"/>
            <ac:picMk id="4" creationId="{E59A0A6B-3B9E-4E51-A364-4D3B018EFC6B}"/>
          </ac:picMkLst>
        </pc:picChg>
        <pc:picChg chg="mod">
          <ac:chgData name="Chris Held" userId="08c5965d83644355" providerId="LiveId" clId="{F97DB2BD-E9BD-49C4-976F-9BEA9D72F402}" dt="2019-07-02T08:55:41.246" v="3700" actId="1038"/>
          <ac:picMkLst>
            <pc:docMk/>
            <pc:sldMk cId="1972917172" sldId="256"/>
            <ac:picMk id="5" creationId="{9DA248BD-9BA1-40B1-941D-9762A8F4507B}"/>
          </ac:picMkLst>
        </pc:picChg>
        <pc:picChg chg="add del mod modCrop">
          <ac:chgData name="Chris Held" userId="08c5965d83644355" providerId="LiveId" clId="{F97DB2BD-E9BD-49C4-976F-9BEA9D72F402}" dt="2019-06-30T14:46:53.524" v="3640" actId="208"/>
          <ac:picMkLst>
            <pc:docMk/>
            <pc:sldMk cId="1972917172" sldId="256"/>
            <ac:picMk id="14" creationId="{96BAEA93-E7CD-44B9-8EE7-9BDEED54D3F7}"/>
          </ac:picMkLst>
        </pc:picChg>
        <pc:picChg chg="add mod">
          <ac:chgData name="Chris Held" userId="08c5965d83644355" providerId="LiveId" clId="{F97DB2BD-E9BD-49C4-976F-9BEA9D72F402}" dt="2019-07-02T09:35:09.868" v="3809" actId="1076"/>
          <ac:picMkLst>
            <pc:docMk/>
            <pc:sldMk cId="1972917172" sldId="256"/>
            <ac:picMk id="21" creationId="{5E281911-2845-466A-8087-60345DF3EA90}"/>
          </ac:picMkLst>
        </pc:picChg>
        <pc:picChg chg="mod modCrop">
          <ac:chgData name="Chris Held" userId="08c5965d83644355" providerId="LiveId" clId="{F97DB2BD-E9BD-49C4-976F-9BEA9D72F402}" dt="2019-06-29T14:01:41.842" v="340" actId="732"/>
          <ac:picMkLst>
            <pc:docMk/>
            <pc:sldMk cId="1972917172" sldId="256"/>
            <ac:picMk id="60" creationId="{CF4BAF54-379A-4F87-88D4-AFC0EEE1025D}"/>
          </ac:picMkLst>
        </pc:picChg>
        <pc:picChg chg="del">
          <ac:chgData name="Chris Held" userId="08c5965d83644355" providerId="LiveId" clId="{F97DB2BD-E9BD-49C4-976F-9BEA9D72F402}" dt="2019-06-29T14:01:53.186" v="341" actId="478"/>
          <ac:picMkLst>
            <pc:docMk/>
            <pc:sldMk cId="1972917172" sldId="256"/>
            <ac:picMk id="65" creationId="{B6F14858-CA93-4C08-A542-8A8E0F41C6F5}"/>
          </ac:picMkLst>
        </pc:picChg>
        <pc:picChg chg="mod">
          <ac:chgData name="Chris Held" userId="08c5965d83644355" providerId="LiveId" clId="{F97DB2BD-E9BD-49C4-976F-9BEA9D72F402}" dt="2019-06-29T14:17:03.735" v="417" actId="1038"/>
          <ac:picMkLst>
            <pc:docMk/>
            <pc:sldMk cId="1972917172" sldId="256"/>
            <ac:picMk id="67" creationId="{3FAB1532-4DDC-4B34-ACF5-069EE07B2581}"/>
          </ac:picMkLst>
        </pc:picChg>
        <pc:picChg chg="mod">
          <ac:chgData name="Chris Held" userId="08c5965d83644355" providerId="LiveId" clId="{F97DB2BD-E9BD-49C4-976F-9BEA9D72F402}" dt="2019-06-29T14:16:20.104" v="406" actId="208"/>
          <ac:picMkLst>
            <pc:docMk/>
            <pc:sldMk cId="1972917172" sldId="256"/>
            <ac:picMk id="68" creationId="{CB8DDD48-F429-41F1-8A64-4FD89BBAA5CD}"/>
          </ac:picMkLst>
        </pc:picChg>
        <pc:picChg chg="mod">
          <ac:chgData name="Chris Held" userId="08c5965d83644355" providerId="LiveId" clId="{F97DB2BD-E9BD-49C4-976F-9BEA9D72F402}" dt="2019-06-29T14:17:03.735" v="417" actId="1038"/>
          <ac:picMkLst>
            <pc:docMk/>
            <pc:sldMk cId="1972917172" sldId="256"/>
            <ac:picMk id="69" creationId="{17709E55-A1FD-47FB-8299-AF2ADCD63EBC}"/>
          </ac:picMkLst>
        </pc:picChg>
        <pc:picChg chg="mod">
          <ac:chgData name="Chris Held" userId="08c5965d83644355" providerId="LiveId" clId="{F97DB2BD-E9BD-49C4-976F-9BEA9D72F402}" dt="2019-06-29T14:17:03.735" v="417" actId="1038"/>
          <ac:picMkLst>
            <pc:docMk/>
            <pc:sldMk cId="1972917172" sldId="256"/>
            <ac:picMk id="70" creationId="{2D652390-5227-45FA-994A-83628BE8C62C}"/>
          </ac:picMkLst>
        </pc:picChg>
      </pc:sldChg>
    </pc:docChg>
  </pc:docChgLst>
  <pc:docChgLst>
    <pc:chgData name="Chris Held" userId="08c5965d83644355" providerId="Windows Live" clId="Web-{BBC4E9A0-5C36-419C-B250-39AF325E6EC9}"/>
    <pc:docChg chg="modSld">
      <pc:chgData name="Chris Held" userId="08c5965d83644355" providerId="Windows Live" clId="Web-{BBC4E9A0-5C36-419C-B250-39AF325E6EC9}" dt="2019-06-24T10:27:44.790" v="22" actId="1076"/>
      <pc:docMkLst>
        <pc:docMk/>
      </pc:docMkLst>
      <pc:sldChg chg="addSp delSp modSp mod setBg">
        <pc:chgData name="Chris Held" userId="08c5965d83644355" providerId="Windows Live" clId="Web-{BBC4E9A0-5C36-419C-B250-39AF325E6EC9}" dt="2019-06-24T10:27:44.790" v="22" actId="1076"/>
        <pc:sldMkLst>
          <pc:docMk/>
          <pc:sldMk cId="1972917172" sldId="256"/>
        </pc:sldMkLst>
        <pc:spChg chg="mod">
          <ac:chgData name="Chris Held" userId="08c5965d83644355" providerId="Windows Live" clId="Web-{BBC4E9A0-5C36-419C-B250-39AF325E6EC9}" dt="2019-06-24T10:27:13.883" v="20"/>
          <ac:spMkLst>
            <pc:docMk/>
            <pc:sldMk cId="1972917172" sldId="256"/>
            <ac:spMk id="3" creationId="{D1DC162C-8FA3-4DC9-97B5-3BB9D6E39B49}"/>
          </ac:spMkLst>
        </pc:spChg>
        <pc:spChg chg="mod">
          <ac:chgData name="Chris Held" userId="08c5965d83644355" providerId="Windows Live" clId="Web-{BBC4E9A0-5C36-419C-B250-39AF325E6EC9}" dt="2019-06-24T10:24:20.775" v="3" actId="1076"/>
          <ac:spMkLst>
            <pc:docMk/>
            <pc:sldMk cId="1972917172" sldId="256"/>
            <ac:spMk id="12" creationId="{CF94FC6D-2C0B-45D6-AC91-DA44F54E4301}"/>
          </ac:spMkLst>
        </pc:spChg>
        <pc:spChg chg="mod">
          <ac:chgData name="Chris Held" userId="08c5965d83644355" providerId="Windows Live" clId="Web-{BBC4E9A0-5C36-419C-B250-39AF325E6EC9}" dt="2019-06-24T10:27:13.899" v="21"/>
          <ac:spMkLst>
            <pc:docMk/>
            <pc:sldMk cId="1972917172" sldId="256"/>
            <ac:spMk id="16" creationId="{5773C6BC-70B8-4F4A-89F7-00EC1049684D}"/>
          </ac:spMkLst>
        </pc:spChg>
        <pc:spChg chg="del">
          <ac:chgData name="Chris Held" userId="08c5965d83644355" providerId="Windows Live" clId="Web-{BBC4E9A0-5C36-419C-B250-39AF325E6EC9}" dt="2019-06-24T10:26:11.493" v="8"/>
          <ac:spMkLst>
            <pc:docMk/>
            <pc:sldMk cId="1972917172" sldId="256"/>
            <ac:spMk id="22" creationId="{F3DFCCCF-2EE3-4547-AC10-A94481243B2D}"/>
          </ac:spMkLst>
        </pc:spChg>
        <pc:picChg chg="add mod">
          <ac:chgData name="Chris Held" userId="08c5965d83644355" providerId="Windows Live" clId="Web-{BBC4E9A0-5C36-419C-B250-39AF325E6EC9}" dt="2019-06-24T10:27:44.790" v="22" actId="1076"/>
          <ac:picMkLst>
            <pc:docMk/>
            <pc:sldMk cId="1972917172" sldId="256"/>
            <ac:picMk id="2" creationId="{A7675423-CD1F-4751-BD8C-D5AAD1BBC27E}"/>
          </ac:picMkLst>
        </pc:picChg>
      </pc:sldChg>
    </pc:docChg>
  </pc:docChgLst>
  <pc:docChgLst>
    <pc:chgData name="Chris Held" userId="08c5965d83644355" providerId="LiveId" clId="{97338166-89D4-459E-B282-9A06334EF9E1}"/>
    <pc:docChg chg="undo redo custSel modSld modMainMaster">
      <pc:chgData name="Chris Held" userId="08c5965d83644355" providerId="LiveId" clId="{97338166-89D4-459E-B282-9A06334EF9E1}" dt="2019-06-29T12:45:24.954" v="8151" actId="313"/>
      <pc:docMkLst>
        <pc:docMk/>
      </pc:docMkLst>
      <pc:sldChg chg="addSp delSp modSp mod setBg">
        <pc:chgData name="Chris Held" userId="08c5965d83644355" providerId="LiveId" clId="{97338166-89D4-459E-B282-9A06334EF9E1}" dt="2019-06-29T12:45:24.954" v="8151" actId="313"/>
        <pc:sldMkLst>
          <pc:docMk/>
          <pc:sldMk cId="1972917172" sldId="256"/>
        </pc:sldMkLst>
        <pc:spChg chg="add mod">
          <ac:chgData name="Chris Held" userId="08c5965d83644355" providerId="LiveId" clId="{97338166-89D4-459E-B282-9A06334EF9E1}" dt="2019-06-25T14:10:22.481" v="1256" actId="207"/>
          <ac:spMkLst>
            <pc:docMk/>
            <pc:sldMk cId="1972917172" sldId="256"/>
            <ac:spMk id="3" creationId="{D1DC162C-8FA3-4DC9-97B5-3BB9D6E39B49}"/>
          </ac:spMkLst>
        </pc:spChg>
        <pc:spChg chg="add del mod">
          <ac:chgData name="Chris Held" userId="08c5965d83644355" providerId="LiveId" clId="{97338166-89D4-459E-B282-9A06334EF9E1}" dt="2019-06-23T16:11:22.692" v="1084"/>
          <ac:spMkLst>
            <pc:docMk/>
            <pc:sldMk cId="1972917172" sldId="256"/>
            <ac:spMk id="5" creationId="{3E51DBAB-362E-4DE3-B956-81D4A2348A5F}"/>
          </ac:spMkLst>
        </pc:spChg>
        <pc:spChg chg="add mod">
          <ac:chgData name="Chris Held" userId="08c5965d83644355" providerId="LiveId" clId="{97338166-89D4-459E-B282-9A06334EF9E1}" dt="2019-06-29T11:25:17.393" v="8075" actId="1076"/>
          <ac:spMkLst>
            <pc:docMk/>
            <pc:sldMk cId="1972917172" sldId="256"/>
            <ac:spMk id="6" creationId="{7104B04A-567C-49DE-ABDC-3F11BAB54377}"/>
          </ac:spMkLst>
        </pc:spChg>
        <pc:spChg chg="add mod">
          <ac:chgData name="Chris Held" userId="08c5965d83644355" providerId="LiveId" clId="{97338166-89D4-459E-B282-9A06334EF9E1}" dt="2019-06-29T11:25:17.393" v="8075" actId="1076"/>
          <ac:spMkLst>
            <pc:docMk/>
            <pc:sldMk cId="1972917172" sldId="256"/>
            <ac:spMk id="7" creationId="{8218E721-2283-437B-B6C4-A8F47BFDBEC3}"/>
          </ac:spMkLst>
        </pc:spChg>
        <pc:spChg chg="add mod">
          <ac:chgData name="Chris Held" userId="08c5965d83644355" providerId="LiveId" clId="{97338166-89D4-459E-B282-9A06334EF9E1}" dt="2019-06-29T11:25:17.393" v="8075" actId="1076"/>
          <ac:spMkLst>
            <pc:docMk/>
            <pc:sldMk cId="1972917172" sldId="256"/>
            <ac:spMk id="8" creationId="{52E08D54-066E-4CDA-8D66-CD993D1663D3}"/>
          </ac:spMkLst>
        </pc:spChg>
        <pc:spChg chg="add mod">
          <ac:chgData name="Chris Held" userId="08c5965d83644355" providerId="LiveId" clId="{97338166-89D4-459E-B282-9A06334EF9E1}" dt="2019-06-25T14:59:46.600" v="1263" actId="20577"/>
          <ac:spMkLst>
            <pc:docMk/>
            <pc:sldMk cId="1972917172" sldId="256"/>
            <ac:spMk id="9" creationId="{E6880246-E9A0-418A-9FB9-3292D94B4F48}"/>
          </ac:spMkLst>
        </pc:spChg>
        <pc:spChg chg="add mod">
          <ac:chgData name="Chris Held" userId="08c5965d83644355" providerId="LiveId" clId="{97338166-89D4-459E-B282-9A06334EF9E1}" dt="2019-06-29T11:25:17.393" v="8075" actId="1076"/>
          <ac:spMkLst>
            <pc:docMk/>
            <pc:sldMk cId="1972917172" sldId="256"/>
            <ac:spMk id="10" creationId="{17579AB2-ABDF-4B9B-9DA8-EA9ACAC08520}"/>
          </ac:spMkLst>
        </pc:spChg>
        <pc:spChg chg="add mod topLvl">
          <ac:chgData name="Chris Held" userId="08c5965d83644355" providerId="LiveId" clId="{97338166-89D4-459E-B282-9A06334EF9E1}" dt="2019-06-27T13:41:41.479" v="4323" actId="207"/>
          <ac:spMkLst>
            <pc:docMk/>
            <pc:sldMk cId="1972917172" sldId="256"/>
            <ac:spMk id="11" creationId="{8BEFADB5-87A6-4960-911C-DFF22D318F1D}"/>
          </ac:spMkLst>
        </pc:spChg>
        <pc:spChg chg="add mod">
          <ac:chgData name="Chris Held" userId="08c5965d83644355" providerId="LiveId" clId="{97338166-89D4-459E-B282-9A06334EF9E1}" dt="2019-06-29T11:41:14.478" v="8079" actId="207"/>
          <ac:spMkLst>
            <pc:docMk/>
            <pc:sldMk cId="1972917172" sldId="256"/>
            <ac:spMk id="12" creationId="{CF94FC6D-2C0B-45D6-AC91-DA44F54E4301}"/>
          </ac:spMkLst>
        </pc:spChg>
        <pc:spChg chg="del mod">
          <ac:chgData name="Chris Held" userId="08c5965d83644355" providerId="LiveId" clId="{97338166-89D4-459E-B282-9A06334EF9E1}" dt="2019-06-21T15:04:46.511" v="10" actId="478"/>
          <ac:spMkLst>
            <pc:docMk/>
            <pc:sldMk cId="1972917172" sldId="256"/>
            <ac:spMk id="13" creationId="{0002A10A-CF3C-433F-9FFE-A21B1E3B2F27}"/>
          </ac:spMkLst>
        </pc:spChg>
        <pc:spChg chg="add del mod">
          <ac:chgData name="Chris Held" userId="08c5965d83644355" providerId="LiveId" clId="{97338166-89D4-459E-B282-9A06334EF9E1}" dt="2019-06-27T16:23:53.144" v="7086" actId="14100"/>
          <ac:spMkLst>
            <pc:docMk/>
            <pc:sldMk cId="1972917172" sldId="256"/>
            <ac:spMk id="13" creationId="{CE3AA93B-4C75-432D-9A9E-94587DE8CF55}"/>
          </ac:spMkLst>
        </pc:spChg>
        <pc:spChg chg="del mod">
          <ac:chgData name="Chris Held" userId="08c5965d83644355" providerId="LiveId" clId="{97338166-89D4-459E-B282-9A06334EF9E1}" dt="2019-06-21T15:04:46.511" v="10" actId="478"/>
          <ac:spMkLst>
            <pc:docMk/>
            <pc:sldMk cId="1972917172" sldId="256"/>
            <ac:spMk id="14" creationId="{178ED245-F1A7-4C57-AF04-AFC2FD82DAB4}"/>
          </ac:spMkLst>
        </pc:spChg>
        <pc:spChg chg="del mod">
          <ac:chgData name="Chris Held" userId="08c5965d83644355" providerId="LiveId" clId="{97338166-89D4-459E-B282-9A06334EF9E1}" dt="2019-06-21T15:04:46.511" v="10" actId="478"/>
          <ac:spMkLst>
            <pc:docMk/>
            <pc:sldMk cId="1972917172" sldId="256"/>
            <ac:spMk id="15" creationId="{80854ADB-EA98-433E-93EE-1C7F2ED7E4E5}"/>
          </ac:spMkLst>
        </pc:spChg>
        <pc:spChg chg="add mod">
          <ac:chgData name="Chris Held" userId="08c5965d83644355" providerId="LiveId" clId="{97338166-89D4-459E-B282-9A06334EF9E1}" dt="2019-06-25T14:10:22.481" v="1256" actId="207"/>
          <ac:spMkLst>
            <pc:docMk/>
            <pc:sldMk cId="1972917172" sldId="256"/>
            <ac:spMk id="16" creationId="{5773C6BC-70B8-4F4A-89F7-00EC1049684D}"/>
          </ac:spMkLst>
        </pc:spChg>
        <pc:spChg chg="add mod">
          <ac:chgData name="Chris Held" userId="08c5965d83644355" providerId="LiveId" clId="{97338166-89D4-459E-B282-9A06334EF9E1}" dt="2019-06-25T14:59:41.269" v="1260" actId="767"/>
          <ac:spMkLst>
            <pc:docMk/>
            <pc:sldMk cId="1972917172" sldId="256"/>
            <ac:spMk id="17" creationId="{FF61CA30-1579-4457-B2F4-C93232906A63}"/>
          </ac:spMkLst>
        </pc:spChg>
        <pc:spChg chg="add mod">
          <ac:chgData name="Chris Held" userId="08c5965d83644355" providerId="LiveId" clId="{97338166-89D4-459E-B282-9A06334EF9E1}" dt="2019-06-27T13:34:26.608" v="3914" actId="123"/>
          <ac:spMkLst>
            <pc:docMk/>
            <pc:sldMk cId="1972917172" sldId="256"/>
            <ac:spMk id="18" creationId="{FA52A7A9-FA97-4E23-AA69-C9D09FE8FD16}"/>
          </ac:spMkLst>
        </pc:spChg>
        <pc:spChg chg="add mod">
          <ac:chgData name="Chris Held" userId="08c5965d83644355" providerId="LiveId" clId="{97338166-89D4-459E-B282-9A06334EF9E1}" dt="2019-06-27T13:43:55.976" v="4326" actId="1076"/>
          <ac:spMkLst>
            <pc:docMk/>
            <pc:sldMk cId="1972917172" sldId="256"/>
            <ac:spMk id="19" creationId="{DF86FB53-F8B7-420E-94B8-800A15888B6E}"/>
          </ac:spMkLst>
        </pc:spChg>
        <pc:spChg chg="add mod">
          <ac:chgData name="Chris Held" userId="08c5965d83644355" providerId="LiveId" clId="{97338166-89D4-459E-B282-9A06334EF9E1}" dt="2019-06-23T13:45:18.545" v="588" actId="1076"/>
          <ac:spMkLst>
            <pc:docMk/>
            <pc:sldMk cId="1972917172" sldId="256"/>
            <ac:spMk id="22" creationId="{F3DFCCCF-2EE3-4547-AC10-A94481243B2D}"/>
          </ac:spMkLst>
        </pc:spChg>
        <pc:spChg chg="del mod">
          <ac:chgData name="Chris Held" userId="08c5965d83644355" providerId="LiveId" clId="{97338166-89D4-459E-B282-9A06334EF9E1}" dt="2019-06-21T15:04:46.511" v="10" actId="478"/>
          <ac:spMkLst>
            <pc:docMk/>
            <pc:sldMk cId="1972917172" sldId="256"/>
            <ac:spMk id="28" creationId="{F2B32949-09DD-411A-A5D4-C6E76AE28CAD}"/>
          </ac:spMkLst>
        </pc:spChg>
        <pc:spChg chg="add mod">
          <ac:chgData name="Chris Held" userId="08c5965d83644355" providerId="LiveId" clId="{97338166-89D4-459E-B282-9A06334EF9E1}" dt="2019-06-23T16:04:08.654" v="853" actId="571"/>
          <ac:spMkLst>
            <pc:docMk/>
            <pc:sldMk cId="1972917172" sldId="256"/>
            <ac:spMk id="43" creationId="{6D4DCE44-8CB5-4748-B532-0BB0F85972D5}"/>
          </ac:spMkLst>
        </pc:spChg>
        <pc:spChg chg="add mod">
          <ac:chgData name="Chris Held" userId="08c5965d83644355" providerId="LiveId" clId="{97338166-89D4-459E-B282-9A06334EF9E1}" dt="2019-06-29T11:25:17.393" v="8075" actId="1076"/>
          <ac:spMkLst>
            <pc:docMk/>
            <pc:sldMk cId="1972917172" sldId="256"/>
            <ac:spMk id="44" creationId="{D0EBC4D9-1B4A-49FA-8E44-59C97978DC1D}"/>
          </ac:spMkLst>
        </pc:spChg>
        <pc:spChg chg="add mod">
          <ac:chgData name="Chris Held" userId="08c5965d83644355" providerId="LiveId" clId="{97338166-89D4-459E-B282-9A06334EF9E1}" dt="2019-06-27T13:43:55.976" v="4326" actId="1076"/>
          <ac:spMkLst>
            <pc:docMk/>
            <pc:sldMk cId="1972917172" sldId="256"/>
            <ac:spMk id="45" creationId="{5DD9A8A3-8066-4598-A6B7-16A1D4CAD90B}"/>
          </ac:spMkLst>
        </pc:spChg>
        <pc:spChg chg="add mod">
          <ac:chgData name="Chris Held" userId="08c5965d83644355" providerId="LiveId" clId="{97338166-89D4-459E-B282-9A06334EF9E1}" dt="2019-06-29T12:45:24.954" v="8151" actId="313"/>
          <ac:spMkLst>
            <pc:docMk/>
            <pc:sldMk cId="1972917172" sldId="256"/>
            <ac:spMk id="46" creationId="{7A9EE96A-39A6-4D5D-8499-15D938E2D114}"/>
          </ac:spMkLst>
        </pc:spChg>
        <pc:spChg chg="add mod">
          <ac:chgData name="Chris Held" userId="08c5965d83644355" providerId="LiveId" clId="{97338166-89D4-459E-B282-9A06334EF9E1}" dt="2019-06-29T11:25:17.393" v="8075" actId="1076"/>
          <ac:spMkLst>
            <pc:docMk/>
            <pc:sldMk cId="1972917172" sldId="256"/>
            <ac:spMk id="47" creationId="{E5D4CD5F-8122-40D7-A36E-AB3E3FDFB163}"/>
          </ac:spMkLst>
        </pc:spChg>
        <pc:spChg chg="add del mod">
          <ac:chgData name="Chris Held" userId="08c5965d83644355" providerId="LiveId" clId="{97338166-89D4-459E-B282-9A06334EF9E1}" dt="2019-06-29T12:23:37.851" v="8080" actId="1076"/>
          <ac:spMkLst>
            <pc:docMk/>
            <pc:sldMk cId="1972917172" sldId="256"/>
            <ac:spMk id="48" creationId="{CF0B4BAE-45BF-4086-B095-5CEAB6461D0C}"/>
          </ac:spMkLst>
        </pc:spChg>
        <pc:spChg chg="add mod">
          <ac:chgData name="Chris Held" userId="08c5965d83644355" providerId="LiveId" clId="{97338166-89D4-459E-B282-9A06334EF9E1}" dt="2019-06-27T16:26:31.182" v="7104" actId="1037"/>
          <ac:spMkLst>
            <pc:docMk/>
            <pc:sldMk cId="1972917172" sldId="256"/>
            <ac:spMk id="49" creationId="{A2F8E2F0-9625-4404-9945-F089494EFEA3}"/>
          </ac:spMkLst>
        </pc:spChg>
        <pc:spChg chg="add del mod">
          <ac:chgData name="Chris Held" userId="08c5965d83644355" providerId="LiveId" clId="{97338166-89D4-459E-B282-9A06334EF9E1}" dt="2019-06-29T12:24:27.853" v="8086"/>
          <ac:spMkLst>
            <pc:docMk/>
            <pc:sldMk cId="1972917172" sldId="256"/>
            <ac:spMk id="50" creationId="{A04AC7E3-B36F-48EB-A05A-6C3D9DC45585}"/>
          </ac:spMkLst>
        </pc:spChg>
        <pc:spChg chg="add del mod">
          <ac:chgData name="Chris Held" userId="08c5965d83644355" providerId="LiveId" clId="{97338166-89D4-459E-B282-9A06334EF9E1}" dt="2019-06-29T12:43:43.587" v="8139"/>
          <ac:spMkLst>
            <pc:docMk/>
            <pc:sldMk cId="1972917172" sldId="256"/>
            <ac:spMk id="53" creationId="{FF39D608-4205-4C57-AC3D-81E6ACB35CE0}"/>
          </ac:spMkLst>
        </pc:spChg>
        <pc:spChg chg="add del mod">
          <ac:chgData name="Chris Held" userId="08c5965d83644355" providerId="LiveId" clId="{97338166-89D4-459E-B282-9A06334EF9E1}" dt="2019-06-29T12:43:43.587" v="8139"/>
          <ac:spMkLst>
            <pc:docMk/>
            <pc:sldMk cId="1972917172" sldId="256"/>
            <ac:spMk id="55" creationId="{1A239229-9FEF-42EC-AD56-315B28C1AC79}"/>
          </ac:spMkLst>
        </pc:spChg>
        <pc:spChg chg="add del mod">
          <ac:chgData name="Chris Held" userId="08c5965d83644355" providerId="LiveId" clId="{97338166-89D4-459E-B282-9A06334EF9E1}" dt="2019-06-27T22:32:36.832" v="8007"/>
          <ac:spMkLst>
            <pc:docMk/>
            <pc:sldMk cId="1972917172" sldId="256"/>
            <ac:spMk id="55" creationId="{D03AEC2B-48FC-40A4-9092-1E2729F68969}"/>
          </ac:spMkLst>
        </pc:spChg>
        <pc:spChg chg="add del mod">
          <ac:chgData name="Chris Held" userId="08c5965d83644355" providerId="LiveId" clId="{97338166-89D4-459E-B282-9A06334EF9E1}" dt="2019-06-27T22:32:36.832" v="8007"/>
          <ac:spMkLst>
            <pc:docMk/>
            <pc:sldMk cId="1972917172" sldId="256"/>
            <ac:spMk id="56" creationId="{D2C79B5B-93C9-4A44-8F50-44EC0027697D}"/>
          </ac:spMkLst>
        </pc:spChg>
        <pc:spChg chg="add del mod">
          <ac:chgData name="Chris Held" userId="08c5965d83644355" providerId="LiveId" clId="{97338166-89D4-459E-B282-9A06334EF9E1}" dt="2019-06-27T22:32:36.832" v="8007"/>
          <ac:spMkLst>
            <pc:docMk/>
            <pc:sldMk cId="1972917172" sldId="256"/>
            <ac:spMk id="57" creationId="{84FAB32C-E40B-4BB5-8902-71F0C6151277}"/>
          </ac:spMkLst>
        </pc:spChg>
        <pc:spChg chg="add del mod">
          <ac:chgData name="Chris Held" userId="08c5965d83644355" providerId="LiveId" clId="{97338166-89D4-459E-B282-9A06334EF9E1}" dt="2019-06-29T12:43:43.587" v="8139"/>
          <ac:spMkLst>
            <pc:docMk/>
            <pc:sldMk cId="1972917172" sldId="256"/>
            <ac:spMk id="58" creationId="{37C12F2D-5021-4CEA-8862-F987C886DA2A}"/>
          </ac:spMkLst>
        </pc:spChg>
        <pc:spChg chg="add del mod">
          <ac:chgData name="Chris Held" userId="08c5965d83644355" providerId="LiveId" clId="{97338166-89D4-459E-B282-9A06334EF9E1}" dt="2019-06-27T22:32:36.832" v="8007"/>
          <ac:spMkLst>
            <pc:docMk/>
            <pc:sldMk cId="1972917172" sldId="256"/>
            <ac:spMk id="58" creationId="{6ECAE594-61AC-487E-A9A2-48C4ED8FDF25}"/>
          </ac:spMkLst>
        </pc:spChg>
        <pc:spChg chg="add del mod">
          <ac:chgData name="Chris Held" userId="08c5965d83644355" providerId="LiveId" clId="{97338166-89D4-459E-B282-9A06334EF9E1}" dt="2019-06-27T22:30:21.951" v="7994" actId="478"/>
          <ac:spMkLst>
            <pc:docMk/>
            <pc:sldMk cId="1972917172" sldId="256"/>
            <ac:spMk id="71" creationId="{BC41923C-582C-4FE0-ABC5-7035B76E0FC3}"/>
          </ac:spMkLst>
        </pc:spChg>
        <pc:spChg chg="add del mod">
          <ac:chgData name="Chris Held" userId="08c5965d83644355" providerId="LiveId" clId="{97338166-89D4-459E-B282-9A06334EF9E1}" dt="2019-06-27T22:30:25.621" v="7996" actId="478"/>
          <ac:spMkLst>
            <pc:docMk/>
            <pc:sldMk cId="1972917172" sldId="256"/>
            <ac:spMk id="72" creationId="{7CA84F0B-3D6E-4AF0-B656-DC2887DF1D3A}"/>
          </ac:spMkLst>
        </pc:spChg>
        <pc:spChg chg="add del mod">
          <ac:chgData name="Chris Held" userId="08c5965d83644355" providerId="LiveId" clId="{97338166-89D4-459E-B282-9A06334EF9E1}" dt="2019-06-27T22:30:23.457" v="7995" actId="478"/>
          <ac:spMkLst>
            <pc:docMk/>
            <pc:sldMk cId="1972917172" sldId="256"/>
            <ac:spMk id="73" creationId="{450A55B3-E07B-4504-9BB1-6D0890319EA4}"/>
          </ac:spMkLst>
        </pc:spChg>
        <pc:spChg chg="add del">
          <ac:chgData name="Chris Held" userId="08c5965d83644355" providerId="LiveId" clId="{97338166-89D4-459E-B282-9A06334EF9E1}" dt="2019-06-29T12:44:51.471" v="8146" actId="478"/>
          <ac:spMkLst>
            <pc:docMk/>
            <pc:sldMk cId="1972917172" sldId="256"/>
            <ac:spMk id="73" creationId="{F5B43E30-B0A8-413F-8B5E-A8940D9222FF}"/>
          </ac:spMkLst>
        </pc:spChg>
        <pc:spChg chg="add del">
          <ac:chgData name="Chris Held" userId="08c5965d83644355" providerId="LiveId" clId="{97338166-89D4-459E-B282-9A06334EF9E1}" dt="2019-06-29T12:44:51.471" v="8146" actId="478"/>
          <ac:spMkLst>
            <pc:docMk/>
            <pc:sldMk cId="1972917172" sldId="256"/>
            <ac:spMk id="75" creationId="{CCA1702D-7E51-4BBB-93A1-415D5F5B0EB5}"/>
          </ac:spMkLst>
        </pc:spChg>
        <pc:spChg chg="add del mod">
          <ac:chgData name="Chris Held" userId="08c5965d83644355" providerId="LiveId" clId="{97338166-89D4-459E-B282-9A06334EF9E1}" dt="2019-06-27T22:32:36.832" v="8007"/>
          <ac:spMkLst>
            <pc:docMk/>
            <pc:sldMk cId="1972917172" sldId="256"/>
            <ac:spMk id="75" creationId="{D1E3909B-201B-4634-B65D-D20A1820F367}"/>
          </ac:spMkLst>
        </pc:spChg>
        <pc:spChg chg="add del">
          <ac:chgData name="Chris Held" userId="08c5965d83644355" providerId="LiveId" clId="{97338166-89D4-459E-B282-9A06334EF9E1}" dt="2019-06-29T12:44:51.471" v="8146" actId="478"/>
          <ac:spMkLst>
            <pc:docMk/>
            <pc:sldMk cId="1972917172" sldId="256"/>
            <ac:spMk id="78" creationId="{2DD8751C-A8CC-4658-86FE-DCB7EC5B8C42}"/>
          </ac:spMkLst>
        </pc:spChg>
        <pc:spChg chg="add del mod">
          <ac:chgData name="Chris Held" userId="08c5965d83644355" providerId="LiveId" clId="{97338166-89D4-459E-B282-9A06334EF9E1}" dt="2019-06-27T22:33:02.707" v="8011"/>
          <ac:spMkLst>
            <pc:docMk/>
            <pc:sldMk cId="1972917172" sldId="256"/>
            <ac:spMk id="80" creationId="{746667A5-A8BF-41A8-816F-920DE5C3F475}"/>
          </ac:spMkLst>
        </pc:spChg>
        <pc:spChg chg="add del mod">
          <ac:chgData name="Chris Held" userId="08c5965d83644355" providerId="LiveId" clId="{97338166-89D4-459E-B282-9A06334EF9E1}" dt="2019-06-27T22:33:02.707" v="8011"/>
          <ac:spMkLst>
            <pc:docMk/>
            <pc:sldMk cId="1972917172" sldId="256"/>
            <ac:spMk id="82" creationId="{2B64474E-F51E-4EB2-8D76-A645AD7EBFBC}"/>
          </ac:spMkLst>
        </pc:spChg>
        <pc:grpChg chg="add del mod">
          <ac:chgData name="Chris Held" userId="08c5965d83644355" providerId="LiveId" clId="{97338166-89D4-459E-B282-9A06334EF9E1}" dt="2019-06-23T16:20:45.150" v="1126" actId="478"/>
          <ac:grpSpMkLst>
            <pc:docMk/>
            <pc:sldMk cId="1972917172" sldId="256"/>
            <ac:grpSpMk id="2" creationId="{702AB7A7-E4C4-43F6-86E6-F7C3A24E3E64}"/>
          </ac:grpSpMkLst>
        </pc:grpChg>
        <pc:grpChg chg="add del mod">
          <ac:chgData name="Chris Held" userId="08c5965d83644355" providerId="LiveId" clId="{97338166-89D4-459E-B282-9A06334EF9E1}" dt="2019-06-23T16:20:52.892" v="1127" actId="478"/>
          <ac:grpSpMkLst>
            <pc:docMk/>
            <pc:sldMk cId="1972917172" sldId="256"/>
            <ac:grpSpMk id="4" creationId="{4085B5E1-7221-485E-A9CE-8F8A4FEF883D}"/>
          </ac:grpSpMkLst>
        </pc:grpChg>
        <pc:grpChg chg="add mod">
          <ac:chgData name="Chris Held" userId="08c5965d83644355" providerId="LiveId" clId="{97338166-89D4-459E-B282-9A06334EF9E1}" dt="2019-06-23T15:15:20.599" v="685" actId="1076"/>
          <ac:grpSpMkLst>
            <pc:docMk/>
            <pc:sldMk cId="1972917172" sldId="256"/>
            <ac:grpSpMk id="29" creationId="{4A268EE6-1F86-4081-9540-8A347193BA8F}"/>
          </ac:grpSpMkLst>
        </pc:grpChg>
        <pc:grpChg chg="add del mod">
          <ac:chgData name="Chris Held" userId="08c5965d83644355" providerId="LiveId" clId="{97338166-89D4-459E-B282-9A06334EF9E1}" dt="2019-06-23T15:21:58.305" v="828" actId="165"/>
          <ac:grpSpMkLst>
            <pc:docMk/>
            <pc:sldMk cId="1972917172" sldId="256"/>
            <ac:grpSpMk id="37" creationId="{04E03B38-53CC-4CF1-8CEF-7CA736A86CA2}"/>
          </ac:grpSpMkLst>
        </pc:grpChg>
        <pc:grpChg chg="add mod">
          <ac:chgData name="Chris Held" userId="08c5965d83644355" providerId="LiveId" clId="{97338166-89D4-459E-B282-9A06334EF9E1}" dt="2019-06-23T15:22:05.952" v="830" actId="164"/>
          <ac:grpSpMkLst>
            <pc:docMk/>
            <pc:sldMk cId="1972917172" sldId="256"/>
            <ac:grpSpMk id="39" creationId="{470C40CF-2D80-4174-8DFA-74E4733CC100}"/>
          </ac:grpSpMkLst>
        </pc:grpChg>
        <pc:grpChg chg="add del mod">
          <ac:chgData name="Chris Held" userId="08c5965d83644355" providerId="LiveId" clId="{97338166-89D4-459E-B282-9A06334EF9E1}" dt="2019-06-23T15:22:29.344" v="832" actId="165"/>
          <ac:grpSpMkLst>
            <pc:docMk/>
            <pc:sldMk cId="1972917172" sldId="256"/>
            <ac:grpSpMk id="41" creationId="{85D3C742-4AA0-473C-A091-92BE9178843C}"/>
          </ac:grpSpMkLst>
        </pc:grpChg>
        <pc:grpChg chg="add del mod">
          <ac:chgData name="Chris Held" userId="08c5965d83644355" providerId="LiveId" clId="{97338166-89D4-459E-B282-9A06334EF9E1}" dt="2019-06-23T16:02:43.275" v="843" actId="165"/>
          <ac:grpSpMkLst>
            <pc:docMk/>
            <pc:sldMk cId="1972917172" sldId="256"/>
            <ac:grpSpMk id="42" creationId="{E3C51CFF-0425-4370-ADA9-040DF588B9C0}"/>
          </ac:grpSpMkLst>
        </pc:grpChg>
        <pc:grpChg chg="add del mod">
          <ac:chgData name="Chris Held" userId="08c5965d83644355" providerId="LiveId" clId="{97338166-89D4-459E-B282-9A06334EF9E1}" dt="2019-06-23T16:19:20.797" v="1108"/>
          <ac:grpSpMkLst>
            <pc:docMk/>
            <pc:sldMk cId="1972917172" sldId="256"/>
            <ac:grpSpMk id="45" creationId="{E3E2F16E-5755-499A-87AD-5FB825676F43}"/>
          </ac:grpSpMkLst>
        </pc:grpChg>
        <pc:grpChg chg="add del mod">
          <ac:chgData name="Chris Held" userId="08c5965d83644355" providerId="LiveId" clId="{97338166-89D4-459E-B282-9A06334EF9E1}" dt="2019-06-23T16:19:20.797" v="1108"/>
          <ac:grpSpMkLst>
            <pc:docMk/>
            <pc:sldMk cId="1972917172" sldId="256"/>
            <ac:grpSpMk id="50" creationId="{E39E9E40-BD70-4325-A96A-937C79F30260}"/>
          </ac:grpSpMkLst>
        </pc:grpChg>
        <pc:grpChg chg="add mod">
          <ac:chgData name="Chris Held" userId="08c5965d83644355" providerId="LiveId" clId="{97338166-89D4-459E-B282-9A06334EF9E1}" dt="2019-06-27T16:24:12.915" v="7091" actId="1076"/>
          <ac:grpSpMkLst>
            <pc:docMk/>
            <pc:sldMk cId="1972917172" sldId="256"/>
            <ac:grpSpMk id="59" creationId="{CE697AD9-36F6-4624-A2ED-3F3FFD569F33}"/>
          </ac:grpSpMkLst>
        </pc:grpChg>
        <pc:grpChg chg="add mod">
          <ac:chgData name="Chris Held" userId="08c5965d83644355" providerId="LiveId" clId="{97338166-89D4-459E-B282-9A06334EF9E1}" dt="2019-06-23T16:21:25.989" v="1131" actId="1076"/>
          <ac:grpSpMkLst>
            <pc:docMk/>
            <pc:sldMk cId="1972917172" sldId="256"/>
            <ac:grpSpMk id="66" creationId="{0CED2D21-A420-4C85-B4BE-56C48ED7176F}"/>
          </ac:grpSpMkLst>
        </pc:grpChg>
        <pc:graphicFrameChg chg="add mod">
          <ac:chgData name="Chris Held" userId="08c5965d83644355" providerId="LiveId" clId="{97338166-89D4-459E-B282-9A06334EF9E1}" dt="2019-06-27T16:26:24.700" v="7102"/>
          <ac:graphicFrameMkLst>
            <pc:docMk/>
            <pc:sldMk cId="1972917172" sldId="256"/>
            <ac:graphicFrameMk id="43" creationId="{C8DA8891-1BA2-4540-94B7-19128DEA7DF3}"/>
          </ac:graphicFrameMkLst>
        </pc:graphicFrameChg>
        <pc:graphicFrameChg chg="add del">
          <ac:chgData name="Chris Held" userId="08c5965d83644355" providerId="LiveId" clId="{97338166-89D4-459E-B282-9A06334EF9E1}" dt="2019-06-27T16:24:23.850" v="7093"/>
          <ac:graphicFrameMkLst>
            <pc:docMk/>
            <pc:sldMk cId="1972917172" sldId="256"/>
            <ac:graphicFrameMk id="48" creationId="{D7BB4652-1EAF-48FC-96F1-945A867054EE}"/>
          </ac:graphicFrameMkLst>
        </pc:graphicFrameChg>
        <pc:picChg chg="add del mod">
          <ac:chgData name="Chris Held" userId="08c5965d83644355" providerId="LiveId" clId="{97338166-89D4-459E-B282-9A06334EF9E1}" dt="2019-06-23T13:34:18.087" v="521" actId="478"/>
          <ac:picMkLst>
            <pc:docMk/>
            <pc:sldMk cId="1972917172" sldId="256"/>
            <ac:picMk id="2" creationId="{283AF199-2C33-44D1-8786-A9EE3BD5718B}"/>
          </ac:picMkLst>
        </pc:picChg>
        <pc:picChg chg="del">
          <ac:chgData name="Chris Held" userId="08c5965d83644355" providerId="LiveId" clId="{97338166-89D4-459E-B282-9A06334EF9E1}" dt="2019-06-25T08:48:15.598" v="1210" actId="478"/>
          <ac:picMkLst>
            <pc:docMk/>
            <pc:sldMk cId="1972917172" sldId="256"/>
            <ac:picMk id="2" creationId="{A7675423-CD1F-4751-BD8C-D5AAD1BBC27E}"/>
          </ac:picMkLst>
        </pc:picChg>
        <pc:picChg chg="add mod">
          <ac:chgData name="Chris Held" userId="08c5965d83644355" providerId="LiveId" clId="{97338166-89D4-459E-B282-9A06334EF9E1}" dt="2019-06-25T14:09:10.426" v="1252" actId="1076"/>
          <ac:picMkLst>
            <pc:docMk/>
            <pc:sldMk cId="1972917172" sldId="256"/>
            <ac:picMk id="2" creationId="{D7D41CFC-5CBB-4C0C-8FE6-1C4386EED79A}"/>
          </ac:picMkLst>
        </pc:picChg>
        <pc:picChg chg="add mod">
          <ac:chgData name="Chris Held" userId="08c5965d83644355" providerId="LiveId" clId="{97338166-89D4-459E-B282-9A06334EF9E1}" dt="2019-06-25T14:09:26.947" v="1254" actId="1076"/>
          <ac:picMkLst>
            <pc:docMk/>
            <pc:sldMk cId="1972917172" sldId="256"/>
            <ac:picMk id="4" creationId="{65D503B5-F7CB-4E20-AF9E-A6AA34A0F6F9}"/>
          </ac:picMkLst>
        </pc:picChg>
        <pc:picChg chg="add del mod">
          <ac:chgData name="Chris Held" userId="08c5965d83644355" providerId="LiveId" clId="{97338166-89D4-459E-B282-9A06334EF9E1}" dt="2019-06-23T13:26:25.713" v="509" actId="478"/>
          <ac:picMkLst>
            <pc:docMk/>
            <pc:sldMk cId="1972917172" sldId="256"/>
            <ac:picMk id="4" creationId="{FE30EC5B-D242-4FCE-968B-78257FEF4131}"/>
          </ac:picMkLst>
        </pc:picChg>
        <pc:picChg chg="add del mod">
          <ac:chgData name="Chris Held" userId="08c5965d83644355" providerId="LiveId" clId="{97338166-89D4-459E-B282-9A06334EF9E1}" dt="2019-06-23T13:34:06.360" v="520" actId="478"/>
          <ac:picMkLst>
            <pc:docMk/>
            <pc:sldMk cId="1972917172" sldId="256"/>
            <ac:picMk id="5" creationId="{7204BCB0-8DE4-42E4-9754-3FED4517A55C}"/>
          </ac:picMkLst>
        </pc:picChg>
        <pc:picChg chg="add mod">
          <ac:chgData name="Chris Held" userId="08c5965d83644355" providerId="LiveId" clId="{97338166-89D4-459E-B282-9A06334EF9E1}" dt="2019-06-25T14:09:10.426" v="1252" actId="1076"/>
          <ac:picMkLst>
            <pc:docMk/>
            <pc:sldMk cId="1972917172" sldId="256"/>
            <ac:picMk id="5" creationId="{9DA248BD-9BA1-40B1-941D-9762A8F4507B}"/>
          </ac:picMkLst>
        </pc:picChg>
        <pc:picChg chg="add del mod">
          <ac:chgData name="Chris Held" userId="08c5965d83644355" providerId="LiveId" clId="{97338166-89D4-459E-B282-9A06334EF9E1}" dt="2019-06-23T16:19:53.698" v="1112"/>
          <ac:picMkLst>
            <pc:docMk/>
            <pc:sldMk cId="1972917172" sldId="256"/>
            <ac:picMk id="5" creationId="{E97CC72A-7665-48D0-9E76-878173EE9BCA}"/>
          </ac:picMkLst>
        </pc:picChg>
        <pc:picChg chg="add del mod">
          <ac:chgData name="Chris Held" userId="08c5965d83644355" providerId="LiveId" clId="{97338166-89D4-459E-B282-9A06334EF9E1}" dt="2019-06-23T13:42:33.736" v="542" actId="478"/>
          <ac:picMkLst>
            <pc:docMk/>
            <pc:sldMk cId="1972917172" sldId="256"/>
            <ac:picMk id="6" creationId="{45CE7D91-D3B8-44BB-83DF-BAFD5A84EDC9}"/>
          </ac:picMkLst>
        </pc:picChg>
        <pc:picChg chg="add del mod">
          <ac:chgData name="Chris Held" userId="08c5965d83644355" providerId="LiveId" clId="{97338166-89D4-459E-B282-9A06334EF9E1}" dt="2019-06-23T13:42:35.998" v="543" actId="478"/>
          <ac:picMkLst>
            <pc:docMk/>
            <pc:sldMk cId="1972917172" sldId="256"/>
            <ac:picMk id="7" creationId="{E70F7433-714C-43EA-B47F-389D291A9909}"/>
          </ac:picMkLst>
        </pc:picChg>
        <pc:picChg chg="add del mod">
          <ac:chgData name="Chris Held" userId="08c5965d83644355" providerId="LiveId" clId="{97338166-89D4-459E-B282-9A06334EF9E1}" dt="2019-06-23T13:42:37.240" v="544" actId="478"/>
          <ac:picMkLst>
            <pc:docMk/>
            <pc:sldMk cId="1972917172" sldId="256"/>
            <ac:picMk id="8" creationId="{17AADD8E-E9B6-4C61-8D60-33687593E020}"/>
          </ac:picMkLst>
        </pc:picChg>
        <pc:picChg chg="add del mod">
          <ac:chgData name="Chris Held" userId="08c5965d83644355" providerId="LiveId" clId="{97338166-89D4-459E-B282-9A06334EF9E1}" dt="2019-06-27T14:27:35.621" v="4478" actId="478"/>
          <ac:picMkLst>
            <pc:docMk/>
            <pc:sldMk cId="1972917172" sldId="256"/>
            <ac:picMk id="13" creationId="{257B2A30-EB95-4CAE-A367-ADC87D757C5B}"/>
          </ac:picMkLst>
        </pc:picChg>
        <pc:picChg chg="add del mod">
          <ac:chgData name="Chris Held" userId="08c5965d83644355" providerId="LiveId" clId="{97338166-89D4-459E-B282-9A06334EF9E1}" dt="2019-06-23T13:42:39.595" v="547" actId="478"/>
          <ac:picMkLst>
            <pc:docMk/>
            <pc:sldMk cId="1972917172" sldId="256"/>
            <ac:picMk id="13" creationId="{D0D62F94-1007-43B3-88B3-40941FB053BD}"/>
          </ac:picMkLst>
        </pc:picChg>
        <pc:picChg chg="add del mod">
          <ac:chgData name="Chris Held" userId="08c5965d83644355" providerId="LiveId" clId="{97338166-89D4-459E-B282-9A06334EF9E1}" dt="2019-06-27T22:32:13.648" v="7999" actId="478"/>
          <ac:picMkLst>
            <pc:docMk/>
            <pc:sldMk cId="1972917172" sldId="256"/>
            <ac:picMk id="14" creationId="{484E43BE-693B-4802-9982-E2D7265C0915}"/>
          </ac:picMkLst>
        </pc:picChg>
        <pc:picChg chg="add del mod">
          <ac:chgData name="Chris Held" userId="08c5965d83644355" providerId="LiveId" clId="{97338166-89D4-459E-B282-9A06334EF9E1}" dt="2019-06-29T12:43:34.875" v="8133" actId="478"/>
          <ac:picMkLst>
            <pc:docMk/>
            <pc:sldMk cId="1972917172" sldId="256"/>
            <ac:picMk id="14" creationId="{A572B9DF-2489-4EA8-BEDE-26E83730BAE7}"/>
          </ac:picMkLst>
        </pc:picChg>
        <pc:picChg chg="add del mod">
          <ac:chgData name="Chris Held" userId="08c5965d83644355" providerId="LiveId" clId="{97338166-89D4-459E-B282-9A06334EF9E1}" dt="2019-06-23T13:42:38.331" v="545" actId="478"/>
          <ac:picMkLst>
            <pc:docMk/>
            <pc:sldMk cId="1972917172" sldId="256"/>
            <ac:picMk id="14" creationId="{AC501A6F-9C1C-40E5-9B1C-1548C3F9F870}"/>
          </ac:picMkLst>
        </pc:picChg>
        <pc:picChg chg="add del mod">
          <ac:chgData name="Chris Held" userId="08c5965d83644355" providerId="LiveId" clId="{97338166-89D4-459E-B282-9A06334EF9E1}" dt="2019-06-23T13:34:36.091" v="525" actId="478"/>
          <ac:picMkLst>
            <pc:docMk/>
            <pc:sldMk cId="1972917172" sldId="256"/>
            <ac:picMk id="15" creationId="{15019F84-534E-43B7-A7B2-C1B0E36ADBCD}"/>
          </ac:picMkLst>
        </pc:picChg>
        <pc:picChg chg="add mod modCrop">
          <ac:chgData name="Chris Held" userId="08c5965d83644355" providerId="LiveId" clId="{97338166-89D4-459E-B282-9A06334EF9E1}" dt="2019-06-29T12:44:02.900" v="8144" actId="732"/>
          <ac:picMkLst>
            <pc:docMk/>
            <pc:sldMk cId="1972917172" sldId="256"/>
            <ac:picMk id="15" creationId="{1A489BEB-5A3F-414E-838F-534A18895304}"/>
          </ac:picMkLst>
        </pc:picChg>
        <pc:picChg chg="add del mod">
          <ac:chgData name="Chris Held" userId="08c5965d83644355" providerId="LiveId" clId="{97338166-89D4-459E-B282-9A06334EF9E1}" dt="2019-06-27T22:30:17.917" v="7993" actId="478"/>
          <ac:picMkLst>
            <pc:docMk/>
            <pc:sldMk cId="1972917172" sldId="256"/>
            <ac:picMk id="15" creationId="{6EE59BBD-857D-414D-94FF-E3279294C22D}"/>
          </ac:picMkLst>
        </pc:picChg>
        <pc:picChg chg="add del mod">
          <ac:chgData name="Chris Held" userId="08c5965d83644355" providerId="LiveId" clId="{97338166-89D4-459E-B282-9A06334EF9E1}" dt="2019-06-23T13:42:39.013" v="546" actId="478"/>
          <ac:picMkLst>
            <pc:docMk/>
            <pc:sldMk cId="1972917172" sldId="256"/>
            <ac:picMk id="17" creationId="{61C4CFEB-62C2-4E23-952F-F41E7C151F7F}"/>
          </ac:picMkLst>
        </pc:picChg>
        <pc:picChg chg="add del mod">
          <ac:chgData name="Chris Held" userId="08c5965d83644355" providerId="LiveId" clId="{97338166-89D4-459E-B282-9A06334EF9E1}" dt="2019-06-23T13:43:36.220" v="559" actId="478"/>
          <ac:picMkLst>
            <pc:docMk/>
            <pc:sldMk cId="1972917172" sldId="256"/>
            <ac:picMk id="19" creationId="{F3CEFAA8-5B34-4160-A7FC-E6FB7318E06D}"/>
          </ac:picMkLst>
        </pc:picChg>
        <pc:picChg chg="add del mod">
          <ac:chgData name="Chris Held" userId="08c5965d83644355" providerId="LiveId" clId="{97338166-89D4-459E-B282-9A06334EF9E1}" dt="2019-06-25T08:56:55.875" v="1227" actId="478"/>
          <ac:picMkLst>
            <pc:docMk/>
            <pc:sldMk cId="1972917172" sldId="256"/>
            <ac:picMk id="21" creationId="{3472D92C-51B1-4BB8-83C4-7DCB4E32BFBC}"/>
          </ac:picMkLst>
        </pc:picChg>
        <pc:picChg chg="add del mod">
          <ac:chgData name="Chris Held" userId="08c5965d83644355" providerId="LiveId" clId="{97338166-89D4-459E-B282-9A06334EF9E1}" dt="2019-06-29T12:43:10.395" v="8130" actId="478"/>
          <ac:picMkLst>
            <pc:docMk/>
            <pc:sldMk cId="1972917172" sldId="256"/>
            <ac:picMk id="22" creationId="{79CE14A2-88C5-4EC6-BFD6-A5479A5DBBA6}"/>
          </ac:picMkLst>
        </pc:picChg>
        <pc:picChg chg="add del mod modCrop">
          <ac:chgData name="Chris Held" userId="08c5965d83644355" providerId="LiveId" clId="{97338166-89D4-459E-B282-9A06334EF9E1}" dt="2019-06-23T14:56:05.511" v="624" actId="478"/>
          <ac:picMkLst>
            <pc:docMk/>
            <pc:sldMk cId="1972917172" sldId="256"/>
            <ac:picMk id="23" creationId="{D34A579C-A6FA-4E71-BFEF-F05DBF245D17}"/>
          </ac:picMkLst>
        </pc:picChg>
        <pc:picChg chg="add del mod">
          <ac:chgData name="Chris Held" userId="08c5965d83644355" providerId="LiveId" clId="{97338166-89D4-459E-B282-9A06334EF9E1}" dt="2019-06-23T16:20:36.445" v="1123" actId="478"/>
          <ac:picMkLst>
            <pc:docMk/>
            <pc:sldMk cId="1972917172" sldId="256"/>
            <ac:picMk id="24" creationId="{EEC13EB6-135C-46DC-AC4E-7D4F3BD9A97E}"/>
          </ac:picMkLst>
        </pc:picChg>
        <pc:picChg chg="add del mod">
          <ac:chgData name="Chris Held" userId="08c5965d83644355" providerId="LiveId" clId="{97338166-89D4-459E-B282-9A06334EF9E1}" dt="2019-06-23T14:30:41.869" v="599" actId="478"/>
          <ac:picMkLst>
            <pc:docMk/>
            <pc:sldMk cId="1972917172" sldId="256"/>
            <ac:picMk id="25" creationId="{B943E92E-C279-49F9-88C9-CDB7098123C0}"/>
          </ac:picMkLst>
        </pc:picChg>
        <pc:picChg chg="add mod">
          <ac:chgData name="Chris Held" userId="08c5965d83644355" providerId="LiveId" clId="{97338166-89D4-459E-B282-9A06334EF9E1}" dt="2019-06-23T16:03:38.904" v="847" actId="164"/>
          <ac:picMkLst>
            <pc:docMk/>
            <pc:sldMk cId="1972917172" sldId="256"/>
            <ac:picMk id="25" creationId="{FE25F085-00CA-4AED-923A-D03591199DB8}"/>
          </ac:picMkLst>
        </pc:picChg>
        <pc:picChg chg="add mod">
          <ac:chgData name="Chris Held" userId="08c5965d83644355" providerId="LiveId" clId="{97338166-89D4-459E-B282-9A06334EF9E1}" dt="2019-06-23T16:03:38.904" v="847" actId="164"/>
          <ac:picMkLst>
            <pc:docMk/>
            <pc:sldMk cId="1972917172" sldId="256"/>
            <ac:picMk id="26" creationId="{EC5A065C-4013-450E-8874-D4C1EC2CEE3C}"/>
          </ac:picMkLst>
        </pc:picChg>
        <pc:picChg chg="add mod">
          <ac:chgData name="Chris Held" userId="08c5965d83644355" providerId="LiveId" clId="{97338166-89D4-459E-B282-9A06334EF9E1}" dt="2019-06-23T16:03:38.904" v="847" actId="164"/>
          <ac:picMkLst>
            <pc:docMk/>
            <pc:sldMk cId="1972917172" sldId="256"/>
            <ac:picMk id="27" creationId="{3A0C000A-FCCB-4ECD-8062-02F211588F8E}"/>
          </ac:picMkLst>
        </pc:picChg>
        <pc:picChg chg="add del mod">
          <ac:chgData name="Chris Held" userId="08c5965d83644355" providerId="LiveId" clId="{97338166-89D4-459E-B282-9A06334EF9E1}" dt="2019-06-23T15:14:52.773" v="679" actId="478"/>
          <ac:picMkLst>
            <pc:docMk/>
            <pc:sldMk cId="1972917172" sldId="256"/>
            <ac:picMk id="27" creationId="{B3CFED2F-8FE6-43D3-8B42-449C64A73EAF}"/>
          </ac:picMkLst>
        </pc:picChg>
        <pc:picChg chg="add del mod">
          <ac:chgData name="Chris Held" userId="08c5965d83644355" providerId="LiveId" clId="{97338166-89D4-459E-B282-9A06334EF9E1}" dt="2019-06-23T16:20:37.146" v="1124" actId="478"/>
          <ac:picMkLst>
            <pc:docMk/>
            <pc:sldMk cId="1972917172" sldId="256"/>
            <ac:picMk id="28" creationId="{DA6AA889-AE9B-40DB-BECF-4FCB6F84E2FD}"/>
          </ac:picMkLst>
        </pc:picChg>
        <pc:picChg chg="add mod">
          <ac:chgData name="Chris Held" userId="08c5965d83644355" providerId="LiveId" clId="{97338166-89D4-459E-B282-9A06334EF9E1}" dt="2019-06-23T15:14:36.475" v="675" actId="164"/>
          <ac:picMkLst>
            <pc:docMk/>
            <pc:sldMk cId="1972917172" sldId="256"/>
            <ac:picMk id="30" creationId="{76EDDE4D-31FD-4597-9F36-C3DDA0EF4736}"/>
          </ac:picMkLst>
        </pc:picChg>
        <pc:picChg chg="add mod">
          <ac:chgData name="Chris Held" userId="08c5965d83644355" providerId="LiveId" clId="{97338166-89D4-459E-B282-9A06334EF9E1}" dt="2019-06-23T15:14:36.475" v="675" actId="164"/>
          <ac:picMkLst>
            <pc:docMk/>
            <pc:sldMk cId="1972917172" sldId="256"/>
            <ac:picMk id="31" creationId="{BB1FC98A-B906-432A-87F9-159C087B3A83}"/>
          </ac:picMkLst>
        </pc:picChg>
        <pc:picChg chg="add mod">
          <ac:chgData name="Chris Held" userId="08c5965d83644355" providerId="LiveId" clId="{97338166-89D4-459E-B282-9A06334EF9E1}" dt="2019-06-23T15:14:36.475" v="675" actId="164"/>
          <ac:picMkLst>
            <pc:docMk/>
            <pc:sldMk cId="1972917172" sldId="256"/>
            <ac:picMk id="32" creationId="{18936491-A399-4A21-A695-842827D284BA}"/>
          </ac:picMkLst>
        </pc:picChg>
        <pc:picChg chg="add mod">
          <ac:chgData name="Chris Held" userId="08c5965d83644355" providerId="LiveId" clId="{97338166-89D4-459E-B282-9A06334EF9E1}" dt="2019-06-23T15:14:36.475" v="675" actId="164"/>
          <ac:picMkLst>
            <pc:docMk/>
            <pc:sldMk cId="1972917172" sldId="256"/>
            <ac:picMk id="33" creationId="{6B2CC601-72C6-448E-AACF-33E48E6A3358}"/>
          </ac:picMkLst>
        </pc:picChg>
        <pc:picChg chg="add mod">
          <ac:chgData name="Chris Held" userId="08c5965d83644355" providerId="LiveId" clId="{97338166-89D4-459E-B282-9A06334EF9E1}" dt="2019-06-23T15:14:36.475" v="675" actId="164"/>
          <ac:picMkLst>
            <pc:docMk/>
            <pc:sldMk cId="1972917172" sldId="256"/>
            <ac:picMk id="34" creationId="{9A1867B2-8B52-4FE2-A5C2-28C136870788}"/>
          </ac:picMkLst>
        </pc:picChg>
        <pc:picChg chg="add mod">
          <ac:chgData name="Chris Held" userId="08c5965d83644355" providerId="LiveId" clId="{97338166-89D4-459E-B282-9A06334EF9E1}" dt="2019-06-23T15:14:36.475" v="675" actId="164"/>
          <ac:picMkLst>
            <pc:docMk/>
            <pc:sldMk cId="1972917172" sldId="256"/>
            <ac:picMk id="35" creationId="{66A6D8EF-DB72-4EF9-9C21-266CF60E1335}"/>
          </ac:picMkLst>
        </pc:picChg>
        <pc:picChg chg="add mod topLvl modCrop">
          <ac:chgData name="Chris Held" userId="08c5965d83644355" providerId="LiveId" clId="{97338166-89D4-459E-B282-9A06334EF9E1}" dt="2019-06-23T16:02:48.097" v="844" actId="164"/>
          <ac:picMkLst>
            <pc:docMk/>
            <pc:sldMk cId="1972917172" sldId="256"/>
            <ac:picMk id="36" creationId="{B3B50607-AF3E-4226-9C68-369D1BAA0540}"/>
          </ac:picMkLst>
        </pc:picChg>
        <pc:picChg chg="add mod">
          <ac:chgData name="Chris Held" userId="08c5965d83644355" providerId="LiveId" clId="{97338166-89D4-459E-B282-9A06334EF9E1}" dt="2019-06-23T16:03:38.904" v="847" actId="164"/>
          <ac:picMkLst>
            <pc:docMk/>
            <pc:sldMk cId="1972917172" sldId="256"/>
            <ac:picMk id="37" creationId="{7A575C72-9F7F-4EB5-A053-19AB019069E1}"/>
          </ac:picMkLst>
        </pc:picChg>
        <pc:picChg chg="add mod topLvl modCrop">
          <ac:chgData name="Chris Held" userId="08c5965d83644355" providerId="LiveId" clId="{97338166-89D4-459E-B282-9A06334EF9E1}" dt="2019-06-23T16:02:48.097" v="844" actId="164"/>
          <ac:picMkLst>
            <pc:docMk/>
            <pc:sldMk cId="1972917172" sldId="256"/>
            <ac:picMk id="38" creationId="{B6DBCEAC-4978-4579-AA9B-38EB09A9DFC3}"/>
          </ac:picMkLst>
        </pc:picChg>
        <pc:picChg chg="add mod">
          <ac:chgData name="Chris Held" userId="08c5965d83644355" providerId="LiveId" clId="{97338166-89D4-459E-B282-9A06334EF9E1}" dt="2019-06-23T16:03:38.904" v="847" actId="164"/>
          <ac:picMkLst>
            <pc:docMk/>
            <pc:sldMk cId="1972917172" sldId="256"/>
            <ac:picMk id="39" creationId="{4330D5BE-B82F-4B24-B36B-9A5079F40F54}"/>
          </ac:picMkLst>
        </pc:picChg>
        <pc:picChg chg="add mod topLvl modCrop">
          <ac:chgData name="Chris Held" userId="08c5965d83644355" providerId="LiveId" clId="{97338166-89D4-459E-B282-9A06334EF9E1}" dt="2019-06-23T16:02:48.097" v="844" actId="164"/>
          <ac:picMkLst>
            <pc:docMk/>
            <pc:sldMk cId="1972917172" sldId="256"/>
            <ac:picMk id="40" creationId="{A06E63D2-E24A-498D-A156-8A534CA0BFD6}"/>
          </ac:picMkLst>
        </pc:picChg>
        <pc:picChg chg="add mod">
          <ac:chgData name="Chris Held" userId="08c5965d83644355" providerId="LiveId" clId="{97338166-89D4-459E-B282-9A06334EF9E1}" dt="2019-06-23T16:03:38.904" v="847" actId="164"/>
          <ac:picMkLst>
            <pc:docMk/>
            <pc:sldMk cId="1972917172" sldId="256"/>
            <ac:picMk id="41" creationId="{EAC160CD-7005-413A-88F1-1B07F4480C79}"/>
          </ac:picMkLst>
        </pc:picChg>
        <pc:picChg chg="add del">
          <ac:chgData name="Chris Held" userId="08c5965d83644355" providerId="LiveId" clId="{97338166-89D4-459E-B282-9A06334EF9E1}" dt="2019-06-23T16:19:20.797" v="1108"/>
          <ac:picMkLst>
            <pc:docMk/>
            <pc:sldMk cId="1972917172" sldId="256"/>
            <ac:picMk id="42" creationId="{EFEC37BB-5105-4FDF-B938-D947AD652874}"/>
          </ac:picMkLst>
        </pc:picChg>
        <pc:picChg chg="add del">
          <ac:chgData name="Chris Held" userId="08c5965d83644355" providerId="LiveId" clId="{97338166-89D4-459E-B282-9A06334EF9E1}" dt="2019-06-23T16:19:20.797" v="1108"/>
          <ac:picMkLst>
            <pc:docMk/>
            <pc:sldMk cId="1972917172" sldId="256"/>
            <ac:picMk id="43" creationId="{511E2DD8-A087-4307-8798-584AF3C1C100}"/>
          </ac:picMkLst>
        </pc:picChg>
        <pc:picChg chg="add mod modCrop">
          <ac:chgData name="Chris Held" userId="08c5965d83644355" providerId="LiveId" clId="{97338166-89D4-459E-B282-9A06334EF9E1}" dt="2019-06-23T16:02:48.097" v="844" actId="164"/>
          <ac:picMkLst>
            <pc:docMk/>
            <pc:sldMk cId="1972917172" sldId="256"/>
            <ac:picMk id="44" creationId="{13027906-F419-49F7-9CE9-39C0F2F5F524}"/>
          </ac:picMkLst>
        </pc:picChg>
        <pc:picChg chg="add del">
          <ac:chgData name="Chris Held" userId="08c5965d83644355" providerId="LiveId" clId="{97338166-89D4-459E-B282-9A06334EF9E1}" dt="2019-06-27T14:18:08.059" v="4445"/>
          <ac:picMkLst>
            <pc:docMk/>
            <pc:sldMk cId="1972917172" sldId="256"/>
            <ac:picMk id="47" creationId="{0EBE871D-7A9D-455D-BA32-630E1F6B89E3}"/>
          </ac:picMkLst>
        </pc:picChg>
        <pc:picChg chg="add del">
          <ac:chgData name="Chris Held" userId="08c5965d83644355" providerId="LiveId" clId="{97338166-89D4-459E-B282-9A06334EF9E1}" dt="2019-06-27T14:18:08.059" v="4445"/>
          <ac:picMkLst>
            <pc:docMk/>
            <pc:sldMk cId="1972917172" sldId="256"/>
            <ac:picMk id="48" creationId="{212FA0F7-E8B5-454C-A3C6-AE80482F776B}"/>
          </ac:picMkLst>
        </pc:picChg>
        <pc:picChg chg="add del">
          <ac:chgData name="Chris Held" userId="08c5965d83644355" providerId="LiveId" clId="{97338166-89D4-459E-B282-9A06334EF9E1}" dt="2019-06-27T14:18:08.059" v="4445"/>
          <ac:picMkLst>
            <pc:docMk/>
            <pc:sldMk cId="1972917172" sldId="256"/>
            <ac:picMk id="49" creationId="{AC355BAC-5706-4F1A-AF0C-BA9120C1E958}"/>
          </ac:picMkLst>
        </pc:picChg>
        <pc:picChg chg="add del">
          <ac:chgData name="Chris Held" userId="08c5965d83644355" providerId="LiveId" clId="{97338166-89D4-459E-B282-9A06334EF9E1}" dt="2019-06-27T14:18:08.059" v="4445"/>
          <ac:picMkLst>
            <pc:docMk/>
            <pc:sldMk cId="1972917172" sldId="256"/>
            <ac:picMk id="50" creationId="{E5D0071D-AE92-496E-9E09-D062B7EE598A}"/>
          </ac:picMkLst>
        </pc:picChg>
        <pc:picChg chg="add del">
          <ac:chgData name="Chris Held" userId="08c5965d83644355" providerId="LiveId" clId="{97338166-89D4-459E-B282-9A06334EF9E1}" dt="2019-06-27T22:30:31.661" v="7998"/>
          <ac:picMkLst>
            <pc:docMk/>
            <pc:sldMk cId="1972917172" sldId="256"/>
            <ac:picMk id="51" creationId="{7051D86D-C83B-4A14-9835-C27B558F79D9}"/>
          </ac:picMkLst>
        </pc:picChg>
        <pc:picChg chg="add del">
          <ac:chgData name="Chris Held" userId="08c5965d83644355" providerId="LiveId" clId="{97338166-89D4-459E-B282-9A06334EF9E1}" dt="2019-06-27T14:18:08.059" v="4445"/>
          <ac:picMkLst>
            <pc:docMk/>
            <pc:sldMk cId="1972917172" sldId="256"/>
            <ac:picMk id="51" creationId="{CF677DE9-B4D1-4A61-8030-0E6978169611}"/>
          </ac:picMkLst>
        </pc:picChg>
        <pc:picChg chg="add del mod">
          <ac:chgData name="Chris Held" userId="08c5965d83644355" providerId="LiveId" clId="{97338166-89D4-459E-B282-9A06334EF9E1}" dt="2019-06-29T12:43:43.587" v="8139"/>
          <ac:picMkLst>
            <pc:docMk/>
            <pc:sldMk cId="1972917172" sldId="256"/>
            <ac:picMk id="51" creationId="{D068888A-DF94-4233-8484-79228A6ED133}"/>
          </ac:picMkLst>
        </pc:picChg>
        <pc:picChg chg="add del mod">
          <ac:chgData name="Chris Held" userId="08c5965d83644355" providerId="LiveId" clId="{97338166-89D4-459E-B282-9A06334EF9E1}" dt="2019-06-29T12:43:43.587" v="8139"/>
          <ac:picMkLst>
            <pc:docMk/>
            <pc:sldMk cId="1972917172" sldId="256"/>
            <ac:picMk id="52" creationId="{4BC8F518-A504-46E6-82DC-BCCDEE599AD1}"/>
          </ac:picMkLst>
        </pc:picChg>
        <pc:picChg chg="add del">
          <ac:chgData name="Chris Held" userId="08c5965d83644355" providerId="LiveId" clId="{97338166-89D4-459E-B282-9A06334EF9E1}" dt="2019-06-27T14:18:08.059" v="4445"/>
          <ac:picMkLst>
            <pc:docMk/>
            <pc:sldMk cId="1972917172" sldId="256"/>
            <ac:picMk id="52" creationId="{D4EF1B66-8B86-4453-9673-C8A42CC116AF}"/>
          </ac:picMkLst>
        </pc:picChg>
        <pc:picChg chg="add del mod">
          <ac:chgData name="Chris Held" userId="08c5965d83644355" providerId="LiveId" clId="{97338166-89D4-459E-B282-9A06334EF9E1}" dt="2019-06-27T22:32:36.832" v="8007"/>
          <ac:picMkLst>
            <pc:docMk/>
            <pc:sldMk cId="1972917172" sldId="256"/>
            <ac:picMk id="53" creationId="{31C323CF-9A10-4FD1-96C8-2D80BA804150}"/>
          </ac:picMkLst>
        </pc:picChg>
        <pc:picChg chg="add del">
          <ac:chgData name="Chris Held" userId="08c5965d83644355" providerId="LiveId" clId="{97338166-89D4-459E-B282-9A06334EF9E1}" dt="2019-06-27T14:18:08.059" v="4445"/>
          <ac:picMkLst>
            <pc:docMk/>
            <pc:sldMk cId="1972917172" sldId="256"/>
            <ac:picMk id="53" creationId="{4DC058E9-D7BB-401B-AFB8-B2BD8F9038F1}"/>
          </ac:picMkLst>
        </pc:picChg>
        <pc:picChg chg="add del mod">
          <ac:chgData name="Chris Held" userId="08c5965d83644355" providerId="LiveId" clId="{97338166-89D4-459E-B282-9A06334EF9E1}" dt="2019-06-27T22:32:36.832" v="8007"/>
          <ac:picMkLst>
            <pc:docMk/>
            <pc:sldMk cId="1972917172" sldId="256"/>
            <ac:picMk id="54" creationId="{0C1E7301-C69C-4448-99A6-3841FC6DD6A6}"/>
          </ac:picMkLst>
        </pc:picChg>
        <pc:picChg chg="add del mod">
          <ac:chgData name="Chris Held" userId="08c5965d83644355" providerId="LiveId" clId="{97338166-89D4-459E-B282-9A06334EF9E1}" dt="2019-06-29T12:43:43.587" v="8139"/>
          <ac:picMkLst>
            <pc:docMk/>
            <pc:sldMk cId="1972917172" sldId="256"/>
            <ac:picMk id="54" creationId="{DEA8C08E-E49A-448A-B70B-E8DEC7C912AC}"/>
          </ac:picMkLst>
        </pc:picChg>
        <pc:picChg chg="add del">
          <ac:chgData name="Chris Held" userId="08c5965d83644355" providerId="LiveId" clId="{97338166-89D4-459E-B282-9A06334EF9E1}" dt="2019-06-27T14:18:08.059" v="4445"/>
          <ac:picMkLst>
            <pc:docMk/>
            <pc:sldMk cId="1972917172" sldId="256"/>
            <ac:picMk id="54" creationId="{F0903668-E0B0-499B-8638-2AC03764895D}"/>
          </ac:picMkLst>
        </pc:picChg>
        <pc:picChg chg="add del">
          <ac:chgData name="Chris Held" userId="08c5965d83644355" providerId="LiveId" clId="{97338166-89D4-459E-B282-9A06334EF9E1}" dt="2019-06-27T14:18:08.059" v="4445"/>
          <ac:picMkLst>
            <pc:docMk/>
            <pc:sldMk cId="1972917172" sldId="256"/>
            <ac:picMk id="55" creationId="{A79C5DA1-931C-41CA-BAE6-03C6650518EA}"/>
          </ac:picMkLst>
        </pc:picChg>
        <pc:picChg chg="add del">
          <ac:chgData name="Chris Held" userId="08c5965d83644355" providerId="LiveId" clId="{97338166-89D4-459E-B282-9A06334EF9E1}" dt="2019-06-27T14:18:08.059" v="4445"/>
          <ac:picMkLst>
            <pc:docMk/>
            <pc:sldMk cId="1972917172" sldId="256"/>
            <ac:picMk id="56" creationId="{CB8E21D6-0189-4B0B-B613-ECA3DB0AA9B1}"/>
          </ac:picMkLst>
        </pc:picChg>
        <pc:picChg chg="add del mod">
          <ac:chgData name="Chris Held" userId="08c5965d83644355" providerId="LiveId" clId="{97338166-89D4-459E-B282-9A06334EF9E1}" dt="2019-06-27T14:19:04.019" v="4466" actId="478"/>
          <ac:picMkLst>
            <pc:docMk/>
            <pc:sldMk cId="1972917172" sldId="256"/>
            <ac:picMk id="57" creationId="{A1F85BFA-D34F-433A-AB26-A7CDF7EC9E81}"/>
          </ac:picMkLst>
        </pc:picChg>
        <pc:picChg chg="add del mod">
          <ac:chgData name="Chris Held" userId="08c5965d83644355" providerId="LiveId" clId="{97338166-89D4-459E-B282-9A06334EF9E1}" dt="2019-06-27T14:41:23.892" v="4490" actId="478"/>
          <ac:picMkLst>
            <pc:docMk/>
            <pc:sldMk cId="1972917172" sldId="256"/>
            <ac:picMk id="58" creationId="{C0C64693-6FE3-4198-BB70-64BF3C92DC27}"/>
          </ac:picMkLst>
        </pc:picChg>
        <pc:picChg chg="add del">
          <ac:chgData name="Chris Held" userId="08c5965d83644355" providerId="LiveId" clId="{97338166-89D4-459E-B282-9A06334EF9E1}" dt="2019-06-29T12:44:51.471" v="8146" actId="478"/>
          <ac:picMkLst>
            <pc:docMk/>
            <pc:sldMk cId="1972917172" sldId="256"/>
            <ac:picMk id="71" creationId="{52D92E35-4071-4267-8C62-B1ED4C08DBBA}"/>
          </ac:picMkLst>
        </pc:picChg>
        <pc:picChg chg="add del">
          <ac:chgData name="Chris Held" userId="08c5965d83644355" providerId="LiveId" clId="{97338166-89D4-459E-B282-9A06334EF9E1}" dt="2019-06-29T12:44:51.471" v="8146" actId="478"/>
          <ac:picMkLst>
            <pc:docMk/>
            <pc:sldMk cId="1972917172" sldId="256"/>
            <ac:picMk id="72" creationId="{DB704A63-8C61-48CD-936D-0B6FE24E595B}"/>
          </ac:picMkLst>
        </pc:picChg>
        <pc:picChg chg="add del">
          <ac:chgData name="Chris Held" userId="08c5965d83644355" providerId="LiveId" clId="{97338166-89D4-459E-B282-9A06334EF9E1}" dt="2019-06-27T14:18:08.059" v="4445"/>
          <ac:picMkLst>
            <pc:docMk/>
            <pc:sldMk cId="1972917172" sldId="256"/>
            <ac:picMk id="74" creationId="{9EA8C72A-AFC4-42BC-8242-B9B328500F4B}"/>
          </ac:picMkLst>
        </pc:picChg>
        <pc:picChg chg="add del">
          <ac:chgData name="Chris Held" userId="08c5965d83644355" providerId="LiveId" clId="{97338166-89D4-459E-B282-9A06334EF9E1}" dt="2019-06-29T12:44:51.471" v="8146" actId="478"/>
          <ac:picMkLst>
            <pc:docMk/>
            <pc:sldMk cId="1972917172" sldId="256"/>
            <ac:picMk id="74" creationId="{A40BCFF7-ADE1-43D0-9BF2-A820F1A87F8A}"/>
          </ac:picMkLst>
        </pc:picChg>
        <pc:picChg chg="add del mod">
          <ac:chgData name="Chris Held" userId="08c5965d83644355" providerId="LiveId" clId="{97338166-89D4-459E-B282-9A06334EF9E1}" dt="2019-06-27T22:32:36.832" v="8007"/>
          <ac:picMkLst>
            <pc:docMk/>
            <pc:sldMk cId="1972917172" sldId="256"/>
            <ac:picMk id="74" creationId="{CF31A6BC-20B1-4D10-84B7-78F27857276D}"/>
          </ac:picMkLst>
        </pc:picChg>
        <pc:picChg chg="add del">
          <ac:chgData name="Chris Held" userId="08c5965d83644355" providerId="LiveId" clId="{97338166-89D4-459E-B282-9A06334EF9E1}" dt="2019-06-27T14:18:08.059" v="4445"/>
          <ac:picMkLst>
            <pc:docMk/>
            <pc:sldMk cId="1972917172" sldId="256"/>
            <ac:picMk id="75" creationId="{5638819F-8918-4ED3-B804-0B42371C4727}"/>
          </ac:picMkLst>
        </pc:picChg>
        <pc:picChg chg="add del">
          <ac:chgData name="Chris Held" userId="08c5965d83644355" providerId="LiveId" clId="{97338166-89D4-459E-B282-9A06334EF9E1}" dt="2019-06-27T14:18:08.059" v="4445"/>
          <ac:picMkLst>
            <pc:docMk/>
            <pc:sldMk cId="1972917172" sldId="256"/>
            <ac:picMk id="76" creationId="{B26FC631-B9B4-4DC8-A78F-756A9ED693BB}"/>
          </ac:picMkLst>
        </pc:picChg>
        <pc:picChg chg="add del">
          <ac:chgData name="Chris Held" userId="08c5965d83644355" providerId="LiveId" clId="{97338166-89D4-459E-B282-9A06334EF9E1}" dt="2019-06-27T14:18:08.059" v="4445"/>
          <ac:picMkLst>
            <pc:docMk/>
            <pc:sldMk cId="1972917172" sldId="256"/>
            <ac:picMk id="77" creationId="{A0DBD842-9D19-42A7-97F8-83A1EF07C522}"/>
          </ac:picMkLst>
        </pc:picChg>
        <pc:picChg chg="add del">
          <ac:chgData name="Chris Held" userId="08c5965d83644355" providerId="LiveId" clId="{97338166-89D4-459E-B282-9A06334EF9E1}" dt="2019-06-27T14:18:08.059" v="4445"/>
          <ac:picMkLst>
            <pc:docMk/>
            <pc:sldMk cId="1972917172" sldId="256"/>
            <ac:picMk id="78" creationId="{09A874BE-94D2-4034-8AA8-F37B7B5DDF75}"/>
          </ac:picMkLst>
        </pc:picChg>
        <pc:picChg chg="add del mod">
          <ac:chgData name="Chris Held" userId="08c5965d83644355" providerId="LiveId" clId="{97338166-89D4-459E-B282-9A06334EF9E1}" dt="2019-06-27T22:33:02.707" v="8011"/>
          <ac:picMkLst>
            <pc:docMk/>
            <pc:sldMk cId="1972917172" sldId="256"/>
            <ac:picMk id="78" creationId="{48C2BA6F-924F-4B40-9DA8-BE55FE0079DF}"/>
          </ac:picMkLst>
        </pc:picChg>
        <pc:picChg chg="add del mod">
          <ac:chgData name="Chris Held" userId="08c5965d83644355" providerId="LiveId" clId="{97338166-89D4-459E-B282-9A06334EF9E1}" dt="2019-06-27T22:33:02.707" v="8011"/>
          <ac:picMkLst>
            <pc:docMk/>
            <pc:sldMk cId="1972917172" sldId="256"/>
            <ac:picMk id="79" creationId="{4866D0DB-AD5E-423E-9A76-069B0BE9FC75}"/>
          </ac:picMkLst>
        </pc:picChg>
        <pc:picChg chg="add del">
          <ac:chgData name="Chris Held" userId="08c5965d83644355" providerId="LiveId" clId="{97338166-89D4-459E-B282-9A06334EF9E1}" dt="2019-06-27T14:18:08.059" v="4445"/>
          <ac:picMkLst>
            <pc:docMk/>
            <pc:sldMk cId="1972917172" sldId="256"/>
            <ac:picMk id="79" creationId="{BED8D074-F580-47B2-83AF-95560556FBCE}"/>
          </ac:picMkLst>
        </pc:picChg>
        <pc:picChg chg="add del">
          <ac:chgData name="Chris Held" userId="08c5965d83644355" providerId="LiveId" clId="{97338166-89D4-459E-B282-9A06334EF9E1}" dt="2019-06-27T14:18:08.059" v="4445"/>
          <ac:picMkLst>
            <pc:docMk/>
            <pc:sldMk cId="1972917172" sldId="256"/>
            <ac:picMk id="80" creationId="{93195126-DE39-4737-9736-7AEA43824982}"/>
          </ac:picMkLst>
        </pc:picChg>
        <pc:picChg chg="add del mod">
          <ac:chgData name="Chris Held" userId="08c5965d83644355" providerId="LiveId" clId="{97338166-89D4-459E-B282-9A06334EF9E1}" dt="2019-06-27T22:33:02.707" v="8011"/>
          <ac:picMkLst>
            <pc:docMk/>
            <pc:sldMk cId="1972917172" sldId="256"/>
            <ac:picMk id="81" creationId="{1A9F1E2F-1F09-4E2C-AF11-96C337AFA853}"/>
          </ac:picMkLst>
        </pc:picChg>
        <pc:picChg chg="add del">
          <ac:chgData name="Chris Held" userId="08c5965d83644355" providerId="LiveId" clId="{97338166-89D4-459E-B282-9A06334EF9E1}" dt="2019-06-27T14:18:08.059" v="4445"/>
          <ac:picMkLst>
            <pc:docMk/>
            <pc:sldMk cId="1972917172" sldId="256"/>
            <ac:picMk id="81" creationId="{41F9AB22-E06A-433F-9A48-25589BBF5AF2}"/>
          </ac:picMkLst>
        </pc:picChg>
        <pc:picChg chg="add del">
          <ac:chgData name="Chris Held" userId="08c5965d83644355" providerId="LiveId" clId="{97338166-89D4-459E-B282-9A06334EF9E1}" dt="2019-06-27T14:18:08.059" v="4445"/>
          <ac:picMkLst>
            <pc:docMk/>
            <pc:sldMk cId="1972917172" sldId="256"/>
            <ac:picMk id="82" creationId="{22C0448C-4663-412B-BE0A-62ED67876AAD}"/>
          </ac:picMkLst>
        </pc:picChg>
        <pc:picChg chg="add del">
          <ac:chgData name="Chris Held" userId="08c5965d83644355" providerId="LiveId" clId="{97338166-89D4-459E-B282-9A06334EF9E1}" dt="2019-06-27T14:18:08.059" v="4445"/>
          <ac:picMkLst>
            <pc:docMk/>
            <pc:sldMk cId="1972917172" sldId="256"/>
            <ac:picMk id="83" creationId="{A3BBE5DC-199D-4380-8C3B-1B735CF64FBF}"/>
          </ac:picMkLst>
        </pc:picChg>
        <pc:picChg chg="add del">
          <ac:chgData name="Chris Held" userId="08c5965d83644355" providerId="LiveId" clId="{97338166-89D4-459E-B282-9A06334EF9E1}" dt="2019-06-27T14:18:08.059" v="4445"/>
          <ac:picMkLst>
            <pc:docMk/>
            <pc:sldMk cId="1972917172" sldId="256"/>
            <ac:picMk id="84" creationId="{27DF09AA-73A8-46D8-B80C-90F85472E77B}"/>
          </ac:picMkLst>
        </pc:picChg>
        <pc:picChg chg="add del">
          <ac:chgData name="Chris Held" userId="08c5965d83644355" providerId="LiveId" clId="{97338166-89D4-459E-B282-9A06334EF9E1}" dt="2019-06-27T14:18:08.059" v="4445"/>
          <ac:picMkLst>
            <pc:docMk/>
            <pc:sldMk cId="1972917172" sldId="256"/>
            <ac:picMk id="85" creationId="{0E6F2CD0-EAC2-4F4F-BE6E-62E36F9DDD04}"/>
          </ac:picMkLst>
        </pc:picChg>
        <pc:picChg chg="add del">
          <ac:chgData name="Chris Held" userId="08c5965d83644355" providerId="LiveId" clId="{97338166-89D4-459E-B282-9A06334EF9E1}" dt="2019-06-27T14:18:08.059" v="4445"/>
          <ac:picMkLst>
            <pc:docMk/>
            <pc:sldMk cId="1972917172" sldId="256"/>
            <ac:picMk id="86" creationId="{C0DF977F-03C9-453E-A136-6A1D0AFF921C}"/>
          </ac:picMkLst>
        </pc:picChg>
        <pc:picChg chg="add del">
          <ac:chgData name="Chris Held" userId="08c5965d83644355" providerId="LiveId" clId="{97338166-89D4-459E-B282-9A06334EF9E1}" dt="2019-06-27T14:18:08.059" v="4445"/>
          <ac:picMkLst>
            <pc:docMk/>
            <pc:sldMk cId="1972917172" sldId="256"/>
            <ac:picMk id="87" creationId="{39DD9BAB-F422-4077-B8FF-4F0FF03583EA}"/>
          </ac:picMkLst>
        </pc:picChg>
        <pc:picChg chg="add del">
          <ac:chgData name="Chris Held" userId="08c5965d83644355" providerId="LiveId" clId="{97338166-89D4-459E-B282-9A06334EF9E1}" dt="2019-06-27T14:18:08.059" v="4445"/>
          <ac:picMkLst>
            <pc:docMk/>
            <pc:sldMk cId="1972917172" sldId="256"/>
            <ac:picMk id="88" creationId="{2EB1FBA0-A992-44E3-AEBA-9B8497C339B9}"/>
          </ac:picMkLst>
        </pc:picChg>
        <pc:picChg chg="add del">
          <ac:chgData name="Chris Held" userId="08c5965d83644355" providerId="LiveId" clId="{97338166-89D4-459E-B282-9A06334EF9E1}" dt="2019-06-27T14:18:08.059" v="4445"/>
          <ac:picMkLst>
            <pc:docMk/>
            <pc:sldMk cId="1972917172" sldId="256"/>
            <ac:picMk id="89" creationId="{A01B56ED-2881-448D-8578-87942763CCA5}"/>
          </ac:picMkLst>
        </pc:picChg>
        <pc:picChg chg="add del">
          <ac:chgData name="Chris Held" userId="08c5965d83644355" providerId="LiveId" clId="{97338166-89D4-459E-B282-9A06334EF9E1}" dt="2019-06-27T14:18:08.059" v="4445"/>
          <ac:picMkLst>
            <pc:docMk/>
            <pc:sldMk cId="1972917172" sldId="256"/>
            <ac:picMk id="90" creationId="{D32DBC2C-1BF8-4B85-AFAB-986D6DD74AA6}"/>
          </ac:picMkLst>
        </pc:picChg>
        <pc:picChg chg="add del">
          <ac:chgData name="Chris Held" userId="08c5965d83644355" providerId="LiveId" clId="{97338166-89D4-459E-B282-9A06334EF9E1}" dt="2019-06-27T14:18:08.059" v="4445"/>
          <ac:picMkLst>
            <pc:docMk/>
            <pc:sldMk cId="1972917172" sldId="256"/>
            <ac:picMk id="91" creationId="{38C16DC7-A7BE-40F9-908F-6C7728D9EAAC}"/>
          </ac:picMkLst>
        </pc:picChg>
        <pc:picChg chg="add del">
          <ac:chgData name="Chris Held" userId="08c5965d83644355" providerId="LiveId" clId="{97338166-89D4-459E-B282-9A06334EF9E1}" dt="2019-06-27T14:18:08.059" v="4445"/>
          <ac:picMkLst>
            <pc:docMk/>
            <pc:sldMk cId="1972917172" sldId="256"/>
            <ac:picMk id="92" creationId="{02579050-BABA-4BF4-A7CA-476FD4C63F39}"/>
          </ac:picMkLst>
        </pc:picChg>
        <pc:picChg chg="add del">
          <ac:chgData name="Chris Held" userId="08c5965d83644355" providerId="LiveId" clId="{97338166-89D4-459E-B282-9A06334EF9E1}" dt="2019-06-27T14:18:08.059" v="4445"/>
          <ac:picMkLst>
            <pc:docMk/>
            <pc:sldMk cId="1972917172" sldId="256"/>
            <ac:picMk id="93" creationId="{BE1C3E7A-17C8-44A8-881F-2AD265DE3A45}"/>
          </ac:picMkLst>
        </pc:picChg>
        <pc:picChg chg="add del">
          <ac:chgData name="Chris Held" userId="08c5965d83644355" providerId="LiveId" clId="{97338166-89D4-459E-B282-9A06334EF9E1}" dt="2019-06-27T14:18:08.059" v="4445"/>
          <ac:picMkLst>
            <pc:docMk/>
            <pc:sldMk cId="1972917172" sldId="256"/>
            <ac:picMk id="94" creationId="{F82507D6-CE8E-4C1E-99FC-272AA87D1088}"/>
          </ac:picMkLst>
        </pc:picChg>
        <pc:picChg chg="add del">
          <ac:chgData name="Chris Held" userId="08c5965d83644355" providerId="LiveId" clId="{97338166-89D4-459E-B282-9A06334EF9E1}" dt="2019-06-27T14:18:08.059" v="4445"/>
          <ac:picMkLst>
            <pc:docMk/>
            <pc:sldMk cId="1972917172" sldId="256"/>
            <ac:picMk id="95" creationId="{239A1561-9A99-4390-9493-FE1E736094A1}"/>
          </ac:picMkLst>
        </pc:picChg>
        <pc:picChg chg="add del">
          <ac:chgData name="Chris Held" userId="08c5965d83644355" providerId="LiveId" clId="{97338166-89D4-459E-B282-9A06334EF9E1}" dt="2019-06-27T14:18:08.059" v="4445"/>
          <ac:picMkLst>
            <pc:docMk/>
            <pc:sldMk cId="1972917172" sldId="256"/>
            <ac:picMk id="96" creationId="{C4626AA0-4575-464E-83E7-251FD64F02BE}"/>
          </ac:picMkLst>
        </pc:picChg>
        <pc:picChg chg="add del">
          <ac:chgData name="Chris Held" userId="08c5965d83644355" providerId="LiveId" clId="{97338166-89D4-459E-B282-9A06334EF9E1}" dt="2019-06-27T14:18:08.059" v="4445"/>
          <ac:picMkLst>
            <pc:docMk/>
            <pc:sldMk cId="1972917172" sldId="256"/>
            <ac:picMk id="97" creationId="{3958130F-9CF2-4958-9022-4B403802CF8A}"/>
          </ac:picMkLst>
        </pc:picChg>
        <pc:picChg chg="add del">
          <ac:chgData name="Chris Held" userId="08c5965d83644355" providerId="LiveId" clId="{97338166-89D4-459E-B282-9A06334EF9E1}" dt="2019-06-27T14:18:08.059" v="4445"/>
          <ac:picMkLst>
            <pc:docMk/>
            <pc:sldMk cId="1972917172" sldId="256"/>
            <ac:picMk id="98" creationId="{7FBFD15D-EDA1-45AC-8A56-57E2D92D965B}"/>
          </ac:picMkLst>
        </pc:picChg>
        <pc:picChg chg="add del">
          <ac:chgData name="Chris Held" userId="08c5965d83644355" providerId="LiveId" clId="{97338166-89D4-459E-B282-9A06334EF9E1}" dt="2019-06-27T14:18:08.059" v="4445"/>
          <ac:picMkLst>
            <pc:docMk/>
            <pc:sldMk cId="1972917172" sldId="256"/>
            <ac:picMk id="99" creationId="{9B891B12-9EA5-40D8-8A37-9B8C6BB85454}"/>
          </ac:picMkLst>
        </pc:picChg>
        <pc:picChg chg="add del">
          <ac:chgData name="Chris Held" userId="08c5965d83644355" providerId="LiveId" clId="{97338166-89D4-459E-B282-9A06334EF9E1}" dt="2019-06-27T14:18:08.059" v="4445"/>
          <ac:picMkLst>
            <pc:docMk/>
            <pc:sldMk cId="1972917172" sldId="256"/>
            <ac:picMk id="100" creationId="{E3AB0EAB-E87E-406F-AA76-66CF69EF21B4}"/>
          </ac:picMkLst>
        </pc:picChg>
        <pc:picChg chg="add del">
          <ac:chgData name="Chris Held" userId="08c5965d83644355" providerId="LiveId" clId="{97338166-89D4-459E-B282-9A06334EF9E1}" dt="2019-06-27T14:18:08.059" v="4445"/>
          <ac:picMkLst>
            <pc:docMk/>
            <pc:sldMk cId="1972917172" sldId="256"/>
            <ac:picMk id="101" creationId="{3A154481-0B1A-480F-950E-7C898C2EB89C}"/>
          </ac:picMkLst>
        </pc:picChg>
        <pc:picChg chg="add del">
          <ac:chgData name="Chris Held" userId="08c5965d83644355" providerId="LiveId" clId="{97338166-89D4-459E-B282-9A06334EF9E1}" dt="2019-06-27T14:18:08.059" v="4445"/>
          <ac:picMkLst>
            <pc:docMk/>
            <pc:sldMk cId="1972917172" sldId="256"/>
            <ac:picMk id="102" creationId="{32C6AF25-3A97-404E-ADFF-D6BB00C2FA77}"/>
          </ac:picMkLst>
        </pc:picChg>
        <pc:picChg chg="add del">
          <ac:chgData name="Chris Held" userId="08c5965d83644355" providerId="LiveId" clId="{97338166-89D4-459E-B282-9A06334EF9E1}" dt="2019-06-27T14:18:08.059" v="4445"/>
          <ac:picMkLst>
            <pc:docMk/>
            <pc:sldMk cId="1972917172" sldId="256"/>
            <ac:picMk id="103" creationId="{1C34D6D0-04AB-49A4-96CB-E3346155686F}"/>
          </ac:picMkLst>
        </pc:picChg>
        <pc:picChg chg="add del">
          <ac:chgData name="Chris Held" userId="08c5965d83644355" providerId="LiveId" clId="{97338166-89D4-459E-B282-9A06334EF9E1}" dt="2019-06-27T14:18:08.059" v="4445"/>
          <ac:picMkLst>
            <pc:docMk/>
            <pc:sldMk cId="1972917172" sldId="256"/>
            <ac:picMk id="104" creationId="{E54E4AFA-8693-494A-B7EE-A2586849159C}"/>
          </ac:picMkLst>
        </pc:picChg>
        <pc:picChg chg="add del">
          <ac:chgData name="Chris Held" userId="08c5965d83644355" providerId="LiveId" clId="{97338166-89D4-459E-B282-9A06334EF9E1}" dt="2019-06-27T14:18:08.059" v="4445"/>
          <ac:picMkLst>
            <pc:docMk/>
            <pc:sldMk cId="1972917172" sldId="256"/>
            <ac:picMk id="105" creationId="{3B75246C-6893-4E71-8A40-C9DC4004F369}"/>
          </ac:picMkLst>
        </pc:picChg>
        <pc:picChg chg="add del">
          <ac:chgData name="Chris Held" userId="08c5965d83644355" providerId="LiveId" clId="{97338166-89D4-459E-B282-9A06334EF9E1}" dt="2019-06-27T14:18:08.059" v="4445"/>
          <ac:picMkLst>
            <pc:docMk/>
            <pc:sldMk cId="1972917172" sldId="256"/>
            <ac:picMk id="106" creationId="{F975937A-9AF0-4D7F-8C33-E085742FBDEE}"/>
          </ac:picMkLst>
        </pc:picChg>
        <pc:picChg chg="add del">
          <ac:chgData name="Chris Held" userId="08c5965d83644355" providerId="LiveId" clId="{97338166-89D4-459E-B282-9A06334EF9E1}" dt="2019-06-27T14:18:08.059" v="4445"/>
          <ac:picMkLst>
            <pc:docMk/>
            <pc:sldMk cId="1972917172" sldId="256"/>
            <ac:picMk id="107" creationId="{86CEF567-25DB-42BD-A121-0EABA6FFD3D2}"/>
          </ac:picMkLst>
        </pc:picChg>
        <pc:picChg chg="add del">
          <ac:chgData name="Chris Held" userId="08c5965d83644355" providerId="LiveId" clId="{97338166-89D4-459E-B282-9A06334EF9E1}" dt="2019-06-27T14:18:08.059" v="4445"/>
          <ac:picMkLst>
            <pc:docMk/>
            <pc:sldMk cId="1972917172" sldId="256"/>
            <ac:picMk id="108" creationId="{CEBC8C74-1E50-4D8E-8CFD-CD337C26CC89}"/>
          </ac:picMkLst>
        </pc:picChg>
        <pc:picChg chg="add del">
          <ac:chgData name="Chris Held" userId="08c5965d83644355" providerId="LiveId" clId="{97338166-89D4-459E-B282-9A06334EF9E1}" dt="2019-06-27T14:18:08.059" v="4445"/>
          <ac:picMkLst>
            <pc:docMk/>
            <pc:sldMk cId="1972917172" sldId="256"/>
            <ac:picMk id="109" creationId="{872F351A-579D-42A8-BE98-03E91B441109}"/>
          </ac:picMkLst>
        </pc:picChg>
        <pc:picChg chg="add del">
          <ac:chgData name="Chris Held" userId="08c5965d83644355" providerId="LiveId" clId="{97338166-89D4-459E-B282-9A06334EF9E1}" dt="2019-06-27T14:18:08.059" v="4445"/>
          <ac:picMkLst>
            <pc:docMk/>
            <pc:sldMk cId="1972917172" sldId="256"/>
            <ac:picMk id="110" creationId="{573BC5BE-4189-4B8F-A4C8-BD0DED991A90}"/>
          </ac:picMkLst>
        </pc:picChg>
        <pc:picChg chg="add del">
          <ac:chgData name="Chris Held" userId="08c5965d83644355" providerId="LiveId" clId="{97338166-89D4-459E-B282-9A06334EF9E1}" dt="2019-06-27T14:18:08.059" v="4445"/>
          <ac:picMkLst>
            <pc:docMk/>
            <pc:sldMk cId="1972917172" sldId="256"/>
            <ac:picMk id="111" creationId="{5FAE9E0C-F406-46FC-9A52-723FE4FF5E26}"/>
          </ac:picMkLst>
        </pc:picChg>
        <pc:picChg chg="add del">
          <ac:chgData name="Chris Held" userId="08c5965d83644355" providerId="LiveId" clId="{97338166-89D4-459E-B282-9A06334EF9E1}" dt="2019-06-27T14:18:08.059" v="4445"/>
          <ac:picMkLst>
            <pc:docMk/>
            <pc:sldMk cId="1972917172" sldId="256"/>
            <ac:picMk id="112" creationId="{667563B9-A40F-4498-B8AF-D85A64A94CFF}"/>
          </ac:picMkLst>
        </pc:picChg>
        <pc:picChg chg="add del">
          <ac:chgData name="Chris Held" userId="08c5965d83644355" providerId="LiveId" clId="{97338166-89D4-459E-B282-9A06334EF9E1}" dt="2019-06-27T14:18:08.059" v="4445"/>
          <ac:picMkLst>
            <pc:docMk/>
            <pc:sldMk cId="1972917172" sldId="256"/>
            <ac:picMk id="113" creationId="{26BBC258-79AF-47D6-A86A-05193E20AAFD}"/>
          </ac:picMkLst>
        </pc:picChg>
        <pc:picChg chg="add del">
          <ac:chgData name="Chris Held" userId="08c5965d83644355" providerId="LiveId" clId="{97338166-89D4-459E-B282-9A06334EF9E1}" dt="2019-06-27T14:18:08.059" v="4445"/>
          <ac:picMkLst>
            <pc:docMk/>
            <pc:sldMk cId="1972917172" sldId="256"/>
            <ac:picMk id="114" creationId="{0790FF6E-BD7F-4BD3-8298-0BABC343EAEE}"/>
          </ac:picMkLst>
        </pc:picChg>
        <pc:picChg chg="add del">
          <ac:chgData name="Chris Held" userId="08c5965d83644355" providerId="LiveId" clId="{97338166-89D4-459E-B282-9A06334EF9E1}" dt="2019-06-27T14:18:08.059" v="4445"/>
          <ac:picMkLst>
            <pc:docMk/>
            <pc:sldMk cId="1972917172" sldId="256"/>
            <ac:picMk id="115" creationId="{8C109B8F-2BB3-47FB-8727-05BF4DBC5904}"/>
          </ac:picMkLst>
        </pc:picChg>
        <pc:picChg chg="add del">
          <ac:chgData name="Chris Held" userId="08c5965d83644355" providerId="LiveId" clId="{97338166-89D4-459E-B282-9A06334EF9E1}" dt="2019-06-27T14:18:08.059" v="4445"/>
          <ac:picMkLst>
            <pc:docMk/>
            <pc:sldMk cId="1972917172" sldId="256"/>
            <ac:picMk id="116" creationId="{615069C7-C717-4341-8DF5-DF1B1EE24159}"/>
          </ac:picMkLst>
        </pc:picChg>
        <pc:picChg chg="add del">
          <ac:chgData name="Chris Held" userId="08c5965d83644355" providerId="LiveId" clId="{97338166-89D4-459E-B282-9A06334EF9E1}" dt="2019-06-27T14:18:08.059" v="4445"/>
          <ac:picMkLst>
            <pc:docMk/>
            <pc:sldMk cId="1972917172" sldId="256"/>
            <ac:picMk id="117" creationId="{A1CEFEA5-2404-4C90-973A-74FF24F83E3D}"/>
          </ac:picMkLst>
        </pc:picChg>
        <pc:picChg chg="add del">
          <ac:chgData name="Chris Held" userId="08c5965d83644355" providerId="LiveId" clId="{97338166-89D4-459E-B282-9A06334EF9E1}" dt="2019-06-27T14:18:08.059" v="4445"/>
          <ac:picMkLst>
            <pc:docMk/>
            <pc:sldMk cId="1972917172" sldId="256"/>
            <ac:picMk id="118" creationId="{0D2487BE-118D-4972-8EF5-3B9255DFEA8F}"/>
          </ac:picMkLst>
        </pc:picChg>
        <pc:picChg chg="add del">
          <ac:chgData name="Chris Held" userId="08c5965d83644355" providerId="LiveId" clId="{97338166-89D4-459E-B282-9A06334EF9E1}" dt="2019-06-27T14:18:08.059" v="4445"/>
          <ac:picMkLst>
            <pc:docMk/>
            <pc:sldMk cId="1972917172" sldId="256"/>
            <ac:picMk id="119" creationId="{405E49EF-2599-405D-B94E-8EE04CDC0FDC}"/>
          </ac:picMkLst>
        </pc:picChg>
        <pc:picChg chg="add del">
          <ac:chgData name="Chris Held" userId="08c5965d83644355" providerId="LiveId" clId="{97338166-89D4-459E-B282-9A06334EF9E1}" dt="2019-06-27T14:18:08.059" v="4445"/>
          <ac:picMkLst>
            <pc:docMk/>
            <pc:sldMk cId="1972917172" sldId="256"/>
            <ac:picMk id="120" creationId="{56667E34-66B4-4E4E-A7E3-C4C1F9399AD0}"/>
          </ac:picMkLst>
        </pc:picChg>
        <pc:picChg chg="add del">
          <ac:chgData name="Chris Held" userId="08c5965d83644355" providerId="LiveId" clId="{97338166-89D4-459E-B282-9A06334EF9E1}" dt="2019-06-27T14:18:08.059" v="4445"/>
          <ac:picMkLst>
            <pc:docMk/>
            <pc:sldMk cId="1972917172" sldId="256"/>
            <ac:picMk id="121" creationId="{01896669-B416-4C69-928F-3643A4AAA662}"/>
          </ac:picMkLst>
        </pc:picChg>
        <pc:picChg chg="add del">
          <ac:chgData name="Chris Held" userId="08c5965d83644355" providerId="LiveId" clId="{97338166-89D4-459E-B282-9A06334EF9E1}" dt="2019-06-27T14:18:08.059" v="4445"/>
          <ac:picMkLst>
            <pc:docMk/>
            <pc:sldMk cId="1972917172" sldId="256"/>
            <ac:picMk id="122" creationId="{06B810F3-BE0C-4860-B05B-23299882F8DE}"/>
          </ac:picMkLst>
        </pc:picChg>
        <pc:picChg chg="add del">
          <ac:chgData name="Chris Held" userId="08c5965d83644355" providerId="LiveId" clId="{97338166-89D4-459E-B282-9A06334EF9E1}" dt="2019-06-27T14:18:08.059" v="4445"/>
          <ac:picMkLst>
            <pc:docMk/>
            <pc:sldMk cId="1972917172" sldId="256"/>
            <ac:picMk id="123" creationId="{A9CFD04A-EAA0-4BA5-8751-DA268FF6F80B}"/>
          </ac:picMkLst>
        </pc:picChg>
        <pc:picChg chg="add del">
          <ac:chgData name="Chris Held" userId="08c5965d83644355" providerId="LiveId" clId="{97338166-89D4-459E-B282-9A06334EF9E1}" dt="2019-06-27T14:18:08.059" v="4445"/>
          <ac:picMkLst>
            <pc:docMk/>
            <pc:sldMk cId="1972917172" sldId="256"/>
            <ac:picMk id="124" creationId="{9A41CFAA-560F-4C92-BA7D-266F4835939C}"/>
          </ac:picMkLst>
        </pc:picChg>
        <pc:picChg chg="add del">
          <ac:chgData name="Chris Held" userId="08c5965d83644355" providerId="LiveId" clId="{97338166-89D4-459E-B282-9A06334EF9E1}" dt="2019-06-27T14:18:08.059" v="4445"/>
          <ac:picMkLst>
            <pc:docMk/>
            <pc:sldMk cId="1972917172" sldId="256"/>
            <ac:picMk id="125" creationId="{1B89D9A4-E27C-409E-BDA1-59A5D19AB9D3}"/>
          </ac:picMkLst>
        </pc:picChg>
        <pc:picChg chg="add del">
          <ac:chgData name="Chris Held" userId="08c5965d83644355" providerId="LiveId" clId="{97338166-89D4-459E-B282-9A06334EF9E1}" dt="2019-06-27T14:18:08.059" v="4445"/>
          <ac:picMkLst>
            <pc:docMk/>
            <pc:sldMk cId="1972917172" sldId="256"/>
            <ac:picMk id="126" creationId="{6DDB6319-A449-499E-B906-839AD805B28F}"/>
          </ac:picMkLst>
        </pc:picChg>
        <pc:picChg chg="add del">
          <ac:chgData name="Chris Held" userId="08c5965d83644355" providerId="LiveId" clId="{97338166-89D4-459E-B282-9A06334EF9E1}" dt="2019-06-27T14:18:08.059" v="4445"/>
          <ac:picMkLst>
            <pc:docMk/>
            <pc:sldMk cId="1972917172" sldId="256"/>
            <ac:picMk id="127" creationId="{EC841C9D-B458-4E91-B8A2-703D61BDA476}"/>
          </ac:picMkLst>
        </pc:picChg>
        <pc:picChg chg="add del">
          <ac:chgData name="Chris Held" userId="08c5965d83644355" providerId="LiveId" clId="{97338166-89D4-459E-B282-9A06334EF9E1}" dt="2019-06-27T14:18:08.059" v="4445"/>
          <ac:picMkLst>
            <pc:docMk/>
            <pc:sldMk cId="1972917172" sldId="256"/>
            <ac:picMk id="128" creationId="{EB0D5E16-14E7-416D-A336-326D25967483}"/>
          </ac:picMkLst>
        </pc:picChg>
        <pc:picChg chg="add del">
          <ac:chgData name="Chris Held" userId="08c5965d83644355" providerId="LiveId" clId="{97338166-89D4-459E-B282-9A06334EF9E1}" dt="2019-06-27T14:18:08.059" v="4445"/>
          <ac:picMkLst>
            <pc:docMk/>
            <pc:sldMk cId="1972917172" sldId="256"/>
            <ac:picMk id="129" creationId="{8157518D-6B78-495C-95A0-438D3AA34DC5}"/>
          </ac:picMkLst>
        </pc:picChg>
        <pc:picChg chg="add del">
          <ac:chgData name="Chris Held" userId="08c5965d83644355" providerId="LiveId" clId="{97338166-89D4-459E-B282-9A06334EF9E1}" dt="2019-06-27T14:18:08.059" v="4445"/>
          <ac:picMkLst>
            <pc:docMk/>
            <pc:sldMk cId="1972917172" sldId="256"/>
            <ac:picMk id="130" creationId="{60CD1FC5-D9D7-4413-A372-8BBAA9F4D60A}"/>
          </ac:picMkLst>
        </pc:picChg>
        <pc:picChg chg="add del">
          <ac:chgData name="Chris Held" userId="08c5965d83644355" providerId="LiveId" clId="{97338166-89D4-459E-B282-9A06334EF9E1}" dt="2019-06-27T14:18:08.059" v="4445"/>
          <ac:picMkLst>
            <pc:docMk/>
            <pc:sldMk cId="1972917172" sldId="256"/>
            <ac:picMk id="131" creationId="{152F54C9-B329-4072-A4B9-D1C0C1A448D9}"/>
          </ac:picMkLst>
        </pc:picChg>
        <pc:picChg chg="add del">
          <ac:chgData name="Chris Held" userId="08c5965d83644355" providerId="LiveId" clId="{97338166-89D4-459E-B282-9A06334EF9E1}" dt="2019-06-27T14:18:08.059" v="4445"/>
          <ac:picMkLst>
            <pc:docMk/>
            <pc:sldMk cId="1972917172" sldId="256"/>
            <ac:picMk id="132" creationId="{A8AD0BA1-837B-445C-8F86-5B5401EC29BE}"/>
          </ac:picMkLst>
        </pc:picChg>
        <pc:picChg chg="add del">
          <ac:chgData name="Chris Held" userId="08c5965d83644355" providerId="LiveId" clId="{97338166-89D4-459E-B282-9A06334EF9E1}" dt="2019-06-27T14:18:08.059" v="4445"/>
          <ac:picMkLst>
            <pc:docMk/>
            <pc:sldMk cId="1972917172" sldId="256"/>
            <ac:picMk id="133" creationId="{E1AF022C-CAFA-4603-8EF9-4C45698487A5}"/>
          </ac:picMkLst>
        </pc:picChg>
        <pc:picChg chg="add del">
          <ac:chgData name="Chris Held" userId="08c5965d83644355" providerId="LiveId" clId="{97338166-89D4-459E-B282-9A06334EF9E1}" dt="2019-06-27T14:18:08.059" v="4445"/>
          <ac:picMkLst>
            <pc:docMk/>
            <pc:sldMk cId="1972917172" sldId="256"/>
            <ac:picMk id="134" creationId="{503CA25C-9C7A-4774-855B-9B84503C438D}"/>
          </ac:picMkLst>
        </pc:picChg>
        <pc:picChg chg="add del">
          <ac:chgData name="Chris Held" userId="08c5965d83644355" providerId="LiveId" clId="{97338166-89D4-459E-B282-9A06334EF9E1}" dt="2019-06-27T14:18:08.059" v="4445"/>
          <ac:picMkLst>
            <pc:docMk/>
            <pc:sldMk cId="1972917172" sldId="256"/>
            <ac:picMk id="135" creationId="{B6D9D2B7-EBC3-49B4-8128-87D215C0537B}"/>
          </ac:picMkLst>
        </pc:picChg>
        <pc:picChg chg="add del">
          <ac:chgData name="Chris Held" userId="08c5965d83644355" providerId="LiveId" clId="{97338166-89D4-459E-B282-9A06334EF9E1}" dt="2019-06-27T14:18:08.059" v="4445"/>
          <ac:picMkLst>
            <pc:docMk/>
            <pc:sldMk cId="1972917172" sldId="256"/>
            <ac:picMk id="136" creationId="{E4EDC5DB-191B-4821-B8E9-1483EE626E0E}"/>
          </ac:picMkLst>
        </pc:picChg>
        <pc:picChg chg="add del">
          <ac:chgData name="Chris Held" userId="08c5965d83644355" providerId="LiveId" clId="{97338166-89D4-459E-B282-9A06334EF9E1}" dt="2019-06-27T14:18:08.059" v="4445"/>
          <ac:picMkLst>
            <pc:docMk/>
            <pc:sldMk cId="1972917172" sldId="256"/>
            <ac:picMk id="137" creationId="{9F750C8F-A21B-4F20-8547-A5C0EF9C3552}"/>
          </ac:picMkLst>
        </pc:picChg>
        <pc:picChg chg="add del">
          <ac:chgData name="Chris Held" userId="08c5965d83644355" providerId="LiveId" clId="{97338166-89D4-459E-B282-9A06334EF9E1}" dt="2019-06-27T14:18:08.059" v="4445"/>
          <ac:picMkLst>
            <pc:docMk/>
            <pc:sldMk cId="1972917172" sldId="256"/>
            <ac:picMk id="138" creationId="{524FDDB7-E300-4E06-9E79-5566293C2C51}"/>
          </ac:picMkLst>
        </pc:picChg>
        <pc:picChg chg="add del">
          <ac:chgData name="Chris Held" userId="08c5965d83644355" providerId="LiveId" clId="{97338166-89D4-459E-B282-9A06334EF9E1}" dt="2019-06-27T14:18:08.059" v="4445"/>
          <ac:picMkLst>
            <pc:docMk/>
            <pc:sldMk cId="1972917172" sldId="256"/>
            <ac:picMk id="139" creationId="{2507C791-684A-4068-BA98-B45F9CD0B167}"/>
          </ac:picMkLst>
        </pc:picChg>
        <pc:picChg chg="add del">
          <ac:chgData name="Chris Held" userId="08c5965d83644355" providerId="LiveId" clId="{97338166-89D4-459E-B282-9A06334EF9E1}" dt="2019-06-27T14:18:08.059" v="4445"/>
          <ac:picMkLst>
            <pc:docMk/>
            <pc:sldMk cId="1972917172" sldId="256"/>
            <ac:picMk id="140" creationId="{6D5E3BD3-B67A-437E-9935-DC80836459FF}"/>
          </ac:picMkLst>
        </pc:picChg>
        <pc:picChg chg="add del">
          <ac:chgData name="Chris Held" userId="08c5965d83644355" providerId="LiveId" clId="{97338166-89D4-459E-B282-9A06334EF9E1}" dt="2019-06-27T14:27:10.313" v="4469"/>
          <ac:picMkLst>
            <pc:docMk/>
            <pc:sldMk cId="1972917172" sldId="256"/>
            <ac:picMk id="141" creationId="{F5E3316C-5DE6-4FF1-8567-F9E743F0664C}"/>
          </ac:picMkLst>
        </pc:picChg>
        <pc:picChg chg="add del">
          <ac:chgData name="Chris Held" userId="08c5965d83644355" providerId="LiveId" clId="{97338166-89D4-459E-B282-9A06334EF9E1}" dt="2019-06-27T14:27:10.313" v="4469"/>
          <ac:picMkLst>
            <pc:docMk/>
            <pc:sldMk cId="1972917172" sldId="256"/>
            <ac:picMk id="142" creationId="{BFADA0C8-5EE4-4B32-938C-BDF3AD183B1F}"/>
          </ac:picMkLst>
        </pc:picChg>
        <pc:picChg chg="add del">
          <ac:chgData name="Chris Held" userId="08c5965d83644355" providerId="LiveId" clId="{97338166-89D4-459E-B282-9A06334EF9E1}" dt="2019-06-27T14:27:10.313" v="4469"/>
          <ac:picMkLst>
            <pc:docMk/>
            <pc:sldMk cId="1972917172" sldId="256"/>
            <ac:picMk id="143" creationId="{9A9722B1-76D7-4B72-AC0C-657C9198527E}"/>
          </ac:picMkLst>
        </pc:picChg>
        <pc:picChg chg="add del">
          <ac:chgData name="Chris Held" userId="08c5965d83644355" providerId="LiveId" clId="{97338166-89D4-459E-B282-9A06334EF9E1}" dt="2019-06-27T14:27:10.313" v="4469"/>
          <ac:picMkLst>
            <pc:docMk/>
            <pc:sldMk cId="1972917172" sldId="256"/>
            <ac:picMk id="144" creationId="{B4188C6B-DE5C-4D8C-81C1-0038CB955D43}"/>
          </ac:picMkLst>
        </pc:picChg>
        <pc:picChg chg="add del">
          <ac:chgData name="Chris Held" userId="08c5965d83644355" providerId="LiveId" clId="{97338166-89D4-459E-B282-9A06334EF9E1}" dt="2019-06-27T14:27:10.313" v="4469"/>
          <ac:picMkLst>
            <pc:docMk/>
            <pc:sldMk cId="1972917172" sldId="256"/>
            <ac:picMk id="145" creationId="{9221E139-9D01-4613-A320-B2341DC2191B}"/>
          </ac:picMkLst>
        </pc:picChg>
        <pc:picChg chg="add del">
          <ac:chgData name="Chris Held" userId="08c5965d83644355" providerId="LiveId" clId="{97338166-89D4-459E-B282-9A06334EF9E1}" dt="2019-06-27T14:27:10.313" v="4469"/>
          <ac:picMkLst>
            <pc:docMk/>
            <pc:sldMk cId="1972917172" sldId="256"/>
            <ac:picMk id="146" creationId="{2FFF7629-66AF-4E16-A3CA-D626C291CD4F}"/>
          </ac:picMkLst>
        </pc:picChg>
        <pc:picChg chg="add del">
          <ac:chgData name="Chris Held" userId="08c5965d83644355" providerId="LiveId" clId="{97338166-89D4-459E-B282-9A06334EF9E1}" dt="2019-06-27T14:27:10.313" v="4469"/>
          <ac:picMkLst>
            <pc:docMk/>
            <pc:sldMk cId="1972917172" sldId="256"/>
            <ac:picMk id="147" creationId="{96F22B90-1A33-49AE-A4C3-F75F8237ED58}"/>
          </ac:picMkLst>
        </pc:picChg>
        <pc:picChg chg="add del">
          <ac:chgData name="Chris Held" userId="08c5965d83644355" providerId="LiveId" clId="{97338166-89D4-459E-B282-9A06334EF9E1}" dt="2019-06-27T14:27:10.313" v="4469"/>
          <ac:picMkLst>
            <pc:docMk/>
            <pc:sldMk cId="1972917172" sldId="256"/>
            <ac:picMk id="148" creationId="{9645A5D4-5E16-4FCF-9AEE-74C1E5CC4BE0}"/>
          </ac:picMkLst>
        </pc:picChg>
        <pc:picChg chg="add del">
          <ac:chgData name="Chris Held" userId="08c5965d83644355" providerId="LiveId" clId="{97338166-89D4-459E-B282-9A06334EF9E1}" dt="2019-06-27T14:27:10.313" v="4469"/>
          <ac:picMkLst>
            <pc:docMk/>
            <pc:sldMk cId="1972917172" sldId="256"/>
            <ac:picMk id="149" creationId="{F66CC13E-4478-4793-BB9B-F865E43BF1D5}"/>
          </ac:picMkLst>
        </pc:picChg>
        <pc:picChg chg="add del">
          <ac:chgData name="Chris Held" userId="08c5965d83644355" providerId="LiveId" clId="{97338166-89D4-459E-B282-9A06334EF9E1}" dt="2019-06-27T14:27:10.313" v="4469"/>
          <ac:picMkLst>
            <pc:docMk/>
            <pc:sldMk cId="1972917172" sldId="256"/>
            <ac:picMk id="150" creationId="{DDE4C247-B28E-4946-A920-5F1BF23A3C12}"/>
          </ac:picMkLst>
        </pc:picChg>
        <pc:picChg chg="add del">
          <ac:chgData name="Chris Held" userId="08c5965d83644355" providerId="LiveId" clId="{97338166-89D4-459E-B282-9A06334EF9E1}" dt="2019-06-27T14:27:10.313" v="4469"/>
          <ac:picMkLst>
            <pc:docMk/>
            <pc:sldMk cId="1972917172" sldId="256"/>
            <ac:picMk id="151" creationId="{95F2119E-3152-4CAD-B13F-0DE4CF666EF5}"/>
          </ac:picMkLst>
        </pc:picChg>
        <pc:picChg chg="add del">
          <ac:chgData name="Chris Held" userId="08c5965d83644355" providerId="LiveId" clId="{97338166-89D4-459E-B282-9A06334EF9E1}" dt="2019-06-27T14:27:10.313" v="4469"/>
          <ac:picMkLst>
            <pc:docMk/>
            <pc:sldMk cId="1972917172" sldId="256"/>
            <ac:picMk id="152" creationId="{34CDCE21-199E-4BB2-AEEF-37E76F644917}"/>
          </ac:picMkLst>
        </pc:picChg>
        <pc:picChg chg="add del">
          <ac:chgData name="Chris Held" userId="08c5965d83644355" providerId="LiveId" clId="{97338166-89D4-459E-B282-9A06334EF9E1}" dt="2019-06-27T14:27:10.313" v="4469"/>
          <ac:picMkLst>
            <pc:docMk/>
            <pc:sldMk cId="1972917172" sldId="256"/>
            <ac:picMk id="153" creationId="{DE107AA6-539D-4619-B8B3-69E71515E895}"/>
          </ac:picMkLst>
        </pc:picChg>
        <pc:picChg chg="add del">
          <ac:chgData name="Chris Held" userId="08c5965d83644355" providerId="LiveId" clId="{97338166-89D4-459E-B282-9A06334EF9E1}" dt="2019-06-27T14:27:10.313" v="4469"/>
          <ac:picMkLst>
            <pc:docMk/>
            <pc:sldMk cId="1972917172" sldId="256"/>
            <ac:picMk id="154" creationId="{F9CB1195-4976-4ADA-846E-20A7DB916CD8}"/>
          </ac:picMkLst>
        </pc:picChg>
        <pc:picChg chg="add del">
          <ac:chgData name="Chris Held" userId="08c5965d83644355" providerId="LiveId" clId="{97338166-89D4-459E-B282-9A06334EF9E1}" dt="2019-06-27T14:27:10.313" v="4469"/>
          <ac:picMkLst>
            <pc:docMk/>
            <pc:sldMk cId="1972917172" sldId="256"/>
            <ac:picMk id="155" creationId="{09108AA8-DC4E-4B68-B29F-C7E62E8CB09B}"/>
          </ac:picMkLst>
        </pc:picChg>
        <pc:picChg chg="add del">
          <ac:chgData name="Chris Held" userId="08c5965d83644355" providerId="LiveId" clId="{97338166-89D4-459E-B282-9A06334EF9E1}" dt="2019-06-27T14:27:10.313" v="4469"/>
          <ac:picMkLst>
            <pc:docMk/>
            <pc:sldMk cId="1972917172" sldId="256"/>
            <ac:picMk id="156" creationId="{C57C5447-81DA-4394-83F0-0EB52D4C74E7}"/>
          </ac:picMkLst>
        </pc:picChg>
        <pc:picChg chg="add del">
          <ac:chgData name="Chris Held" userId="08c5965d83644355" providerId="LiveId" clId="{97338166-89D4-459E-B282-9A06334EF9E1}" dt="2019-06-27T14:27:10.313" v="4469"/>
          <ac:picMkLst>
            <pc:docMk/>
            <pc:sldMk cId="1972917172" sldId="256"/>
            <ac:picMk id="157" creationId="{E9949FB9-F0D7-4E82-AE8C-15FF1228004A}"/>
          </ac:picMkLst>
        </pc:picChg>
        <pc:picChg chg="add del">
          <ac:chgData name="Chris Held" userId="08c5965d83644355" providerId="LiveId" clId="{97338166-89D4-459E-B282-9A06334EF9E1}" dt="2019-06-27T14:27:10.313" v="4469"/>
          <ac:picMkLst>
            <pc:docMk/>
            <pc:sldMk cId="1972917172" sldId="256"/>
            <ac:picMk id="158" creationId="{3784EF62-C152-4152-8248-6515F124785A}"/>
          </ac:picMkLst>
        </pc:picChg>
        <pc:picChg chg="add del">
          <ac:chgData name="Chris Held" userId="08c5965d83644355" providerId="LiveId" clId="{97338166-89D4-459E-B282-9A06334EF9E1}" dt="2019-06-27T14:27:10.313" v="4469"/>
          <ac:picMkLst>
            <pc:docMk/>
            <pc:sldMk cId="1972917172" sldId="256"/>
            <ac:picMk id="159" creationId="{047B297B-4F70-4F81-B146-2F28E033D648}"/>
          </ac:picMkLst>
        </pc:picChg>
        <pc:picChg chg="add del">
          <ac:chgData name="Chris Held" userId="08c5965d83644355" providerId="LiveId" clId="{97338166-89D4-459E-B282-9A06334EF9E1}" dt="2019-06-27T14:27:10.313" v="4469"/>
          <ac:picMkLst>
            <pc:docMk/>
            <pc:sldMk cId="1972917172" sldId="256"/>
            <ac:picMk id="160" creationId="{C55F793F-0568-40F2-96BD-0FFB7EFC2D00}"/>
          </ac:picMkLst>
        </pc:picChg>
        <pc:picChg chg="add del">
          <ac:chgData name="Chris Held" userId="08c5965d83644355" providerId="LiveId" clId="{97338166-89D4-459E-B282-9A06334EF9E1}" dt="2019-06-27T14:27:10.313" v="4469"/>
          <ac:picMkLst>
            <pc:docMk/>
            <pc:sldMk cId="1972917172" sldId="256"/>
            <ac:picMk id="161" creationId="{FE50F6A4-4049-4AA3-9990-09DD0B672823}"/>
          </ac:picMkLst>
        </pc:picChg>
        <pc:picChg chg="add del">
          <ac:chgData name="Chris Held" userId="08c5965d83644355" providerId="LiveId" clId="{97338166-89D4-459E-B282-9A06334EF9E1}" dt="2019-06-27T14:27:10.313" v="4469"/>
          <ac:picMkLst>
            <pc:docMk/>
            <pc:sldMk cId="1972917172" sldId="256"/>
            <ac:picMk id="162" creationId="{AF17860C-A901-4F43-8DAF-9C5A4BC0BA05}"/>
          </ac:picMkLst>
        </pc:picChg>
        <pc:picChg chg="add del">
          <ac:chgData name="Chris Held" userId="08c5965d83644355" providerId="LiveId" clId="{97338166-89D4-459E-B282-9A06334EF9E1}" dt="2019-06-27T14:27:10.313" v="4469"/>
          <ac:picMkLst>
            <pc:docMk/>
            <pc:sldMk cId="1972917172" sldId="256"/>
            <ac:picMk id="163" creationId="{5DF92C02-8814-4A19-B293-DDF49F83CE99}"/>
          </ac:picMkLst>
        </pc:picChg>
        <pc:picChg chg="add del">
          <ac:chgData name="Chris Held" userId="08c5965d83644355" providerId="LiveId" clId="{97338166-89D4-459E-B282-9A06334EF9E1}" dt="2019-06-27T14:27:10.313" v="4469"/>
          <ac:picMkLst>
            <pc:docMk/>
            <pc:sldMk cId="1972917172" sldId="256"/>
            <ac:picMk id="164" creationId="{F845328A-0F67-49CB-9D45-98DD200005D3}"/>
          </ac:picMkLst>
        </pc:picChg>
        <pc:picChg chg="add del">
          <ac:chgData name="Chris Held" userId="08c5965d83644355" providerId="LiveId" clId="{97338166-89D4-459E-B282-9A06334EF9E1}" dt="2019-06-27T14:27:10.313" v="4469"/>
          <ac:picMkLst>
            <pc:docMk/>
            <pc:sldMk cId="1972917172" sldId="256"/>
            <ac:picMk id="165" creationId="{E4FD3592-CBDA-4812-83F9-5548DC928201}"/>
          </ac:picMkLst>
        </pc:picChg>
        <pc:picChg chg="add del">
          <ac:chgData name="Chris Held" userId="08c5965d83644355" providerId="LiveId" clId="{97338166-89D4-459E-B282-9A06334EF9E1}" dt="2019-06-27T14:27:10.313" v="4469"/>
          <ac:picMkLst>
            <pc:docMk/>
            <pc:sldMk cId="1972917172" sldId="256"/>
            <ac:picMk id="166" creationId="{3B52DBC8-8E45-4EA1-932B-B949661F9A27}"/>
          </ac:picMkLst>
        </pc:picChg>
        <pc:picChg chg="add del">
          <ac:chgData name="Chris Held" userId="08c5965d83644355" providerId="LiveId" clId="{97338166-89D4-459E-B282-9A06334EF9E1}" dt="2019-06-27T14:27:10.313" v="4469"/>
          <ac:picMkLst>
            <pc:docMk/>
            <pc:sldMk cId="1972917172" sldId="256"/>
            <ac:picMk id="167" creationId="{51FBF4F8-EC57-408E-9AAC-6AADB0182144}"/>
          </ac:picMkLst>
        </pc:picChg>
        <pc:picChg chg="add del">
          <ac:chgData name="Chris Held" userId="08c5965d83644355" providerId="LiveId" clId="{97338166-89D4-459E-B282-9A06334EF9E1}" dt="2019-06-27T14:27:10.313" v="4469"/>
          <ac:picMkLst>
            <pc:docMk/>
            <pc:sldMk cId="1972917172" sldId="256"/>
            <ac:picMk id="168" creationId="{F2C852EA-81D2-42AE-AD0E-5AFDFA35D32D}"/>
          </ac:picMkLst>
        </pc:picChg>
        <pc:picChg chg="add del">
          <ac:chgData name="Chris Held" userId="08c5965d83644355" providerId="LiveId" clId="{97338166-89D4-459E-B282-9A06334EF9E1}" dt="2019-06-27T14:27:10.313" v="4469"/>
          <ac:picMkLst>
            <pc:docMk/>
            <pc:sldMk cId="1972917172" sldId="256"/>
            <ac:picMk id="169" creationId="{2948DB16-668A-4854-ACB7-A9EA3D476F46}"/>
          </ac:picMkLst>
        </pc:picChg>
        <pc:picChg chg="add del">
          <ac:chgData name="Chris Held" userId="08c5965d83644355" providerId="LiveId" clId="{97338166-89D4-459E-B282-9A06334EF9E1}" dt="2019-06-27T14:27:10.313" v="4469"/>
          <ac:picMkLst>
            <pc:docMk/>
            <pc:sldMk cId="1972917172" sldId="256"/>
            <ac:picMk id="170" creationId="{F7B62F3D-B3D7-468D-BDCC-BC91069C5917}"/>
          </ac:picMkLst>
        </pc:picChg>
        <pc:picChg chg="add del">
          <ac:chgData name="Chris Held" userId="08c5965d83644355" providerId="LiveId" clId="{97338166-89D4-459E-B282-9A06334EF9E1}" dt="2019-06-27T14:27:10.313" v="4469"/>
          <ac:picMkLst>
            <pc:docMk/>
            <pc:sldMk cId="1972917172" sldId="256"/>
            <ac:picMk id="171" creationId="{C25A8C4F-E44B-4046-9EA1-3E0D37BE2B9F}"/>
          </ac:picMkLst>
        </pc:picChg>
        <pc:picChg chg="add del">
          <ac:chgData name="Chris Held" userId="08c5965d83644355" providerId="LiveId" clId="{97338166-89D4-459E-B282-9A06334EF9E1}" dt="2019-06-27T14:27:10.313" v="4469"/>
          <ac:picMkLst>
            <pc:docMk/>
            <pc:sldMk cId="1972917172" sldId="256"/>
            <ac:picMk id="172" creationId="{3BFD0091-E882-4C20-A526-C0BB99E23B5C}"/>
          </ac:picMkLst>
        </pc:picChg>
        <pc:picChg chg="add del">
          <ac:chgData name="Chris Held" userId="08c5965d83644355" providerId="LiveId" clId="{97338166-89D4-459E-B282-9A06334EF9E1}" dt="2019-06-27T14:27:10.313" v="4469"/>
          <ac:picMkLst>
            <pc:docMk/>
            <pc:sldMk cId="1972917172" sldId="256"/>
            <ac:picMk id="173" creationId="{0EB8469A-1C93-4424-A63A-1EC7E1B29D57}"/>
          </ac:picMkLst>
        </pc:picChg>
        <pc:picChg chg="add del">
          <ac:chgData name="Chris Held" userId="08c5965d83644355" providerId="LiveId" clId="{97338166-89D4-459E-B282-9A06334EF9E1}" dt="2019-06-27T14:27:10.313" v="4469"/>
          <ac:picMkLst>
            <pc:docMk/>
            <pc:sldMk cId="1972917172" sldId="256"/>
            <ac:picMk id="174" creationId="{42804ACD-3771-4252-96CF-B726AAE5E563}"/>
          </ac:picMkLst>
        </pc:picChg>
        <pc:picChg chg="add del">
          <ac:chgData name="Chris Held" userId="08c5965d83644355" providerId="LiveId" clId="{97338166-89D4-459E-B282-9A06334EF9E1}" dt="2019-06-27T14:27:10.313" v="4469"/>
          <ac:picMkLst>
            <pc:docMk/>
            <pc:sldMk cId="1972917172" sldId="256"/>
            <ac:picMk id="175" creationId="{43AE569E-4697-49EB-9D3F-61E68C8FE0F8}"/>
          </ac:picMkLst>
        </pc:picChg>
        <pc:picChg chg="add del">
          <ac:chgData name="Chris Held" userId="08c5965d83644355" providerId="LiveId" clId="{97338166-89D4-459E-B282-9A06334EF9E1}" dt="2019-06-27T14:27:10.313" v="4469"/>
          <ac:picMkLst>
            <pc:docMk/>
            <pc:sldMk cId="1972917172" sldId="256"/>
            <ac:picMk id="176" creationId="{2BC12CA5-687C-472A-8717-25740FD3AA59}"/>
          </ac:picMkLst>
        </pc:picChg>
        <pc:picChg chg="add del">
          <ac:chgData name="Chris Held" userId="08c5965d83644355" providerId="LiveId" clId="{97338166-89D4-459E-B282-9A06334EF9E1}" dt="2019-06-27T14:27:10.313" v="4469"/>
          <ac:picMkLst>
            <pc:docMk/>
            <pc:sldMk cId="1972917172" sldId="256"/>
            <ac:picMk id="177" creationId="{BC5EF881-CC73-4709-BA29-30E82A463482}"/>
          </ac:picMkLst>
        </pc:picChg>
        <pc:picChg chg="add del">
          <ac:chgData name="Chris Held" userId="08c5965d83644355" providerId="LiveId" clId="{97338166-89D4-459E-B282-9A06334EF9E1}" dt="2019-06-27T14:27:10.313" v="4469"/>
          <ac:picMkLst>
            <pc:docMk/>
            <pc:sldMk cId="1972917172" sldId="256"/>
            <ac:picMk id="178" creationId="{FA888A2C-42F5-4783-9844-C250C9F28003}"/>
          </ac:picMkLst>
        </pc:picChg>
        <pc:picChg chg="add del">
          <ac:chgData name="Chris Held" userId="08c5965d83644355" providerId="LiveId" clId="{97338166-89D4-459E-B282-9A06334EF9E1}" dt="2019-06-27T14:27:10.313" v="4469"/>
          <ac:picMkLst>
            <pc:docMk/>
            <pc:sldMk cId="1972917172" sldId="256"/>
            <ac:picMk id="179" creationId="{BB714D71-CD17-41E0-8868-6095ABEC935D}"/>
          </ac:picMkLst>
        </pc:picChg>
        <pc:picChg chg="add del">
          <ac:chgData name="Chris Held" userId="08c5965d83644355" providerId="LiveId" clId="{97338166-89D4-459E-B282-9A06334EF9E1}" dt="2019-06-27T14:27:10.313" v="4469"/>
          <ac:picMkLst>
            <pc:docMk/>
            <pc:sldMk cId="1972917172" sldId="256"/>
            <ac:picMk id="180" creationId="{548DE64C-E435-4CD1-8FA8-1206EDCD4F64}"/>
          </ac:picMkLst>
        </pc:picChg>
        <pc:picChg chg="add del">
          <ac:chgData name="Chris Held" userId="08c5965d83644355" providerId="LiveId" clId="{97338166-89D4-459E-B282-9A06334EF9E1}" dt="2019-06-27T14:27:10.313" v="4469"/>
          <ac:picMkLst>
            <pc:docMk/>
            <pc:sldMk cId="1972917172" sldId="256"/>
            <ac:picMk id="181" creationId="{2270AC9F-A0B9-427C-98F8-50B8A330309B}"/>
          </ac:picMkLst>
        </pc:picChg>
        <pc:picChg chg="add del">
          <ac:chgData name="Chris Held" userId="08c5965d83644355" providerId="LiveId" clId="{97338166-89D4-459E-B282-9A06334EF9E1}" dt="2019-06-27T14:27:10.313" v="4469"/>
          <ac:picMkLst>
            <pc:docMk/>
            <pc:sldMk cId="1972917172" sldId="256"/>
            <ac:picMk id="182" creationId="{745DF32E-9E76-4234-99D9-E3188B443DD0}"/>
          </ac:picMkLst>
        </pc:picChg>
        <pc:picChg chg="add del">
          <ac:chgData name="Chris Held" userId="08c5965d83644355" providerId="LiveId" clId="{97338166-89D4-459E-B282-9A06334EF9E1}" dt="2019-06-27T14:27:10.313" v="4469"/>
          <ac:picMkLst>
            <pc:docMk/>
            <pc:sldMk cId="1972917172" sldId="256"/>
            <ac:picMk id="183" creationId="{A173A5DF-5061-45AC-8BFB-888F3C21B582}"/>
          </ac:picMkLst>
        </pc:picChg>
        <pc:picChg chg="add del">
          <ac:chgData name="Chris Held" userId="08c5965d83644355" providerId="LiveId" clId="{97338166-89D4-459E-B282-9A06334EF9E1}" dt="2019-06-27T14:27:10.313" v="4469"/>
          <ac:picMkLst>
            <pc:docMk/>
            <pc:sldMk cId="1972917172" sldId="256"/>
            <ac:picMk id="184" creationId="{FAB77BA7-1443-49EB-ABAC-B1587821D80F}"/>
          </ac:picMkLst>
        </pc:picChg>
        <pc:picChg chg="add del">
          <ac:chgData name="Chris Held" userId="08c5965d83644355" providerId="LiveId" clId="{97338166-89D4-459E-B282-9A06334EF9E1}" dt="2019-06-27T14:27:10.313" v="4469"/>
          <ac:picMkLst>
            <pc:docMk/>
            <pc:sldMk cId="1972917172" sldId="256"/>
            <ac:picMk id="185" creationId="{8D7FA62F-ABB8-4F78-88C0-6185A57AE726}"/>
          </ac:picMkLst>
        </pc:picChg>
        <pc:picChg chg="add del">
          <ac:chgData name="Chris Held" userId="08c5965d83644355" providerId="LiveId" clId="{97338166-89D4-459E-B282-9A06334EF9E1}" dt="2019-06-27T14:27:10.313" v="4469"/>
          <ac:picMkLst>
            <pc:docMk/>
            <pc:sldMk cId="1972917172" sldId="256"/>
            <ac:picMk id="186" creationId="{4CDE9921-C034-48CB-BEAF-9119C61A62AE}"/>
          </ac:picMkLst>
        </pc:picChg>
        <pc:picChg chg="add del">
          <ac:chgData name="Chris Held" userId="08c5965d83644355" providerId="LiveId" clId="{97338166-89D4-459E-B282-9A06334EF9E1}" dt="2019-06-27T14:27:10.313" v="4469"/>
          <ac:picMkLst>
            <pc:docMk/>
            <pc:sldMk cId="1972917172" sldId="256"/>
            <ac:picMk id="187" creationId="{7999794D-5C5E-4620-A84B-95336DCD77FB}"/>
          </ac:picMkLst>
        </pc:picChg>
        <pc:picChg chg="add del">
          <ac:chgData name="Chris Held" userId="08c5965d83644355" providerId="LiveId" clId="{97338166-89D4-459E-B282-9A06334EF9E1}" dt="2019-06-27T14:27:10.313" v="4469"/>
          <ac:picMkLst>
            <pc:docMk/>
            <pc:sldMk cId="1972917172" sldId="256"/>
            <ac:picMk id="188" creationId="{4A4FC1AA-B93D-4EF0-AFA4-EB98792ED8C3}"/>
          </ac:picMkLst>
        </pc:picChg>
        <pc:picChg chg="add del">
          <ac:chgData name="Chris Held" userId="08c5965d83644355" providerId="LiveId" clId="{97338166-89D4-459E-B282-9A06334EF9E1}" dt="2019-06-27T14:27:10.313" v="4469"/>
          <ac:picMkLst>
            <pc:docMk/>
            <pc:sldMk cId="1972917172" sldId="256"/>
            <ac:picMk id="189" creationId="{05745B4D-529A-458C-B745-DA7C8ADF4FB3}"/>
          </ac:picMkLst>
        </pc:picChg>
        <pc:picChg chg="add del">
          <ac:chgData name="Chris Held" userId="08c5965d83644355" providerId="LiveId" clId="{97338166-89D4-459E-B282-9A06334EF9E1}" dt="2019-06-27T14:27:10.313" v="4469"/>
          <ac:picMkLst>
            <pc:docMk/>
            <pc:sldMk cId="1972917172" sldId="256"/>
            <ac:picMk id="190" creationId="{59967060-A5DC-48E6-B47E-92F4F339FDB8}"/>
          </ac:picMkLst>
        </pc:picChg>
        <pc:picChg chg="add del">
          <ac:chgData name="Chris Held" userId="08c5965d83644355" providerId="LiveId" clId="{97338166-89D4-459E-B282-9A06334EF9E1}" dt="2019-06-27T14:27:10.313" v="4469"/>
          <ac:picMkLst>
            <pc:docMk/>
            <pc:sldMk cId="1972917172" sldId="256"/>
            <ac:picMk id="191" creationId="{117B50EF-0CAA-4093-9F5E-6A96DA7C1F01}"/>
          </ac:picMkLst>
        </pc:picChg>
        <pc:picChg chg="add del">
          <ac:chgData name="Chris Held" userId="08c5965d83644355" providerId="LiveId" clId="{97338166-89D4-459E-B282-9A06334EF9E1}" dt="2019-06-27T14:27:10.313" v="4469"/>
          <ac:picMkLst>
            <pc:docMk/>
            <pc:sldMk cId="1972917172" sldId="256"/>
            <ac:picMk id="192" creationId="{AE0144A6-9600-4552-9C00-38AA7C1D8DB4}"/>
          </ac:picMkLst>
        </pc:picChg>
        <pc:picChg chg="add del">
          <ac:chgData name="Chris Held" userId="08c5965d83644355" providerId="LiveId" clId="{97338166-89D4-459E-B282-9A06334EF9E1}" dt="2019-06-27T14:27:10.313" v="4469"/>
          <ac:picMkLst>
            <pc:docMk/>
            <pc:sldMk cId="1972917172" sldId="256"/>
            <ac:picMk id="193" creationId="{5DC0A85C-2A7C-4F78-9DAB-9CDEAC6F8196}"/>
          </ac:picMkLst>
        </pc:picChg>
        <pc:picChg chg="add del">
          <ac:chgData name="Chris Held" userId="08c5965d83644355" providerId="LiveId" clId="{97338166-89D4-459E-B282-9A06334EF9E1}" dt="2019-06-27T14:27:10.313" v="4469"/>
          <ac:picMkLst>
            <pc:docMk/>
            <pc:sldMk cId="1972917172" sldId="256"/>
            <ac:picMk id="194" creationId="{4A50ADC5-4D2C-44F2-881F-0D9E5BAA04D7}"/>
          </ac:picMkLst>
        </pc:picChg>
        <pc:picChg chg="add del">
          <ac:chgData name="Chris Held" userId="08c5965d83644355" providerId="LiveId" clId="{97338166-89D4-459E-B282-9A06334EF9E1}" dt="2019-06-27T14:27:10.313" v="4469"/>
          <ac:picMkLst>
            <pc:docMk/>
            <pc:sldMk cId="1972917172" sldId="256"/>
            <ac:picMk id="195" creationId="{F329C30D-DFAB-4C9E-B93B-3EC8BD6C3AFD}"/>
          </ac:picMkLst>
        </pc:picChg>
        <pc:picChg chg="add del">
          <ac:chgData name="Chris Held" userId="08c5965d83644355" providerId="LiveId" clId="{97338166-89D4-459E-B282-9A06334EF9E1}" dt="2019-06-27T14:27:10.313" v="4469"/>
          <ac:picMkLst>
            <pc:docMk/>
            <pc:sldMk cId="1972917172" sldId="256"/>
            <ac:picMk id="196" creationId="{ABB96C08-FB5B-4B6D-8048-40A075C36CD5}"/>
          </ac:picMkLst>
        </pc:picChg>
        <pc:picChg chg="add del">
          <ac:chgData name="Chris Held" userId="08c5965d83644355" providerId="LiveId" clId="{97338166-89D4-459E-B282-9A06334EF9E1}" dt="2019-06-27T14:27:10.313" v="4469"/>
          <ac:picMkLst>
            <pc:docMk/>
            <pc:sldMk cId="1972917172" sldId="256"/>
            <ac:picMk id="197" creationId="{97334979-39D6-4D37-B578-F00EAFC78E55}"/>
          </ac:picMkLst>
        </pc:picChg>
        <pc:picChg chg="add del">
          <ac:chgData name="Chris Held" userId="08c5965d83644355" providerId="LiveId" clId="{97338166-89D4-459E-B282-9A06334EF9E1}" dt="2019-06-27T14:27:10.313" v="4469"/>
          <ac:picMkLst>
            <pc:docMk/>
            <pc:sldMk cId="1972917172" sldId="256"/>
            <ac:picMk id="198" creationId="{EBB08603-6FBD-40F9-9D29-2DA8BE9FFA2D}"/>
          </ac:picMkLst>
        </pc:picChg>
        <pc:picChg chg="add del">
          <ac:chgData name="Chris Held" userId="08c5965d83644355" providerId="LiveId" clId="{97338166-89D4-459E-B282-9A06334EF9E1}" dt="2019-06-27T14:27:10.313" v="4469"/>
          <ac:picMkLst>
            <pc:docMk/>
            <pc:sldMk cId="1972917172" sldId="256"/>
            <ac:picMk id="199" creationId="{4CD34B28-055B-48E6-9CFE-D3084A7C3CD3}"/>
          </ac:picMkLst>
        </pc:picChg>
        <pc:picChg chg="add del">
          <ac:chgData name="Chris Held" userId="08c5965d83644355" providerId="LiveId" clId="{97338166-89D4-459E-B282-9A06334EF9E1}" dt="2019-06-27T14:27:10.313" v="4469"/>
          <ac:picMkLst>
            <pc:docMk/>
            <pc:sldMk cId="1972917172" sldId="256"/>
            <ac:picMk id="200" creationId="{410BDB72-E262-446E-8610-1475BAA7B642}"/>
          </ac:picMkLst>
        </pc:picChg>
        <pc:picChg chg="add del">
          <ac:chgData name="Chris Held" userId="08c5965d83644355" providerId="LiveId" clId="{97338166-89D4-459E-B282-9A06334EF9E1}" dt="2019-06-27T14:27:10.313" v="4469"/>
          <ac:picMkLst>
            <pc:docMk/>
            <pc:sldMk cId="1972917172" sldId="256"/>
            <ac:picMk id="201" creationId="{10B3961B-857A-4045-9CEF-5CBCB299B563}"/>
          </ac:picMkLst>
        </pc:picChg>
        <pc:picChg chg="add del">
          <ac:chgData name="Chris Held" userId="08c5965d83644355" providerId="LiveId" clId="{97338166-89D4-459E-B282-9A06334EF9E1}" dt="2019-06-27T14:27:10.313" v="4469"/>
          <ac:picMkLst>
            <pc:docMk/>
            <pc:sldMk cId="1972917172" sldId="256"/>
            <ac:picMk id="202" creationId="{2A459426-A5FF-415A-980F-1767B19F598A}"/>
          </ac:picMkLst>
        </pc:picChg>
        <pc:picChg chg="add del">
          <ac:chgData name="Chris Held" userId="08c5965d83644355" providerId="LiveId" clId="{97338166-89D4-459E-B282-9A06334EF9E1}" dt="2019-06-27T14:27:10.313" v="4469"/>
          <ac:picMkLst>
            <pc:docMk/>
            <pc:sldMk cId="1972917172" sldId="256"/>
            <ac:picMk id="203" creationId="{B775E301-D740-4AC3-B284-7638FEDDFD06}"/>
          </ac:picMkLst>
        </pc:picChg>
        <pc:picChg chg="add del">
          <ac:chgData name="Chris Held" userId="08c5965d83644355" providerId="LiveId" clId="{97338166-89D4-459E-B282-9A06334EF9E1}" dt="2019-06-27T14:27:10.313" v="4469"/>
          <ac:picMkLst>
            <pc:docMk/>
            <pc:sldMk cId="1972917172" sldId="256"/>
            <ac:picMk id="204" creationId="{A70E5275-821C-4DDC-94F9-78B64D604A4A}"/>
          </ac:picMkLst>
        </pc:picChg>
        <pc:picChg chg="add del">
          <ac:chgData name="Chris Held" userId="08c5965d83644355" providerId="LiveId" clId="{97338166-89D4-459E-B282-9A06334EF9E1}" dt="2019-06-27T14:27:10.313" v="4469"/>
          <ac:picMkLst>
            <pc:docMk/>
            <pc:sldMk cId="1972917172" sldId="256"/>
            <ac:picMk id="205" creationId="{65E38C8D-79F0-4270-AE2A-DB9CF05C7126}"/>
          </ac:picMkLst>
        </pc:picChg>
        <pc:picChg chg="add del">
          <ac:chgData name="Chris Held" userId="08c5965d83644355" providerId="LiveId" clId="{97338166-89D4-459E-B282-9A06334EF9E1}" dt="2019-06-27T14:27:10.313" v="4469"/>
          <ac:picMkLst>
            <pc:docMk/>
            <pc:sldMk cId="1972917172" sldId="256"/>
            <ac:picMk id="206" creationId="{65DAB5CF-E0F1-403E-AFFD-61F1A71A776F}"/>
          </ac:picMkLst>
        </pc:picChg>
        <pc:picChg chg="add del">
          <ac:chgData name="Chris Held" userId="08c5965d83644355" providerId="LiveId" clId="{97338166-89D4-459E-B282-9A06334EF9E1}" dt="2019-06-27T14:27:10.313" v="4469"/>
          <ac:picMkLst>
            <pc:docMk/>
            <pc:sldMk cId="1972917172" sldId="256"/>
            <ac:picMk id="207" creationId="{04499572-AA1E-4A75-83A9-7800B91212D1}"/>
          </ac:picMkLst>
        </pc:picChg>
        <pc:picChg chg="add del">
          <ac:chgData name="Chris Held" userId="08c5965d83644355" providerId="LiveId" clId="{97338166-89D4-459E-B282-9A06334EF9E1}" dt="2019-06-27T14:27:10.313" v="4469"/>
          <ac:picMkLst>
            <pc:docMk/>
            <pc:sldMk cId="1972917172" sldId="256"/>
            <ac:picMk id="208" creationId="{6BF267E4-F60E-4054-BCA9-018157FB0E3D}"/>
          </ac:picMkLst>
        </pc:picChg>
        <pc:picChg chg="add del">
          <ac:chgData name="Chris Held" userId="08c5965d83644355" providerId="LiveId" clId="{97338166-89D4-459E-B282-9A06334EF9E1}" dt="2019-06-27T14:27:10.313" v="4469"/>
          <ac:picMkLst>
            <pc:docMk/>
            <pc:sldMk cId="1972917172" sldId="256"/>
            <ac:picMk id="209" creationId="{0880BB8E-F5F1-4A6F-8D0A-E9B1BBE81A12}"/>
          </ac:picMkLst>
        </pc:picChg>
        <pc:picChg chg="add del">
          <ac:chgData name="Chris Held" userId="08c5965d83644355" providerId="LiveId" clId="{97338166-89D4-459E-B282-9A06334EF9E1}" dt="2019-06-27T14:27:10.313" v="4469"/>
          <ac:picMkLst>
            <pc:docMk/>
            <pc:sldMk cId="1972917172" sldId="256"/>
            <ac:picMk id="210" creationId="{97FD1410-1B92-4C7B-BD52-05F95348B632}"/>
          </ac:picMkLst>
        </pc:picChg>
        <pc:picChg chg="add del">
          <ac:chgData name="Chris Held" userId="08c5965d83644355" providerId="LiveId" clId="{97338166-89D4-459E-B282-9A06334EF9E1}" dt="2019-06-27T14:27:10.313" v="4469"/>
          <ac:picMkLst>
            <pc:docMk/>
            <pc:sldMk cId="1972917172" sldId="256"/>
            <ac:picMk id="211" creationId="{18DD0321-BBB2-41FD-958A-CFD1FB1D0871}"/>
          </ac:picMkLst>
        </pc:picChg>
        <pc:picChg chg="add del">
          <ac:chgData name="Chris Held" userId="08c5965d83644355" providerId="LiveId" clId="{97338166-89D4-459E-B282-9A06334EF9E1}" dt="2019-06-27T14:27:10.313" v="4469"/>
          <ac:picMkLst>
            <pc:docMk/>
            <pc:sldMk cId="1972917172" sldId="256"/>
            <ac:picMk id="212" creationId="{FC82ED13-0698-440E-BF1F-2986B73064D9}"/>
          </ac:picMkLst>
        </pc:picChg>
        <pc:picChg chg="add del">
          <ac:chgData name="Chris Held" userId="08c5965d83644355" providerId="LiveId" clId="{97338166-89D4-459E-B282-9A06334EF9E1}" dt="2019-06-27T14:27:10.313" v="4469"/>
          <ac:picMkLst>
            <pc:docMk/>
            <pc:sldMk cId="1972917172" sldId="256"/>
            <ac:picMk id="213" creationId="{5A37D534-DB7F-447D-8A34-88891C18FAB6}"/>
          </ac:picMkLst>
        </pc:picChg>
        <pc:picChg chg="add del">
          <ac:chgData name="Chris Held" userId="08c5965d83644355" providerId="LiveId" clId="{97338166-89D4-459E-B282-9A06334EF9E1}" dt="2019-06-27T14:27:10.313" v="4469"/>
          <ac:picMkLst>
            <pc:docMk/>
            <pc:sldMk cId="1972917172" sldId="256"/>
            <ac:picMk id="214" creationId="{62F8DF32-C4FF-45B6-97DC-2F072A5B3831}"/>
          </ac:picMkLst>
        </pc:picChg>
        <pc:picChg chg="add del">
          <ac:chgData name="Chris Held" userId="08c5965d83644355" providerId="LiveId" clId="{97338166-89D4-459E-B282-9A06334EF9E1}" dt="2019-06-27T14:27:10.313" v="4469"/>
          <ac:picMkLst>
            <pc:docMk/>
            <pc:sldMk cId="1972917172" sldId="256"/>
            <ac:picMk id="215" creationId="{5F288B6F-79FA-435C-B447-76E75C468C43}"/>
          </ac:picMkLst>
        </pc:picChg>
        <pc:picChg chg="add del">
          <ac:chgData name="Chris Held" userId="08c5965d83644355" providerId="LiveId" clId="{97338166-89D4-459E-B282-9A06334EF9E1}" dt="2019-06-27T14:27:10.313" v="4469"/>
          <ac:picMkLst>
            <pc:docMk/>
            <pc:sldMk cId="1972917172" sldId="256"/>
            <ac:picMk id="216" creationId="{6EBD9081-F588-42B1-A201-AEAFB5F0F446}"/>
          </ac:picMkLst>
        </pc:picChg>
        <pc:picChg chg="add del">
          <ac:chgData name="Chris Held" userId="08c5965d83644355" providerId="LiveId" clId="{97338166-89D4-459E-B282-9A06334EF9E1}" dt="2019-06-27T14:27:10.313" v="4469"/>
          <ac:picMkLst>
            <pc:docMk/>
            <pc:sldMk cId="1972917172" sldId="256"/>
            <ac:picMk id="217" creationId="{E5977E51-C046-433C-9D7B-25A87E19B555}"/>
          </ac:picMkLst>
        </pc:picChg>
        <pc:picChg chg="add del">
          <ac:chgData name="Chris Held" userId="08c5965d83644355" providerId="LiveId" clId="{97338166-89D4-459E-B282-9A06334EF9E1}" dt="2019-06-27T14:27:10.313" v="4469"/>
          <ac:picMkLst>
            <pc:docMk/>
            <pc:sldMk cId="1972917172" sldId="256"/>
            <ac:picMk id="218" creationId="{929E4BA1-4BEB-4207-BC1F-387E457F11C2}"/>
          </ac:picMkLst>
        </pc:picChg>
        <pc:picChg chg="add del">
          <ac:chgData name="Chris Held" userId="08c5965d83644355" providerId="LiveId" clId="{97338166-89D4-459E-B282-9A06334EF9E1}" dt="2019-06-27T14:27:10.313" v="4469"/>
          <ac:picMkLst>
            <pc:docMk/>
            <pc:sldMk cId="1972917172" sldId="256"/>
            <ac:picMk id="219" creationId="{822B78E8-AECA-43B7-85AD-87B7A5AEB8D4}"/>
          </ac:picMkLst>
        </pc:picChg>
        <pc:picChg chg="add del">
          <ac:chgData name="Chris Held" userId="08c5965d83644355" providerId="LiveId" clId="{97338166-89D4-459E-B282-9A06334EF9E1}" dt="2019-06-27T14:27:10.313" v="4469"/>
          <ac:picMkLst>
            <pc:docMk/>
            <pc:sldMk cId="1972917172" sldId="256"/>
            <ac:picMk id="220" creationId="{174FB460-E28E-49A5-8FE2-413DEDF18642}"/>
          </ac:picMkLst>
        </pc:picChg>
        <pc:picChg chg="add del">
          <ac:chgData name="Chris Held" userId="08c5965d83644355" providerId="LiveId" clId="{97338166-89D4-459E-B282-9A06334EF9E1}" dt="2019-06-27T14:27:10.313" v="4469"/>
          <ac:picMkLst>
            <pc:docMk/>
            <pc:sldMk cId="1972917172" sldId="256"/>
            <ac:picMk id="221" creationId="{A5A7F366-CCD6-4D66-AFEA-0E3EDA842891}"/>
          </ac:picMkLst>
        </pc:picChg>
        <pc:picChg chg="add del">
          <ac:chgData name="Chris Held" userId="08c5965d83644355" providerId="LiveId" clId="{97338166-89D4-459E-B282-9A06334EF9E1}" dt="2019-06-27T14:27:10.313" v="4469"/>
          <ac:picMkLst>
            <pc:docMk/>
            <pc:sldMk cId="1972917172" sldId="256"/>
            <ac:picMk id="222" creationId="{914F0F5B-D507-4FC7-A07F-B5E9AAB8C63E}"/>
          </ac:picMkLst>
        </pc:picChg>
        <pc:picChg chg="add del">
          <ac:chgData name="Chris Held" userId="08c5965d83644355" providerId="LiveId" clId="{97338166-89D4-459E-B282-9A06334EF9E1}" dt="2019-06-27T14:27:10.313" v="4469"/>
          <ac:picMkLst>
            <pc:docMk/>
            <pc:sldMk cId="1972917172" sldId="256"/>
            <ac:picMk id="223" creationId="{0F10801A-4B43-43B0-953F-479666D68AA8}"/>
          </ac:picMkLst>
        </pc:picChg>
        <pc:picChg chg="add del">
          <ac:chgData name="Chris Held" userId="08c5965d83644355" providerId="LiveId" clId="{97338166-89D4-459E-B282-9A06334EF9E1}" dt="2019-06-27T14:27:10.313" v="4469"/>
          <ac:picMkLst>
            <pc:docMk/>
            <pc:sldMk cId="1972917172" sldId="256"/>
            <ac:picMk id="224" creationId="{4D50F204-80DD-4D59-9407-033488D21BD1}"/>
          </ac:picMkLst>
        </pc:picChg>
        <pc:picChg chg="add del">
          <ac:chgData name="Chris Held" userId="08c5965d83644355" providerId="LiveId" clId="{97338166-89D4-459E-B282-9A06334EF9E1}" dt="2019-06-27T14:27:10.313" v="4469"/>
          <ac:picMkLst>
            <pc:docMk/>
            <pc:sldMk cId="1972917172" sldId="256"/>
            <ac:picMk id="225" creationId="{951F9808-D5AC-4F77-9F0E-98425F76D108}"/>
          </ac:picMkLst>
        </pc:picChg>
        <pc:picChg chg="add del">
          <ac:chgData name="Chris Held" userId="08c5965d83644355" providerId="LiveId" clId="{97338166-89D4-459E-B282-9A06334EF9E1}" dt="2019-06-27T14:27:10.313" v="4469"/>
          <ac:picMkLst>
            <pc:docMk/>
            <pc:sldMk cId="1972917172" sldId="256"/>
            <ac:picMk id="226" creationId="{995A00F3-9EBB-4206-960D-D9330BA1A018}"/>
          </ac:picMkLst>
        </pc:picChg>
        <pc:picChg chg="add del">
          <ac:chgData name="Chris Held" userId="08c5965d83644355" providerId="LiveId" clId="{97338166-89D4-459E-B282-9A06334EF9E1}" dt="2019-06-27T14:27:10.313" v="4469"/>
          <ac:picMkLst>
            <pc:docMk/>
            <pc:sldMk cId="1972917172" sldId="256"/>
            <ac:picMk id="227" creationId="{1EF16C0A-7194-4C59-BB01-03B8E24FA306}"/>
          </ac:picMkLst>
        </pc:picChg>
        <pc:picChg chg="add del">
          <ac:chgData name="Chris Held" userId="08c5965d83644355" providerId="LiveId" clId="{97338166-89D4-459E-B282-9A06334EF9E1}" dt="2019-06-27T14:27:10.313" v="4469"/>
          <ac:picMkLst>
            <pc:docMk/>
            <pc:sldMk cId="1972917172" sldId="256"/>
            <ac:picMk id="228" creationId="{F4104BDA-69E9-4812-8C0F-CB08045196E8}"/>
          </ac:picMkLst>
        </pc:picChg>
        <pc:picChg chg="add del">
          <ac:chgData name="Chris Held" userId="08c5965d83644355" providerId="LiveId" clId="{97338166-89D4-459E-B282-9A06334EF9E1}" dt="2019-06-27T14:27:10.313" v="4469"/>
          <ac:picMkLst>
            <pc:docMk/>
            <pc:sldMk cId="1972917172" sldId="256"/>
            <ac:picMk id="229" creationId="{4B7CD308-89F5-4ECB-9A80-EFC1E250E7AE}"/>
          </ac:picMkLst>
        </pc:picChg>
        <pc:picChg chg="add del">
          <ac:chgData name="Chris Held" userId="08c5965d83644355" providerId="LiveId" clId="{97338166-89D4-459E-B282-9A06334EF9E1}" dt="2019-06-27T14:27:10.313" v="4469"/>
          <ac:picMkLst>
            <pc:docMk/>
            <pc:sldMk cId="1972917172" sldId="256"/>
            <ac:picMk id="230" creationId="{ED7990B5-E1E8-4712-B972-CCC0573CC15B}"/>
          </ac:picMkLst>
        </pc:picChg>
        <pc:picChg chg="add del mod">
          <ac:chgData name="Chris Held" userId="08c5965d83644355" providerId="LiveId" clId="{97338166-89D4-459E-B282-9A06334EF9E1}" dt="2019-06-23T13:10:18.887" v="498"/>
          <ac:picMkLst>
            <pc:docMk/>
            <pc:sldMk cId="1972917172" sldId="256"/>
            <ac:picMk id="1026" creationId="{A440312C-2775-4AF8-BEC1-AF1486A61BB6}"/>
          </ac:picMkLst>
        </pc:picChg>
        <pc:cxnChg chg="add del mod">
          <ac:chgData name="Chris Held" userId="08c5965d83644355" providerId="LiveId" clId="{97338166-89D4-459E-B282-9A06334EF9E1}" dt="2019-06-25T14:09:24.483" v="1253" actId="478"/>
          <ac:cxnSpMkLst>
            <pc:docMk/>
            <pc:sldMk cId="1972917172" sldId="256"/>
            <ac:cxnSpMk id="14" creationId="{5BE2F14F-98FC-4FD3-853E-B06C7E1E3517}"/>
          </ac:cxnSpMkLst>
        </pc:cxnChg>
        <pc:cxnChg chg="add del mod">
          <ac:chgData name="Chris Held" userId="08c5965d83644355" providerId="LiveId" clId="{97338166-89D4-459E-B282-9A06334EF9E1}" dt="2019-06-27T16:26:33.215" v="7105" actId="478"/>
          <ac:cxnSpMkLst>
            <pc:docMk/>
            <pc:sldMk cId="1972917172" sldId="256"/>
            <ac:cxnSpMk id="21" creationId="{65FE9F04-F696-4892-BBAA-A6A7A57DAE4E}"/>
          </ac:cxnSpMkLst>
        </pc:cxnChg>
        <pc:cxnChg chg="del mod">
          <ac:chgData name="Chris Held" userId="08c5965d83644355" providerId="LiveId" clId="{97338166-89D4-459E-B282-9A06334EF9E1}" dt="2019-06-21T15:04:46.511" v="10" actId="478"/>
          <ac:cxnSpMkLst>
            <pc:docMk/>
            <pc:sldMk cId="1972917172" sldId="256"/>
            <ac:cxnSpMk id="30" creationId="{97BA0832-6D8A-43F1-98AF-8D4C5A3F2E91}"/>
          </ac:cxnSpMkLst>
        </pc:cxnChg>
        <pc:cxnChg chg="add del">
          <ac:chgData name="Chris Held" userId="08c5965d83644355" providerId="LiveId" clId="{97338166-89D4-459E-B282-9A06334EF9E1}" dt="2019-06-27T22:30:31.661" v="7998"/>
          <ac:cxnSpMkLst>
            <pc:docMk/>
            <pc:sldMk cId="1972917172" sldId="256"/>
            <ac:cxnSpMk id="52" creationId="{1D163C91-885E-4575-9775-E4620A11778D}"/>
          </ac:cxnSpMkLst>
        </pc:cxnChg>
        <pc:cxnChg chg="add del mod">
          <ac:chgData name="Chris Held" userId="08c5965d83644355" providerId="LiveId" clId="{97338166-89D4-459E-B282-9A06334EF9E1}" dt="2019-06-29T12:43:43.587" v="8139"/>
          <ac:cxnSpMkLst>
            <pc:docMk/>
            <pc:sldMk cId="1972917172" sldId="256"/>
            <ac:cxnSpMk id="56" creationId="{FB8D2700-678E-4DA1-84D6-37CE6A526FF9}"/>
          </ac:cxnSpMkLst>
        </pc:cxnChg>
        <pc:cxnChg chg="add del mod">
          <ac:chgData name="Chris Held" userId="08c5965d83644355" providerId="LiveId" clId="{97338166-89D4-459E-B282-9A06334EF9E1}" dt="2019-06-29T12:43:43.587" v="8139"/>
          <ac:cxnSpMkLst>
            <pc:docMk/>
            <pc:sldMk cId="1972917172" sldId="256"/>
            <ac:cxnSpMk id="57" creationId="{D0B820E7-E2BA-4849-98A6-0C60BE6FB35B}"/>
          </ac:cxnSpMkLst>
        </pc:cxnChg>
        <pc:cxnChg chg="add del">
          <ac:chgData name="Chris Held" userId="08c5965d83644355" providerId="LiveId" clId="{97338166-89D4-459E-B282-9A06334EF9E1}" dt="2019-06-29T12:44:51.471" v="8146" actId="478"/>
          <ac:cxnSpMkLst>
            <pc:docMk/>
            <pc:sldMk cId="1972917172" sldId="256"/>
            <ac:cxnSpMk id="76" creationId="{8B1B412E-708A-486E-BB78-968CBE435827}"/>
          </ac:cxnSpMkLst>
        </pc:cxnChg>
        <pc:cxnChg chg="add del mod">
          <ac:chgData name="Chris Held" userId="08c5965d83644355" providerId="LiveId" clId="{97338166-89D4-459E-B282-9A06334EF9E1}" dt="2019-06-27T22:32:36.832" v="8007"/>
          <ac:cxnSpMkLst>
            <pc:docMk/>
            <pc:sldMk cId="1972917172" sldId="256"/>
            <ac:cxnSpMk id="76" creationId="{92BB8C0A-1F8E-4A1F-A434-1818972611AF}"/>
          </ac:cxnSpMkLst>
        </pc:cxnChg>
        <pc:cxnChg chg="add del mod">
          <ac:chgData name="Chris Held" userId="08c5965d83644355" providerId="LiveId" clId="{97338166-89D4-459E-B282-9A06334EF9E1}" dt="2019-06-27T22:32:36.832" v="8007"/>
          <ac:cxnSpMkLst>
            <pc:docMk/>
            <pc:sldMk cId="1972917172" sldId="256"/>
            <ac:cxnSpMk id="77" creationId="{282B3B0A-481B-4D28-BADF-CB060707459C}"/>
          </ac:cxnSpMkLst>
        </pc:cxnChg>
        <pc:cxnChg chg="add del">
          <ac:chgData name="Chris Held" userId="08c5965d83644355" providerId="LiveId" clId="{97338166-89D4-459E-B282-9A06334EF9E1}" dt="2019-06-29T12:44:51.471" v="8146" actId="478"/>
          <ac:cxnSpMkLst>
            <pc:docMk/>
            <pc:sldMk cId="1972917172" sldId="256"/>
            <ac:cxnSpMk id="77" creationId="{5299FAF4-7BEC-48E0-B96F-0D63C5CCEE43}"/>
          </ac:cxnSpMkLst>
        </pc:cxnChg>
        <pc:cxnChg chg="add del mod">
          <ac:chgData name="Chris Held" userId="08c5965d83644355" providerId="LiveId" clId="{97338166-89D4-459E-B282-9A06334EF9E1}" dt="2019-06-27T22:33:02.707" v="8011"/>
          <ac:cxnSpMkLst>
            <pc:docMk/>
            <pc:sldMk cId="1972917172" sldId="256"/>
            <ac:cxnSpMk id="83" creationId="{119FFB7A-6B19-4DE6-AA65-08B4CED50F7F}"/>
          </ac:cxnSpMkLst>
        </pc:cxnChg>
        <pc:cxnChg chg="add del mod">
          <ac:chgData name="Chris Held" userId="08c5965d83644355" providerId="LiveId" clId="{97338166-89D4-459E-B282-9A06334EF9E1}" dt="2019-06-27T22:33:02.707" v="8011"/>
          <ac:cxnSpMkLst>
            <pc:docMk/>
            <pc:sldMk cId="1972917172" sldId="256"/>
            <ac:cxnSpMk id="84" creationId="{3A6A216D-36FB-4307-92B6-1592C4491FA4}"/>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r>
              <a:rPr lang="en-US" sz="2000" b="1" dirty="0">
                <a:solidFill>
                  <a:sysClr val="windowText" lastClr="000000"/>
                </a:solidFill>
              </a:rPr>
              <a:t>Elapsed time Yeast</a:t>
            </a:r>
          </a:p>
        </c:rich>
      </c:tx>
      <c:layout>
        <c:manualLayout>
          <c:xMode val="edge"/>
          <c:yMode val="edge"/>
          <c:x val="6.0958120361573775E-2"/>
          <c:y val="5.4138903293220238E-3"/>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6824781277340334"/>
          <c:y val="0.24711974110032364"/>
          <c:w val="0.77586329833770784"/>
          <c:h val="0.45257916288458971"/>
        </c:manualLayout>
      </c:layout>
      <c:barChart>
        <c:barDir val="bar"/>
        <c:grouping val="clustered"/>
        <c:varyColors val="0"/>
        <c:ser>
          <c:idx val="0"/>
          <c:order val="0"/>
          <c:tx>
            <c:strRef>
              <c:f>Sheet1!$C$6</c:f>
              <c:strCache>
                <c:ptCount val="1"/>
                <c:pt idx="0">
                  <c:v>Yeast</c:v>
                </c:pt>
              </c:strCache>
            </c:strRef>
          </c:tx>
          <c:spPr>
            <a:solidFill>
              <a:srgbClr val="C00000"/>
            </a:solidFill>
            <a:ln>
              <a:noFill/>
            </a:ln>
            <a:effectLst/>
          </c:spPr>
          <c:invertIfNegative val="0"/>
          <c:cat>
            <c:strRef>
              <c:f>Sheet1!$A$7:$A$9</c:f>
              <c:strCache>
                <c:ptCount val="3"/>
                <c:pt idx="0">
                  <c:v>LSC</c:v>
                </c:pt>
                <c:pt idx="1">
                  <c:v>PacBioToCA</c:v>
                </c:pt>
                <c:pt idx="2">
                  <c:v>LoRDEC</c:v>
                </c:pt>
              </c:strCache>
            </c:strRef>
          </c:cat>
          <c:val>
            <c:numRef>
              <c:f>Sheet1!$C$7:$C$9</c:f>
              <c:numCache>
                <c:formatCode>General</c:formatCode>
                <c:ptCount val="3"/>
                <c:pt idx="0">
                  <c:v>1200.7666666666667</c:v>
                </c:pt>
                <c:pt idx="1">
                  <c:v>792.68333333333328</c:v>
                </c:pt>
                <c:pt idx="2">
                  <c:v>57.333333333333336</c:v>
                </c:pt>
              </c:numCache>
            </c:numRef>
          </c:val>
          <c:extLst>
            <c:ext xmlns:c16="http://schemas.microsoft.com/office/drawing/2014/chart" uri="{C3380CC4-5D6E-409C-BE32-E72D297353CC}">
              <c16:uniqueId val="{00000000-EF4D-4E82-B19F-5B1ECDBA96EA}"/>
            </c:ext>
          </c:extLst>
        </c:ser>
        <c:dLbls>
          <c:showLegendKey val="0"/>
          <c:showVal val="0"/>
          <c:showCatName val="0"/>
          <c:showSerName val="0"/>
          <c:showPercent val="0"/>
          <c:showBubbleSize val="0"/>
        </c:dLbls>
        <c:gapWidth val="182"/>
        <c:axId val="190637568"/>
        <c:axId val="190639104"/>
      </c:barChart>
      <c:catAx>
        <c:axId val="190637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190639104"/>
        <c:crosses val="autoZero"/>
        <c:auto val="1"/>
        <c:lblAlgn val="ctr"/>
        <c:lblOffset val="100"/>
        <c:noMultiLvlLbl val="0"/>
      </c:catAx>
      <c:valAx>
        <c:axId val="190639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crossAx val="190637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CF09BC-A061-4388-9FEA-86353EF9CADB}" type="datetimeFigureOut">
              <a:rPr lang="en-GB" smtClean="0"/>
              <a:t>02/07/2019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81641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F09BC-A061-4388-9FEA-86353EF9CADB}" type="datetimeFigureOut">
              <a:rPr lang="en-GB" smtClean="0"/>
              <a:t>02/07/2019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3672807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F09BC-A061-4388-9FEA-86353EF9CADB}" type="datetimeFigureOut">
              <a:rPr lang="en-GB" smtClean="0"/>
              <a:t>02/07/2019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405749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F09BC-A061-4388-9FEA-86353EF9CADB}" type="datetimeFigureOut">
              <a:rPr lang="en-GB" smtClean="0"/>
              <a:t>02/07/2019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67671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F09BC-A061-4388-9FEA-86353EF9CADB}" type="datetimeFigureOut">
              <a:rPr lang="en-GB" smtClean="0"/>
              <a:t>02/07/2019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28071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F09BC-A061-4388-9FEA-86353EF9CADB}" type="datetimeFigureOut">
              <a:rPr lang="en-GB" smtClean="0"/>
              <a:t>02/07/2019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10885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F09BC-A061-4388-9FEA-86353EF9CADB}" type="datetimeFigureOut">
              <a:rPr lang="en-GB" smtClean="0"/>
              <a:t>02/07/2019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272294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F09BC-A061-4388-9FEA-86353EF9CADB}" type="datetimeFigureOut">
              <a:rPr lang="en-GB" smtClean="0"/>
              <a:t>02/07/2019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133065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F09BC-A061-4388-9FEA-86353EF9CADB}" type="datetimeFigureOut">
              <a:rPr lang="en-GB" smtClean="0"/>
              <a:t>02/07/2019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741821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EDCF09BC-A061-4388-9FEA-86353EF9CADB}" type="datetimeFigureOut">
              <a:rPr lang="en-GB" smtClean="0"/>
              <a:t>02/07/2019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426297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EDCF09BC-A061-4388-9FEA-86353EF9CADB}" type="datetimeFigureOut">
              <a:rPr lang="en-GB" smtClean="0"/>
              <a:t>02/07/2019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7574F7-E87B-42E2-B2F1-1FBBB8F0F2D7}" type="slidenum">
              <a:rPr lang="en-GB" smtClean="0"/>
              <a:t>‹#›</a:t>
            </a:fld>
            <a:endParaRPr lang="en-GB"/>
          </a:p>
        </p:txBody>
      </p:sp>
    </p:spTree>
    <p:extLst>
      <p:ext uri="{BB962C8B-B14F-4D97-AF65-F5344CB8AC3E}">
        <p14:creationId xmlns:p14="http://schemas.microsoft.com/office/powerpoint/2010/main" val="371572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EDCF09BC-A061-4388-9FEA-86353EF9CADB}" type="datetimeFigureOut">
              <a:rPr lang="en-GB" smtClean="0"/>
              <a:t>02/07/2019</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597574F7-E87B-42E2-B2F1-1FBBB8F0F2D7}" type="slidenum">
              <a:rPr lang="en-GB" smtClean="0"/>
              <a:t>‹#›</a:t>
            </a:fld>
            <a:endParaRPr lang="en-GB"/>
          </a:p>
        </p:txBody>
      </p:sp>
    </p:spTree>
    <p:extLst>
      <p:ext uri="{BB962C8B-B14F-4D97-AF65-F5344CB8AC3E}">
        <p14:creationId xmlns:p14="http://schemas.microsoft.com/office/powerpoint/2010/main" val="2107051939"/>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1.xml"/><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DC162C-8FA3-4DC9-97B5-3BB9D6E39B49}"/>
              </a:ext>
            </a:extLst>
          </p:cNvPr>
          <p:cNvSpPr/>
          <p:nvPr/>
        </p:nvSpPr>
        <p:spPr>
          <a:xfrm>
            <a:off x="-1" y="0"/>
            <a:ext cx="30275213" cy="5143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8000" dirty="0">
                <a:solidFill>
                  <a:schemeClr val="bg1"/>
                </a:solidFill>
              </a:rPr>
              <a:t>LoRDEC</a:t>
            </a:r>
          </a:p>
          <a:p>
            <a:pPr algn="ctr"/>
            <a:r>
              <a:rPr lang="en-GB" sz="8000" dirty="0">
                <a:solidFill>
                  <a:schemeClr val="bg1"/>
                </a:solidFill>
              </a:rPr>
              <a:t> Accurate and efficient long read error correction</a:t>
            </a:r>
            <a:endParaRPr lang="de-DE" sz="8000" dirty="0">
              <a:solidFill>
                <a:schemeClr val="bg1"/>
              </a:solidFill>
            </a:endParaRPr>
          </a:p>
          <a:p>
            <a:pPr algn="ctr">
              <a:lnSpc>
                <a:spcPct val="150000"/>
              </a:lnSpc>
              <a:spcBef>
                <a:spcPts val="1200"/>
              </a:spcBef>
            </a:pPr>
            <a:r>
              <a:rPr lang="de-DE" sz="3600" dirty="0">
                <a:solidFill>
                  <a:schemeClr val="bg1"/>
                </a:solidFill>
              </a:rPr>
              <a:t>Leena Salmela</a:t>
            </a:r>
            <a:r>
              <a:rPr lang="de-DE" sz="3600" baseline="30000" dirty="0">
                <a:solidFill>
                  <a:schemeClr val="bg1"/>
                </a:solidFill>
              </a:rPr>
              <a:t>1</a:t>
            </a:r>
            <a:r>
              <a:rPr lang="de-DE" sz="3600" dirty="0">
                <a:solidFill>
                  <a:schemeClr val="bg1"/>
                </a:solidFill>
              </a:rPr>
              <a:t> and Eric Rivals</a:t>
            </a:r>
            <a:r>
              <a:rPr lang="de-DE" sz="3600" baseline="30000" dirty="0">
                <a:solidFill>
                  <a:schemeClr val="bg1"/>
                </a:solidFill>
              </a:rPr>
              <a:t>2</a:t>
            </a:r>
            <a:endParaRPr lang="de-DE" sz="3600" dirty="0">
              <a:solidFill>
                <a:schemeClr val="bg1"/>
              </a:solidFill>
            </a:endParaRPr>
          </a:p>
          <a:p>
            <a:pPr algn="ctr"/>
            <a:r>
              <a:rPr lang="de-DE" sz="3600" baseline="30000" dirty="0">
                <a:solidFill>
                  <a:schemeClr val="bg1"/>
                </a:solidFill>
              </a:rPr>
              <a:t>1</a:t>
            </a:r>
            <a:r>
              <a:rPr lang="de-DE" sz="3600" dirty="0">
                <a:solidFill>
                  <a:schemeClr val="bg1"/>
                </a:solidFill>
              </a:rPr>
              <a:t>Department of Computer Science and Helsinki Institute for Information Technology HIIT, FI-00014 University of Helsinki, Finland and</a:t>
            </a:r>
          </a:p>
          <a:p>
            <a:pPr algn="ctr"/>
            <a:r>
              <a:rPr lang="de-DE" sz="3600" baseline="30000" dirty="0">
                <a:solidFill>
                  <a:schemeClr val="bg1"/>
                </a:solidFill>
              </a:rPr>
              <a:t>2</a:t>
            </a:r>
            <a:r>
              <a:rPr lang="de-DE" sz="3600" dirty="0">
                <a:solidFill>
                  <a:schemeClr val="bg1"/>
                </a:solidFill>
              </a:rPr>
              <a:t>LIRMM and Institut de Biologie Computationelle, CNRS and Université Montpellier, 34095 Montpellier Cedex 5, France</a:t>
            </a:r>
            <a:endParaRPr lang="en-GB" sz="9600" dirty="0">
              <a:solidFill>
                <a:schemeClr val="bg1"/>
              </a:solidFill>
            </a:endParaRPr>
          </a:p>
        </p:txBody>
      </p:sp>
      <p:sp>
        <p:nvSpPr>
          <p:cNvPr id="9" name="Rectangle 8">
            <a:extLst>
              <a:ext uri="{FF2B5EF4-FFF2-40B4-BE49-F238E27FC236}">
                <a16:creationId xmlns:a16="http://schemas.microsoft.com/office/drawing/2014/main" id="{E6880246-E9A0-418A-9FB9-3292D94B4F48}"/>
              </a:ext>
            </a:extLst>
          </p:cNvPr>
          <p:cNvSpPr/>
          <p:nvPr/>
        </p:nvSpPr>
        <p:spPr>
          <a:xfrm>
            <a:off x="984739" y="5943600"/>
            <a:ext cx="28305734" cy="3086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6600" dirty="0" err="1">
                <a:solidFill>
                  <a:schemeClr val="tx1"/>
                </a:solidFill>
              </a:rPr>
              <a:t>Aim</a:t>
            </a:r>
            <a:endParaRPr lang="en-GB" sz="6600" dirty="0">
              <a:solidFill>
                <a:schemeClr val="tx1"/>
              </a:solidFill>
            </a:endParaRPr>
          </a:p>
        </p:txBody>
      </p:sp>
      <p:sp>
        <p:nvSpPr>
          <p:cNvPr id="10" name="Rectangle 9">
            <a:extLst>
              <a:ext uri="{FF2B5EF4-FFF2-40B4-BE49-F238E27FC236}">
                <a16:creationId xmlns:a16="http://schemas.microsoft.com/office/drawing/2014/main" id="{17579AB2-ABDF-4B9B-9DA8-EA9ACAC08520}"/>
              </a:ext>
            </a:extLst>
          </p:cNvPr>
          <p:cNvSpPr/>
          <p:nvPr/>
        </p:nvSpPr>
        <p:spPr>
          <a:xfrm>
            <a:off x="984739" y="9407467"/>
            <a:ext cx="13962367" cy="23029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6600" dirty="0">
                <a:solidFill>
                  <a:schemeClr val="tx1"/>
                </a:solidFill>
              </a:rPr>
              <a:t>Methods</a:t>
            </a:r>
            <a:endParaRPr lang="en-GB" sz="6600" dirty="0">
              <a:solidFill>
                <a:schemeClr val="tx1"/>
              </a:solidFill>
            </a:endParaRPr>
          </a:p>
        </p:txBody>
      </p:sp>
      <p:sp>
        <p:nvSpPr>
          <p:cNvPr id="12" name="Rectangle 11">
            <a:extLst>
              <a:ext uri="{FF2B5EF4-FFF2-40B4-BE49-F238E27FC236}">
                <a16:creationId xmlns:a16="http://schemas.microsoft.com/office/drawing/2014/main" id="{CF94FC6D-2C0B-45D6-AC91-DA44F54E4301}"/>
              </a:ext>
            </a:extLst>
          </p:cNvPr>
          <p:cNvSpPr/>
          <p:nvPr/>
        </p:nvSpPr>
        <p:spPr>
          <a:xfrm>
            <a:off x="984739" y="32751884"/>
            <a:ext cx="28305730" cy="49479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6600" dirty="0">
              <a:solidFill>
                <a:schemeClr val="tx1"/>
              </a:solidFill>
            </a:endParaRPr>
          </a:p>
        </p:txBody>
      </p:sp>
      <p:sp>
        <p:nvSpPr>
          <p:cNvPr id="16" name="Rectangle 15">
            <a:extLst>
              <a:ext uri="{FF2B5EF4-FFF2-40B4-BE49-F238E27FC236}">
                <a16:creationId xmlns:a16="http://schemas.microsoft.com/office/drawing/2014/main" id="{5773C6BC-70B8-4F4A-89F7-00EC1049684D}"/>
              </a:ext>
            </a:extLst>
          </p:cNvPr>
          <p:cNvSpPr/>
          <p:nvPr/>
        </p:nvSpPr>
        <p:spPr>
          <a:xfrm>
            <a:off x="0" y="38403213"/>
            <a:ext cx="30275213" cy="440055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5400" dirty="0">
                <a:solidFill>
                  <a:schemeClr val="bg1"/>
                </a:solidFill>
              </a:rPr>
              <a:t>Literatur</a:t>
            </a:r>
            <a:endParaRPr lang="en-GB" sz="6600" dirty="0">
              <a:solidFill>
                <a:schemeClr val="bg1"/>
              </a:solidFill>
            </a:endParaRPr>
          </a:p>
        </p:txBody>
      </p:sp>
      <p:grpSp>
        <p:nvGrpSpPr>
          <p:cNvPr id="29" name="Group 28">
            <a:extLst>
              <a:ext uri="{FF2B5EF4-FFF2-40B4-BE49-F238E27FC236}">
                <a16:creationId xmlns:a16="http://schemas.microsoft.com/office/drawing/2014/main" id="{4A268EE6-1F86-4081-9540-8A347193BA8F}"/>
              </a:ext>
            </a:extLst>
          </p:cNvPr>
          <p:cNvGrpSpPr/>
          <p:nvPr/>
        </p:nvGrpSpPr>
        <p:grpSpPr>
          <a:xfrm>
            <a:off x="15547769" y="28746697"/>
            <a:ext cx="13523033" cy="3086100"/>
            <a:chOff x="16865798" y="13155613"/>
            <a:chExt cx="9749642" cy="2224972"/>
          </a:xfrm>
        </p:grpSpPr>
        <p:pic>
          <p:nvPicPr>
            <p:cNvPr id="30" name="Picture 29">
              <a:extLst>
                <a:ext uri="{FF2B5EF4-FFF2-40B4-BE49-F238E27FC236}">
                  <a16:creationId xmlns:a16="http://schemas.microsoft.com/office/drawing/2014/main" id="{76EDDE4D-31FD-4597-9F36-C3DDA0EF4736}"/>
                </a:ext>
              </a:extLst>
            </p:cNvPr>
            <p:cNvPicPr>
              <a:picLocks noChangeAspect="1"/>
            </p:cNvPicPr>
            <p:nvPr/>
          </p:nvPicPr>
          <p:blipFill rotWithShape="1">
            <a:blip r:embed="rId2"/>
            <a:srcRect b="6086"/>
            <a:stretch/>
          </p:blipFill>
          <p:spPr>
            <a:xfrm>
              <a:off x="16865798" y="13155613"/>
              <a:ext cx="9749642" cy="1994895"/>
            </a:xfrm>
            <a:prstGeom prst="rect">
              <a:avLst/>
            </a:prstGeom>
          </p:spPr>
        </p:pic>
        <p:pic>
          <p:nvPicPr>
            <p:cNvPr id="31" name="Picture 30">
              <a:extLst>
                <a:ext uri="{FF2B5EF4-FFF2-40B4-BE49-F238E27FC236}">
                  <a16:creationId xmlns:a16="http://schemas.microsoft.com/office/drawing/2014/main" id="{BB1FC98A-B906-432A-87F9-159C087B3A83}"/>
                </a:ext>
              </a:extLst>
            </p:cNvPr>
            <p:cNvPicPr>
              <a:picLocks noChangeAspect="1"/>
            </p:cNvPicPr>
            <p:nvPr/>
          </p:nvPicPr>
          <p:blipFill rotWithShape="1">
            <a:blip r:embed="rId3"/>
            <a:srcRect r="71228"/>
            <a:stretch/>
          </p:blipFill>
          <p:spPr>
            <a:xfrm>
              <a:off x="16925489" y="13934400"/>
              <a:ext cx="461010" cy="199156"/>
            </a:xfrm>
            <a:prstGeom prst="rect">
              <a:avLst/>
            </a:prstGeom>
          </p:spPr>
        </p:pic>
        <p:pic>
          <p:nvPicPr>
            <p:cNvPr id="32" name="Picture 31">
              <a:extLst>
                <a:ext uri="{FF2B5EF4-FFF2-40B4-BE49-F238E27FC236}">
                  <a16:creationId xmlns:a16="http://schemas.microsoft.com/office/drawing/2014/main" id="{18936491-A399-4A21-A695-842827D284BA}"/>
                </a:ext>
              </a:extLst>
            </p:cNvPr>
            <p:cNvPicPr>
              <a:picLocks noChangeAspect="1"/>
            </p:cNvPicPr>
            <p:nvPr/>
          </p:nvPicPr>
          <p:blipFill rotWithShape="1">
            <a:blip r:embed="rId3"/>
            <a:srcRect l="32935" t="-1754" r="50420" b="1754"/>
            <a:stretch/>
          </p:blipFill>
          <p:spPr>
            <a:xfrm>
              <a:off x="16909614" y="14501974"/>
              <a:ext cx="266699" cy="199156"/>
            </a:xfrm>
            <a:prstGeom prst="rect">
              <a:avLst/>
            </a:prstGeom>
          </p:spPr>
        </p:pic>
        <p:pic>
          <p:nvPicPr>
            <p:cNvPr id="33" name="Picture 32">
              <a:extLst>
                <a:ext uri="{FF2B5EF4-FFF2-40B4-BE49-F238E27FC236}">
                  <a16:creationId xmlns:a16="http://schemas.microsoft.com/office/drawing/2014/main" id="{6B2CC601-72C6-448E-AACF-33E48E6A3358}"/>
                </a:ext>
              </a:extLst>
            </p:cNvPr>
            <p:cNvPicPr>
              <a:picLocks noChangeAspect="1"/>
            </p:cNvPicPr>
            <p:nvPr/>
          </p:nvPicPr>
          <p:blipFill rotWithShape="1">
            <a:blip r:embed="rId3"/>
            <a:srcRect l="83404" t="1521" r="-49" b="-1521"/>
            <a:stretch/>
          </p:blipFill>
          <p:spPr>
            <a:xfrm>
              <a:off x="17150756" y="14505004"/>
              <a:ext cx="266699" cy="199156"/>
            </a:xfrm>
            <a:prstGeom prst="rect">
              <a:avLst/>
            </a:prstGeom>
          </p:spPr>
        </p:pic>
        <p:pic>
          <p:nvPicPr>
            <p:cNvPr id="34" name="Picture 33">
              <a:extLst>
                <a:ext uri="{FF2B5EF4-FFF2-40B4-BE49-F238E27FC236}">
                  <a16:creationId xmlns:a16="http://schemas.microsoft.com/office/drawing/2014/main" id="{9A1867B2-8B52-4FE2-A5C2-28C136870788}"/>
                </a:ext>
              </a:extLst>
            </p:cNvPr>
            <p:cNvPicPr>
              <a:picLocks noChangeAspect="1"/>
            </p:cNvPicPr>
            <p:nvPr/>
          </p:nvPicPr>
          <p:blipFill rotWithShape="1">
            <a:blip r:embed="rId3"/>
            <a:srcRect l="69196" t="1449" r="2032" b="-1448"/>
            <a:stretch/>
          </p:blipFill>
          <p:spPr>
            <a:xfrm>
              <a:off x="16931518" y="15089355"/>
              <a:ext cx="461011" cy="199155"/>
            </a:xfrm>
            <a:prstGeom prst="rect">
              <a:avLst/>
            </a:prstGeom>
          </p:spPr>
        </p:pic>
        <p:pic>
          <p:nvPicPr>
            <p:cNvPr id="35" name="Picture 34">
              <a:extLst>
                <a:ext uri="{FF2B5EF4-FFF2-40B4-BE49-F238E27FC236}">
                  <a16:creationId xmlns:a16="http://schemas.microsoft.com/office/drawing/2014/main" id="{66A6D8EF-DB72-4EF9-9C21-266CF60E1335}"/>
                </a:ext>
              </a:extLst>
            </p:cNvPr>
            <p:cNvPicPr>
              <a:picLocks noChangeAspect="1"/>
            </p:cNvPicPr>
            <p:nvPr/>
          </p:nvPicPr>
          <p:blipFill rotWithShape="1">
            <a:blip r:embed="rId2"/>
            <a:srcRect t="95255"/>
            <a:stretch/>
          </p:blipFill>
          <p:spPr>
            <a:xfrm>
              <a:off x="16865798" y="15279782"/>
              <a:ext cx="9749642" cy="100803"/>
            </a:xfrm>
            <a:prstGeom prst="rect">
              <a:avLst/>
            </a:prstGeom>
          </p:spPr>
        </p:pic>
      </p:grpSp>
      <p:sp>
        <p:nvSpPr>
          <p:cNvPr id="11" name="Rectangle 10">
            <a:extLst>
              <a:ext uri="{FF2B5EF4-FFF2-40B4-BE49-F238E27FC236}">
                <a16:creationId xmlns:a16="http://schemas.microsoft.com/office/drawing/2014/main" id="{8BEFADB5-87A6-4960-911C-DFF22D318F1D}"/>
              </a:ext>
            </a:extLst>
          </p:cNvPr>
          <p:cNvSpPr/>
          <p:nvPr/>
        </p:nvSpPr>
        <p:spPr>
          <a:xfrm>
            <a:off x="15228241" y="9407467"/>
            <a:ext cx="13962366" cy="23029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6600" dirty="0">
                <a:solidFill>
                  <a:schemeClr val="tx1"/>
                </a:solidFill>
              </a:rPr>
              <a:t>Results</a:t>
            </a:r>
            <a:endParaRPr lang="en-GB" sz="6600" dirty="0">
              <a:solidFill>
                <a:schemeClr val="tx1"/>
              </a:solidFill>
            </a:endParaRPr>
          </a:p>
        </p:txBody>
      </p:sp>
      <p:grpSp>
        <p:nvGrpSpPr>
          <p:cNvPr id="59" name="Group 58">
            <a:extLst>
              <a:ext uri="{FF2B5EF4-FFF2-40B4-BE49-F238E27FC236}">
                <a16:creationId xmlns:a16="http://schemas.microsoft.com/office/drawing/2014/main" id="{CE697AD9-36F6-4624-A2ED-3F3FFD569F33}"/>
              </a:ext>
            </a:extLst>
          </p:cNvPr>
          <p:cNvGrpSpPr/>
          <p:nvPr/>
        </p:nvGrpSpPr>
        <p:grpSpPr>
          <a:xfrm>
            <a:off x="15410172" y="18375464"/>
            <a:ext cx="13514870" cy="2956604"/>
            <a:chOff x="16038959" y="13411321"/>
            <a:chExt cx="9749642" cy="2132898"/>
          </a:xfrm>
        </p:grpSpPr>
        <p:pic>
          <p:nvPicPr>
            <p:cNvPr id="60" name="Picture 59">
              <a:extLst>
                <a:ext uri="{FF2B5EF4-FFF2-40B4-BE49-F238E27FC236}">
                  <a16:creationId xmlns:a16="http://schemas.microsoft.com/office/drawing/2014/main" id="{CF4BAF54-379A-4F87-88D4-AFC0EEE1025D}"/>
                </a:ext>
              </a:extLst>
            </p:cNvPr>
            <p:cNvPicPr>
              <a:picLocks noChangeAspect="1"/>
            </p:cNvPicPr>
            <p:nvPr/>
          </p:nvPicPr>
          <p:blipFill rotWithShape="1">
            <a:blip r:embed="rId4">
              <a:extLst>
                <a:ext uri="{28A0092B-C50C-407E-A947-70E740481C1C}">
                  <a14:useLocalDpi xmlns:a14="http://schemas.microsoft.com/office/drawing/2010/main"/>
                </a:ext>
              </a:extLst>
            </a:blip>
            <a:srcRect b="-5336"/>
            <a:stretch/>
          </p:blipFill>
          <p:spPr>
            <a:xfrm>
              <a:off x="16038959" y="13411321"/>
              <a:ext cx="9749642" cy="2101338"/>
            </a:xfrm>
            <a:prstGeom prst="rect">
              <a:avLst/>
            </a:prstGeom>
          </p:spPr>
        </p:pic>
        <p:pic>
          <p:nvPicPr>
            <p:cNvPr id="61" name="Picture 60">
              <a:extLst>
                <a:ext uri="{FF2B5EF4-FFF2-40B4-BE49-F238E27FC236}">
                  <a16:creationId xmlns:a16="http://schemas.microsoft.com/office/drawing/2014/main" id="{56F15FA9-9D85-470D-A60E-5F57B9B25608}"/>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16098650" y="14190109"/>
              <a:ext cx="461010" cy="199156"/>
            </a:xfrm>
            <a:prstGeom prst="rect">
              <a:avLst/>
            </a:prstGeom>
          </p:spPr>
        </p:pic>
        <p:pic>
          <p:nvPicPr>
            <p:cNvPr id="62" name="Picture 61">
              <a:extLst>
                <a:ext uri="{FF2B5EF4-FFF2-40B4-BE49-F238E27FC236}">
                  <a16:creationId xmlns:a16="http://schemas.microsoft.com/office/drawing/2014/main" id="{54BC3C26-4FA2-4CF3-A952-61F1F85BFDDD}"/>
                </a:ext>
              </a:extLst>
            </p:cNvPr>
            <p:cNvPicPr>
              <a:picLocks noChangeAspect="1"/>
            </p:cNvPicPr>
            <p:nvPr/>
          </p:nvPicPr>
          <p:blipFill rotWithShape="1">
            <a:blip r:embed="rId6">
              <a:extLst>
                <a:ext uri="{28A0092B-C50C-407E-A947-70E740481C1C}">
                  <a14:useLocalDpi xmlns:a14="http://schemas.microsoft.com/office/drawing/2010/main"/>
                </a:ext>
              </a:extLst>
            </a:blip>
            <a:srcRect t="-1785"/>
            <a:stretch/>
          </p:blipFill>
          <p:spPr>
            <a:xfrm>
              <a:off x="16082775" y="14757683"/>
              <a:ext cx="266699" cy="199156"/>
            </a:xfrm>
            <a:prstGeom prst="rect">
              <a:avLst/>
            </a:prstGeom>
          </p:spPr>
        </p:pic>
        <p:pic>
          <p:nvPicPr>
            <p:cNvPr id="63" name="Picture 62">
              <a:extLst>
                <a:ext uri="{FF2B5EF4-FFF2-40B4-BE49-F238E27FC236}">
                  <a16:creationId xmlns:a16="http://schemas.microsoft.com/office/drawing/2014/main" id="{83A93C4B-B902-4E3F-BC74-BB6AC810A390}"/>
                </a:ext>
              </a:extLst>
            </p:cNvPr>
            <p:cNvPicPr>
              <a:picLocks noChangeAspect="1"/>
            </p:cNvPicPr>
            <p:nvPr/>
          </p:nvPicPr>
          <p:blipFill rotWithShape="1">
            <a:blip r:embed="rId7">
              <a:extLst>
                <a:ext uri="{28A0092B-C50C-407E-A947-70E740481C1C}">
                  <a14:useLocalDpi xmlns:a14="http://schemas.microsoft.com/office/drawing/2010/main"/>
                </a:ext>
              </a:extLst>
            </a:blip>
            <a:srcRect r="-295" b="-1544"/>
            <a:stretch/>
          </p:blipFill>
          <p:spPr>
            <a:xfrm>
              <a:off x="16323917" y="14760713"/>
              <a:ext cx="266699" cy="199156"/>
            </a:xfrm>
            <a:prstGeom prst="rect">
              <a:avLst/>
            </a:prstGeom>
          </p:spPr>
        </p:pic>
        <p:pic>
          <p:nvPicPr>
            <p:cNvPr id="64" name="Picture 63">
              <a:extLst>
                <a:ext uri="{FF2B5EF4-FFF2-40B4-BE49-F238E27FC236}">
                  <a16:creationId xmlns:a16="http://schemas.microsoft.com/office/drawing/2014/main" id="{2B265C64-3066-4E29-8603-C1AFE569BBDB}"/>
                </a:ext>
              </a:extLst>
            </p:cNvPr>
            <p:cNvPicPr>
              <a:picLocks noChangeAspect="1"/>
            </p:cNvPicPr>
            <p:nvPr/>
          </p:nvPicPr>
          <p:blipFill rotWithShape="1">
            <a:blip r:embed="rId8">
              <a:extLst>
                <a:ext uri="{28A0092B-C50C-407E-A947-70E740481C1C}">
                  <a14:useLocalDpi xmlns:a14="http://schemas.microsoft.com/office/drawing/2010/main"/>
                </a:ext>
              </a:extLst>
            </a:blip>
            <a:srcRect b="-1469"/>
            <a:stretch/>
          </p:blipFill>
          <p:spPr>
            <a:xfrm>
              <a:off x="16104679" y="15345064"/>
              <a:ext cx="461011" cy="199155"/>
            </a:xfrm>
            <a:prstGeom prst="rect">
              <a:avLst/>
            </a:prstGeom>
          </p:spPr>
        </p:pic>
      </p:grpSp>
      <p:grpSp>
        <p:nvGrpSpPr>
          <p:cNvPr id="66" name="Group 65">
            <a:extLst>
              <a:ext uri="{FF2B5EF4-FFF2-40B4-BE49-F238E27FC236}">
                <a16:creationId xmlns:a16="http://schemas.microsoft.com/office/drawing/2014/main" id="{0CED2D21-A420-4C85-B4BE-56C48ED7176F}"/>
              </a:ext>
            </a:extLst>
          </p:cNvPr>
          <p:cNvGrpSpPr/>
          <p:nvPr/>
        </p:nvGrpSpPr>
        <p:grpSpPr>
          <a:xfrm>
            <a:off x="15434216" y="22914049"/>
            <a:ext cx="13662112" cy="5961382"/>
            <a:chOff x="15628358" y="17394638"/>
            <a:chExt cx="13662112" cy="5961382"/>
          </a:xfrm>
        </p:grpSpPr>
        <p:pic>
          <p:nvPicPr>
            <p:cNvPr id="67" name="Picture 66">
              <a:extLst>
                <a:ext uri="{FF2B5EF4-FFF2-40B4-BE49-F238E27FC236}">
                  <a16:creationId xmlns:a16="http://schemas.microsoft.com/office/drawing/2014/main" id="{3FAB1532-4DDC-4B34-ACF5-069EE07B2581}"/>
                </a:ext>
              </a:extLst>
            </p:cNvPr>
            <p:cNvPicPr>
              <a:picLocks noChangeAspect="1"/>
            </p:cNvPicPr>
            <p:nvPr/>
          </p:nvPicPr>
          <p:blipFill rotWithShape="1">
            <a:blip r:embed="rId9"/>
            <a:srcRect b="65077"/>
            <a:stretch/>
          </p:blipFill>
          <p:spPr>
            <a:xfrm>
              <a:off x="15628358" y="17394638"/>
              <a:ext cx="9208446" cy="3084237"/>
            </a:xfrm>
            <a:prstGeom prst="rect">
              <a:avLst/>
            </a:prstGeom>
          </p:spPr>
        </p:pic>
        <p:pic>
          <p:nvPicPr>
            <p:cNvPr id="68" name="Picture 67">
              <a:extLst>
                <a:ext uri="{FF2B5EF4-FFF2-40B4-BE49-F238E27FC236}">
                  <a16:creationId xmlns:a16="http://schemas.microsoft.com/office/drawing/2014/main" id="{CB8DDD48-F429-41F1-8A64-4FD89BBAA5CD}"/>
                </a:ext>
              </a:extLst>
            </p:cNvPr>
            <p:cNvPicPr>
              <a:picLocks noChangeAspect="1"/>
            </p:cNvPicPr>
            <p:nvPr/>
          </p:nvPicPr>
          <p:blipFill rotWithShape="1">
            <a:blip r:embed="rId9"/>
            <a:srcRect t="33031" r="49801" b="32047"/>
            <a:stretch/>
          </p:blipFill>
          <p:spPr>
            <a:xfrm>
              <a:off x="24667918" y="17394638"/>
              <a:ext cx="4622552" cy="3084237"/>
            </a:xfrm>
            <a:prstGeom prst="rect">
              <a:avLst/>
            </a:prstGeom>
          </p:spPr>
        </p:pic>
        <p:pic>
          <p:nvPicPr>
            <p:cNvPr id="69" name="Picture 68">
              <a:extLst>
                <a:ext uri="{FF2B5EF4-FFF2-40B4-BE49-F238E27FC236}">
                  <a16:creationId xmlns:a16="http://schemas.microsoft.com/office/drawing/2014/main" id="{17709E55-A1FD-47FB-8299-AF2ADCD63EBC}"/>
                </a:ext>
              </a:extLst>
            </p:cNvPr>
            <p:cNvPicPr>
              <a:picLocks noChangeAspect="1"/>
            </p:cNvPicPr>
            <p:nvPr/>
          </p:nvPicPr>
          <p:blipFill rotWithShape="1">
            <a:blip r:embed="rId9"/>
            <a:srcRect l="49829" t="35217" r="760" b="32563"/>
            <a:stretch/>
          </p:blipFill>
          <p:spPr>
            <a:xfrm>
              <a:off x="15649963" y="20504798"/>
              <a:ext cx="4550000" cy="2845497"/>
            </a:xfrm>
            <a:prstGeom prst="rect">
              <a:avLst/>
            </a:prstGeom>
          </p:spPr>
        </p:pic>
        <p:pic>
          <p:nvPicPr>
            <p:cNvPr id="70" name="Picture 69">
              <a:extLst>
                <a:ext uri="{FF2B5EF4-FFF2-40B4-BE49-F238E27FC236}">
                  <a16:creationId xmlns:a16="http://schemas.microsoft.com/office/drawing/2014/main" id="{2D652390-5227-45FA-994A-83628BE8C62C}"/>
                </a:ext>
              </a:extLst>
            </p:cNvPr>
            <p:cNvPicPr>
              <a:picLocks noChangeAspect="1"/>
            </p:cNvPicPr>
            <p:nvPr/>
          </p:nvPicPr>
          <p:blipFill rotWithShape="1">
            <a:blip r:embed="rId9"/>
            <a:srcRect l="24706" t="67845" r="25883" b="-65"/>
            <a:stretch/>
          </p:blipFill>
          <p:spPr>
            <a:xfrm>
              <a:off x="20199963" y="20510523"/>
              <a:ext cx="4550000" cy="2845497"/>
            </a:xfrm>
            <a:prstGeom prst="rect">
              <a:avLst/>
            </a:prstGeom>
          </p:spPr>
        </p:pic>
      </p:grpSp>
      <p:sp>
        <p:nvSpPr>
          <p:cNvPr id="6" name="TextBox 5">
            <a:extLst>
              <a:ext uri="{FF2B5EF4-FFF2-40B4-BE49-F238E27FC236}">
                <a16:creationId xmlns:a16="http://schemas.microsoft.com/office/drawing/2014/main" id="{7104B04A-567C-49DE-ABDC-3F11BAB54377}"/>
              </a:ext>
            </a:extLst>
          </p:cNvPr>
          <p:cNvSpPr txBox="1"/>
          <p:nvPr/>
        </p:nvSpPr>
        <p:spPr>
          <a:xfrm>
            <a:off x="1639563" y="17313761"/>
            <a:ext cx="6336704" cy="584775"/>
          </a:xfrm>
          <a:prstGeom prst="rect">
            <a:avLst/>
          </a:prstGeom>
          <a:noFill/>
        </p:spPr>
        <p:txBody>
          <a:bodyPr wrap="square" rtlCol="0">
            <a:spAutoFit/>
          </a:bodyPr>
          <a:lstStyle/>
          <a:p>
            <a:r>
              <a:rPr lang="de-DE" sz="3200" dirty="0">
                <a:latin typeface="Arial" panose="020B0604020202020204" pitchFamily="34" charset="0"/>
                <a:cs typeface="Arial" panose="020B0604020202020204" pitchFamily="34" charset="0"/>
              </a:rPr>
              <a:t>LoRDEC</a:t>
            </a:r>
            <a:endParaRPr lang="en-GB" sz="32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218E721-2283-437B-B6C4-A8F47BFDBEC3}"/>
              </a:ext>
            </a:extLst>
          </p:cNvPr>
          <p:cNvSpPr/>
          <p:nvPr/>
        </p:nvSpPr>
        <p:spPr>
          <a:xfrm>
            <a:off x="1613202" y="17826527"/>
            <a:ext cx="12726496" cy="591872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52E08D54-066E-4CDA-8D66-CD993D1663D3}"/>
              </a:ext>
            </a:extLst>
          </p:cNvPr>
          <p:cNvSpPr/>
          <p:nvPr/>
        </p:nvSpPr>
        <p:spPr>
          <a:xfrm>
            <a:off x="1613202" y="17322471"/>
            <a:ext cx="2004563" cy="50405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9DA248BD-9BA1-40B1-941D-9762A8F4507B}"/>
              </a:ext>
            </a:extLst>
          </p:cNvPr>
          <p:cNvPicPr>
            <a:picLocks noChangeAspect="1"/>
          </p:cNvPicPr>
          <p:nvPr/>
        </p:nvPicPr>
        <p:blipFill>
          <a:blip r:embed="rId10"/>
          <a:stretch>
            <a:fillRect/>
          </a:stretch>
        </p:blipFill>
        <p:spPr>
          <a:xfrm>
            <a:off x="632408" y="38561315"/>
            <a:ext cx="2191830" cy="1726651"/>
          </a:xfrm>
          <a:prstGeom prst="rect">
            <a:avLst/>
          </a:prstGeom>
        </p:spPr>
      </p:pic>
      <p:pic>
        <p:nvPicPr>
          <p:cNvPr id="2" name="Picture 1">
            <a:extLst>
              <a:ext uri="{FF2B5EF4-FFF2-40B4-BE49-F238E27FC236}">
                <a16:creationId xmlns:a16="http://schemas.microsoft.com/office/drawing/2014/main" id="{D7D41CFC-5CBB-4C0C-8FE6-1C4386EED79A}"/>
              </a:ext>
            </a:extLst>
          </p:cNvPr>
          <p:cNvPicPr>
            <a:picLocks noChangeAspect="1"/>
          </p:cNvPicPr>
          <p:nvPr/>
        </p:nvPicPr>
        <p:blipFill>
          <a:blip r:embed="rId11"/>
          <a:stretch>
            <a:fillRect/>
          </a:stretch>
        </p:blipFill>
        <p:spPr>
          <a:xfrm>
            <a:off x="856693" y="40696974"/>
            <a:ext cx="1794035" cy="1794035"/>
          </a:xfrm>
          <a:prstGeom prst="rect">
            <a:avLst/>
          </a:prstGeom>
        </p:spPr>
      </p:pic>
      <p:sp>
        <p:nvSpPr>
          <p:cNvPr id="17" name="TextBox 16">
            <a:extLst>
              <a:ext uri="{FF2B5EF4-FFF2-40B4-BE49-F238E27FC236}">
                <a16:creationId xmlns:a16="http://schemas.microsoft.com/office/drawing/2014/main" id="{FF61CA30-1579-4457-B2F4-C93232906A63}"/>
              </a:ext>
            </a:extLst>
          </p:cNvPr>
          <p:cNvSpPr txBox="1"/>
          <p:nvPr/>
        </p:nvSpPr>
        <p:spPr>
          <a:xfrm>
            <a:off x="9061137" y="8045811"/>
            <a:ext cx="184731" cy="369332"/>
          </a:xfrm>
          <a:prstGeom prst="rect">
            <a:avLst/>
          </a:prstGeom>
          <a:noFill/>
        </p:spPr>
        <p:txBody>
          <a:bodyPr wrap="none" rtlCol="0">
            <a:spAutoFit/>
          </a:bodyPr>
          <a:lstStyle/>
          <a:p>
            <a:endParaRPr lang="en-GB" dirty="0"/>
          </a:p>
        </p:txBody>
      </p:sp>
      <p:sp>
        <p:nvSpPr>
          <p:cNvPr id="18" name="TextBox 17">
            <a:extLst>
              <a:ext uri="{FF2B5EF4-FFF2-40B4-BE49-F238E27FC236}">
                <a16:creationId xmlns:a16="http://schemas.microsoft.com/office/drawing/2014/main" id="{FA52A7A9-FA97-4E23-AA69-C9D09FE8FD16}"/>
              </a:ext>
            </a:extLst>
          </p:cNvPr>
          <p:cNvSpPr txBox="1"/>
          <p:nvPr/>
        </p:nvSpPr>
        <p:spPr>
          <a:xfrm>
            <a:off x="1363696" y="6928273"/>
            <a:ext cx="27311414" cy="2062103"/>
          </a:xfrm>
          <a:prstGeom prst="rect">
            <a:avLst/>
          </a:prstGeom>
          <a:noFill/>
        </p:spPr>
        <p:txBody>
          <a:bodyPr wrap="square" rtlCol="0">
            <a:spAutoFit/>
          </a:bodyPr>
          <a:lstStyle/>
          <a:p>
            <a:pPr algn="just"/>
            <a:r>
              <a:rPr lang="en-GB" sz="3200" dirty="0"/>
              <a:t>Reads from 3</a:t>
            </a:r>
            <a:r>
              <a:rPr lang="en-GB" sz="3200" baseline="30000" dirty="0"/>
              <a:t>rd</a:t>
            </a:r>
            <a:r>
              <a:rPr lang="en-GB" sz="3200" dirty="0"/>
              <a:t>  generation sequencing have up more that 15% higher error reads, which can complicate analysis especially in less covered regions or with less expressed RNA. Correcting sequencing errors in “long reads” from 3</a:t>
            </a:r>
            <a:r>
              <a:rPr lang="en-GB" sz="3200" baseline="30000" dirty="0"/>
              <a:t>rd</a:t>
            </a:r>
            <a:r>
              <a:rPr lang="en-GB" sz="3200" dirty="0"/>
              <a:t> generation sequencing is complex and can require long calculation times. </a:t>
            </a:r>
            <a:r>
              <a:rPr lang="en-GB" sz="3200" dirty="0" err="1"/>
              <a:t>LoRDEC</a:t>
            </a:r>
            <a:r>
              <a:rPr lang="en-GB" sz="3200" dirty="0"/>
              <a:t> is a tool that aims to accurately and more efficiently correct erroneous positions by utilising high accuracy 2</a:t>
            </a:r>
            <a:r>
              <a:rPr lang="en-GB" sz="3200" baseline="30000" dirty="0"/>
              <a:t>nd</a:t>
            </a:r>
            <a:r>
              <a:rPr lang="en-GB" sz="3200" dirty="0"/>
              <a:t>  generation sequencing reads (later “short reads”) and an efficient correction algorithm that uses a De </a:t>
            </a:r>
            <a:r>
              <a:rPr lang="en-GB" sz="3200" dirty="0" err="1"/>
              <a:t>Brujin</a:t>
            </a:r>
            <a:r>
              <a:rPr lang="en-GB" sz="3200" dirty="0"/>
              <a:t> graph. </a:t>
            </a:r>
          </a:p>
        </p:txBody>
      </p:sp>
      <p:graphicFrame>
        <p:nvGraphicFramePr>
          <p:cNvPr id="43" name="Chart 42">
            <a:extLst>
              <a:ext uri="{FF2B5EF4-FFF2-40B4-BE49-F238E27FC236}">
                <a16:creationId xmlns:a16="http://schemas.microsoft.com/office/drawing/2014/main" id="{C8DA8891-1BA2-4540-94B7-19128DEA7DF3}"/>
              </a:ext>
            </a:extLst>
          </p:cNvPr>
          <p:cNvGraphicFramePr>
            <a:graphicFrameLocks/>
          </p:cNvGraphicFramePr>
          <p:nvPr>
            <p:extLst>
              <p:ext uri="{D42A27DB-BD31-4B8C-83A1-F6EECF244321}">
                <p14:modId xmlns:p14="http://schemas.microsoft.com/office/powerpoint/2010/main" val="1062389837"/>
              </p:ext>
            </p:extLst>
          </p:nvPr>
        </p:nvGraphicFramePr>
        <p:xfrm>
          <a:off x="14729305" y="16076850"/>
          <a:ext cx="13323754" cy="1922647"/>
        </p:xfrm>
        <a:graphic>
          <a:graphicData uri="http://schemas.openxmlformats.org/drawingml/2006/chart">
            <c:chart xmlns:c="http://schemas.openxmlformats.org/drawingml/2006/chart" xmlns:r="http://schemas.openxmlformats.org/officeDocument/2006/relationships" r:id="rId12"/>
          </a:graphicData>
        </a:graphic>
      </p:graphicFrame>
      <p:sp>
        <p:nvSpPr>
          <p:cNvPr id="19" name="TextBox 18">
            <a:extLst>
              <a:ext uri="{FF2B5EF4-FFF2-40B4-BE49-F238E27FC236}">
                <a16:creationId xmlns:a16="http://schemas.microsoft.com/office/drawing/2014/main" id="{DF86FB53-F8B7-420E-94B8-800A15888B6E}"/>
              </a:ext>
            </a:extLst>
          </p:cNvPr>
          <p:cNvSpPr txBox="1"/>
          <p:nvPr/>
        </p:nvSpPr>
        <p:spPr>
          <a:xfrm>
            <a:off x="25873722" y="17050047"/>
            <a:ext cx="1351249" cy="369332"/>
          </a:xfrm>
          <a:prstGeom prst="rect">
            <a:avLst/>
          </a:prstGeom>
          <a:noFill/>
        </p:spPr>
        <p:txBody>
          <a:bodyPr wrap="square" rtlCol="0">
            <a:spAutoFit/>
          </a:bodyPr>
          <a:lstStyle/>
          <a:p>
            <a:r>
              <a:rPr lang="de-DE" dirty="0"/>
              <a:t>21x </a:t>
            </a:r>
            <a:r>
              <a:rPr lang="en-GB" dirty="0"/>
              <a:t>longer</a:t>
            </a:r>
          </a:p>
        </p:txBody>
      </p:sp>
      <p:sp>
        <p:nvSpPr>
          <p:cNvPr id="45" name="TextBox 44">
            <a:extLst>
              <a:ext uri="{FF2B5EF4-FFF2-40B4-BE49-F238E27FC236}">
                <a16:creationId xmlns:a16="http://schemas.microsoft.com/office/drawing/2014/main" id="{5DD9A8A3-8066-4598-A6B7-16A1D4CAD90B}"/>
              </a:ext>
            </a:extLst>
          </p:cNvPr>
          <p:cNvSpPr txBox="1"/>
          <p:nvPr/>
        </p:nvSpPr>
        <p:spPr>
          <a:xfrm>
            <a:off x="22974829" y="16764379"/>
            <a:ext cx="1351249" cy="369332"/>
          </a:xfrm>
          <a:prstGeom prst="rect">
            <a:avLst/>
          </a:prstGeom>
          <a:noFill/>
        </p:spPr>
        <p:txBody>
          <a:bodyPr wrap="square" rtlCol="0">
            <a:spAutoFit/>
          </a:bodyPr>
          <a:lstStyle/>
          <a:p>
            <a:r>
              <a:rPr lang="de-DE" dirty="0"/>
              <a:t>14x </a:t>
            </a:r>
            <a:r>
              <a:rPr lang="en-GB" dirty="0"/>
              <a:t>longer</a:t>
            </a:r>
          </a:p>
        </p:txBody>
      </p:sp>
      <p:sp>
        <p:nvSpPr>
          <p:cNvPr id="44" name="TextBox 43">
            <a:extLst>
              <a:ext uri="{FF2B5EF4-FFF2-40B4-BE49-F238E27FC236}">
                <a16:creationId xmlns:a16="http://schemas.microsoft.com/office/drawing/2014/main" id="{D0EBC4D9-1B4A-49FA-8E44-59C97978DC1D}"/>
              </a:ext>
            </a:extLst>
          </p:cNvPr>
          <p:cNvSpPr txBox="1"/>
          <p:nvPr/>
        </p:nvSpPr>
        <p:spPr>
          <a:xfrm>
            <a:off x="1327244" y="27818561"/>
            <a:ext cx="13277356" cy="4524315"/>
          </a:xfrm>
          <a:prstGeom prst="rect">
            <a:avLst/>
          </a:prstGeom>
          <a:noFill/>
        </p:spPr>
        <p:txBody>
          <a:bodyPr wrap="square" rtlCol="0">
            <a:spAutoFit/>
          </a:bodyPr>
          <a:lstStyle/>
          <a:p>
            <a:pPr algn="just"/>
            <a:r>
              <a:rPr lang="en-GB" sz="3200" dirty="0"/>
              <a:t>The Algorithm works by first identifying which k-</a:t>
            </a:r>
            <a:r>
              <a:rPr lang="en-GB" sz="3200" dirty="0" err="1"/>
              <a:t>mers</a:t>
            </a:r>
            <a:r>
              <a:rPr lang="en-GB" sz="3200" dirty="0"/>
              <a:t> in the LR might contain a sequencing error. It does this by flagging each k-</a:t>
            </a:r>
            <a:r>
              <a:rPr lang="en-GB" sz="3200" dirty="0" err="1"/>
              <a:t>mer</a:t>
            </a:r>
            <a:r>
              <a:rPr lang="en-GB" sz="3200" dirty="0"/>
              <a:t> that is found in the DBG as solid and each one that is not found is flagged for correction as a weak k-mer. The Algorithm then searches bridges over weak regions (described below Fig.1) by using </a:t>
            </a:r>
            <a:r>
              <a:rPr lang="en-GB" sz="3200" dirty="0" err="1"/>
              <a:t>Dijksta’s</a:t>
            </a:r>
            <a:r>
              <a:rPr lang="en-GB" sz="3200" dirty="0"/>
              <a:t> algorithm on a graph which has the k-</a:t>
            </a:r>
            <a:r>
              <a:rPr lang="en-GB" sz="3200" dirty="0" err="1"/>
              <a:t>mers</a:t>
            </a:r>
            <a:r>
              <a:rPr lang="en-GB" sz="3200" dirty="0"/>
              <a:t> as nodes connected by edges for each identified bridge which are weighted by the minimum edit distance and thus the least changes/correction that would have to be made to the LR. The </a:t>
            </a:r>
            <a:r>
              <a:rPr lang="en-GB" sz="3200" dirty="0" err="1"/>
              <a:t>shortes</a:t>
            </a:r>
            <a:r>
              <a:rPr lang="en-GB" sz="3200" dirty="0"/>
              <a:t> path through this graph represents the individual long read corrected by our short read library</a:t>
            </a:r>
          </a:p>
        </p:txBody>
      </p:sp>
      <p:sp>
        <p:nvSpPr>
          <p:cNvPr id="46" name="Rectangle 45">
            <a:extLst>
              <a:ext uri="{FF2B5EF4-FFF2-40B4-BE49-F238E27FC236}">
                <a16:creationId xmlns:a16="http://schemas.microsoft.com/office/drawing/2014/main" id="{7A9EE96A-39A6-4D5D-8499-15D938E2D114}"/>
              </a:ext>
            </a:extLst>
          </p:cNvPr>
          <p:cNvSpPr/>
          <p:nvPr/>
        </p:nvSpPr>
        <p:spPr>
          <a:xfrm>
            <a:off x="1613202" y="23740835"/>
            <a:ext cx="12726496" cy="387088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b="1" dirty="0">
                <a:solidFill>
                  <a:schemeClr val="tx1"/>
                </a:solidFill>
              </a:rPr>
              <a:t>Fig. 1.</a:t>
            </a:r>
            <a:endParaRPr lang="en-GB" sz="2000" b="1" dirty="0">
              <a:solidFill>
                <a:schemeClr val="tx1"/>
              </a:solidFill>
            </a:endParaRPr>
          </a:p>
          <a:p>
            <a:pPr algn="just"/>
            <a:r>
              <a:rPr lang="en-GB" sz="2000" dirty="0" err="1">
                <a:solidFill>
                  <a:schemeClr val="tx1"/>
                </a:solidFill>
              </a:rPr>
              <a:t>LoRDECs</a:t>
            </a:r>
            <a:r>
              <a:rPr lang="en-GB" sz="2000" dirty="0">
                <a:solidFill>
                  <a:schemeClr val="tx1"/>
                </a:solidFill>
              </a:rPr>
              <a:t> search for bridge paths (blue) from solid k-</a:t>
            </a:r>
            <a:r>
              <a:rPr lang="en-GB" sz="2000" dirty="0" err="1">
                <a:solidFill>
                  <a:schemeClr val="tx1"/>
                </a:solidFill>
              </a:rPr>
              <a:t>mers</a:t>
            </a:r>
            <a:r>
              <a:rPr lang="en-GB" sz="2000" dirty="0">
                <a:solidFill>
                  <a:schemeClr val="tx1"/>
                </a:solidFill>
              </a:rPr>
              <a:t> (green) of the LR, across weak k-</a:t>
            </a:r>
            <a:r>
              <a:rPr lang="en-GB" sz="2000" dirty="0" err="1">
                <a:solidFill>
                  <a:schemeClr val="tx1"/>
                </a:solidFill>
              </a:rPr>
              <a:t>mers</a:t>
            </a:r>
            <a:r>
              <a:rPr lang="en-GB" sz="2000" dirty="0">
                <a:solidFill>
                  <a:schemeClr val="tx1"/>
                </a:solidFill>
              </a:rPr>
              <a:t> (red) to find the corrected sequence within the SR De </a:t>
            </a:r>
            <a:r>
              <a:rPr lang="en-GB" sz="2000" dirty="0" err="1">
                <a:solidFill>
                  <a:schemeClr val="tx1"/>
                </a:solidFill>
              </a:rPr>
              <a:t>Bruijn</a:t>
            </a:r>
            <a:r>
              <a:rPr lang="en-GB" sz="2000" dirty="0">
                <a:solidFill>
                  <a:schemeClr val="tx1"/>
                </a:solidFill>
              </a:rPr>
              <a:t> graph. (a) For each solid k-</a:t>
            </a:r>
            <a:r>
              <a:rPr lang="en-GB" sz="2000" dirty="0" err="1">
                <a:solidFill>
                  <a:schemeClr val="tx1"/>
                </a:solidFill>
              </a:rPr>
              <a:t>mer</a:t>
            </a:r>
            <a:r>
              <a:rPr lang="en-GB" sz="2000" dirty="0">
                <a:solidFill>
                  <a:schemeClr val="tx1"/>
                </a:solidFill>
              </a:rPr>
              <a:t> the algorithm searches a bridge from this       k-</a:t>
            </a:r>
            <a:r>
              <a:rPr lang="en-GB" sz="2000" dirty="0" err="1">
                <a:solidFill>
                  <a:schemeClr val="tx1"/>
                </a:solidFill>
              </a:rPr>
              <a:t>mer</a:t>
            </a:r>
            <a:r>
              <a:rPr lang="en-GB" sz="2000" dirty="0">
                <a:solidFill>
                  <a:schemeClr val="tx1"/>
                </a:solidFill>
              </a:rPr>
              <a:t> to a user defined number (default t=5) of target k-</a:t>
            </a:r>
            <a:r>
              <a:rPr lang="en-GB" sz="2000" dirty="0" err="1">
                <a:solidFill>
                  <a:schemeClr val="tx1"/>
                </a:solidFill>
              </a:rPr>
              <a:t>mers</a:t>
            </a:r>
            <a:r>
              <a:rPr lang="en-GB" sz="2000" dirty="0">
                <a:solidFill>
                  <a:schemeClr val="tx1"/>
                </a:solidFill>
              </a:rPr>
              <a:t> </a:t>
            </a:r>
            <a:r>
              <a:rPr lang="en-GB" sz="2000" dirty="0" err="1">
                <a:solidFill>
                  <a:schemeClr val="tx1"/>
                </a:solidFill>
              </a:rPr>
              <a:t>t</a:t>
            </a:r>
            <a:r>
              <a:rPr lang="en-GB" sz="2000" baseline="-25000" dirty="0" err="1">
                <a:solidFill>
                  <a:schemeClr val="tx1"/>
                </a:solidFill>
              </a:rPr>
              <a:t>i</a:t>
            </a:r>
            <a:r>
              <a:rPr lang="en-GB" sz="2000" dirty="0">
                <a:solidFill>
                  <a:schemeClr val="tx1"/>
                </a:solidFill>
              </a:rPr>
              <a:t>. All found path form a weighted “path graph” that is used to find the best correction. (b) The algorithm might not be able to find a path in distance t or if weak regions occur at the ends so for this a “best extension” procedure is used instead of the De </a:t>
            </a:r>
            <a:r>
              <a:rPr lang="en-GB" sz="2000" dirty="0" err="1">
                <a:solidFill>
                  <a:schemeClr val="tx1"/>
                </a:solidFill>
              </a:rPr>
              <a:t>Bruijn</a:t>
            </a:r>
            <a:r>
              <a:rPr lang="en-GB" sz="2000" dirty="0">
                <a:solidFill>
                  <a:schemeClr val="tx1"/>
                </a:solidFill>
              </a:rPr>
              <a:t> graph (DBG) bridges, to estimate a good fitting correction.</a:t>
            </a:r>
          </a:p>
          <a:p>
            <a:pPr algn="just"/>
            <a:r>
              <a:rPr lang="en-GB" sz="2000" dirty="0">
                <a:solidFill>
                  <a:schemeClr val="tx1"/>
                </a:solidFill>
              </a:rPr>
              <a:t>(c) This represents an example DBG in which the bridge is searched. The solid source k-</a:t>
            </a:r>
            <a:r>
              <a:rPr lang="en-GB" sz="2000" dirty="0" err="1">
                <a:solidFill>
                  <a:schemeClr val="tx1"/>
                </a:solidFill>
              </a:rPr>
              <a:t>mer</a:t>
            </a:r>
            <a:r>
              <a:rPr lang="en-GB" sz="2000" dirty="0">
                <a:solidFill>
                  <a:schemeClr val="tx1"/>
                </a:solidFill>
              </a:rPr>
              <a:t> represents an entry into the DBG and paths from this node  to the target k-</a:t>
            </a:r>
            <a:r>
              <a:rPr lang="en-GB" sz="2000" dirty="0" err="1">
                <a:solidFill>
                  <a:schemeClr val="tx1"/>
                </a:solidFill>
              </a:rPr>
              <a:t>mer</a:t>
            </a:r>
            <a:r>
              <a:rPr lang="en-GB" sz="2000" dirty="0">
                <a:solidFill>
                  <a:schemeClr val="tx1"/>
                </a:solidFill>
              </a:rPr>
              <a:t> are searched using depth first search. This exploration is stopped if all extensions would result in exceeding a user defined maximum allowed error rate or till either a dead end or the target    k-</a:t>
            </a:r>
            <a:r>
              <a:rPr lang="en-GB" sz="2000" dirty="0" err="1">
                <a:solidFill>
                  <a:schemeClr val="tx1"/>
                </a:solidFill>
              </a:rPr>
              <a:t>mer</a:t>
            </a:r>
            <a:r>
              <a:rPr lang="en-GB" sz="2000" dirty="0">
                <a:solidFill>
                  <a:schemeClr val="tx1"/>
                </a:solidFill>
              </a:rPr>
              <a:t> is found. The overall search is stopped if the number of encountered paths exceeds a user defined branching limit.</a:t>
            </a:r>
          </a:p>
        </p:txBody>
      </p:sp>
      <p:sp>
        <p:nvSpPr>
          <p:cNvPr id="47" name="TextBox 46">
            <a:extLst>
              <a:ext uri="{FF2B5EF4-FFF2-40B4-BE49-F238E27FC236}">
                <a16:creationId xmlns:a16="http://schemas.microsoft.com/office/drawing/2014/main" id="{E5D4CD5F-8122-40D7-A36E-AB3E3FDFB163}"/>
              </a:ext>
            </a:extLst>
          </p:cNvPr>
          <p:cNvSpPr txBox="1"/>
          <p:nvPr/>
        </p:nvSpPr>
        <p:spPr>
          <a:xfrm>
            <a:off x="1615998" y="11086752"/>
            <a:ext cx="13277356" cy="6001643"/>
          </a:xfrm>
          <a:prstGeom prst="rect">
            <a:avLst/>
          </a:prstGeom>
          <a:noFill/>
        </p:spPr>
        <p:txBody>
          <a:bodyPr wrap="square" rtlCol="0">
            <a:spAutoFit/>
          </a:bodyPr>
          <a:lstStyle/>
          <a:p>
            <a:pPr algn="just"/>
            <a:r>
              <a:rPr lang="en-GB" sz="3200" dirty="0"/>
              <a:t>The method of correcting sequencing errors in 3</a:t>
            </a:r>
            <a:r>
              <a:rPr lang="en-GB" sz="3200" baseline="30000" dirty="0"/>
              <a:t>rd</a:t>
            </a:r>
            <a:r>
              <a:rPr lang="en-GB" sz="3200" dirty="0"/>
              <a:t> generation long read (LR) and circumventing long calculation times is by using a hybrid correction method paired with de </a:t>
            </a:r>
            <a:r>
              <a:rPr lang="en-GB" sz="3200" dirty="0" err="1"/>
              <a:t>Brujine</a:t>
            </a:r>
            <a:r>
              <a:rPr lang="en-GB" sz="3200" dirty="0"/>
              <a:t> graph assembly.</a:t>
            </a:r>
          </a:p>
          <a:p>
            <a:pPr algn="just"/>
            <a:r>
              <a:rPr lang="en-GB" sz="3200" dirty="0"/>
              <a:t>Unlike in self correction, the hybrid method uses a second dataset of 2</a:t>
            </a:r>
            <a:r>
              <a:rPr lang="en-GB" sz="3200" baseline="30000" dirty="0"/>
              <a:t>nd</a:t>
            </a:r>
            <a:r>
              <a:rPr lang="en-GB" sz="3200" dirty="0"/>
              <a:t> generation short read (SR) that is mapped onto the LRs to correct sequencing mistakes, so obviously both sets have to come from the same library. Although how exactly this mapping is achieved varies between different models and has a big influence on computation time and accuracy. In </a:t>
            </a:r>
            <a:r>
              <a:rPr lang="en-GB" sz="3200" dirty="0" err="1"/>
              <a:t>contrase</a:t>
            </a:r>
            <a:r>
              <a:rPr lang="en-GB" sz="3200" dirty="0"/>
              <a:t> to previous programs like LSC (Au et al., 2012)  and </a:t>
            </a:r>
            <a:r>
              <a:rPr lang="en-GB" sz="3200" dirty="0" err="1"/>
              <a:t>PacBioToCA</a:t>
            </a:r>
            <a:r>
              <a:rPr lang="en-GB" sz="3200" dirty="0"/>
              <a:t> (</a:t>
            </a:r>
            <a:r>
              <a:rPr lang="en-GB" sz="3200" dirty="0" err="1"/>
              <a:t>Koren</a:t>
            </a:r>
            <a:r>
              <a:rPr lang="en-GB" sz="3200" dirty="0"/>
              <a:t> et al., 2012), which were alignment based that try to directly map SR to LR, </a:t>
            </a:r>
            <a:r>
              <a:rPr lang="en-GB" sz="3200" dirty="0" err="1"/>
              <a:t>LoRDEC</a:t>
            </a:r>
            <a:r>
              <a:rPr lang="en-GB" sz="3200" dirty="0"/>
              <a:t> uses a short read assembly based hybrid method that builds a full De </a:t>
            </a:r>
            <a:r>
              <a:rPr lang="en-GB" sz="3200" dirty="0" err="1"/>
              <a:t>Bruijn</a:t>
            </a:r>
            <a:r>
              <a:rPr lang="en-GB" sz="3200" dirty="0"/>
              <a:t> Graph (DBG) from the short read data and uses this to correct erroneous positions.</a:t>
            </a:r>
          </a:p>
        </p:txBody>
      </p:sp>
      <p:sp>
        <p:nvSpPr>
          <p:cNvPr id="13" name="Rectangle 12">
            <a:extLst>
              <a:ext uri="{FF2B5EF4-FFF2-40B4-BE49-F238E27FC236}">
                <a16:creationId xmlns:a16="http://schemas.microsoft.com/office/drawing/2014/main" id="{CE3AA93B-4C75-432D-9A9E-94587DE8CF55}"/>
              </a:ext>
            </a:extLst>
          </p:cNvPr>
          <p:cNvSpPr/>
          <p:nvPr/>
        </p:nvSpPr>
        <p:spPr>
          <a:xfrm>
            <a:off x="15426287" y="15794144"/>
            <a:ext cx="13538168" cy="5668311"/>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1">
            <a:extLst>
              <a:ext uri="{FF2B5EF4-FFF2-40B4-BE49-F238E27FC236}">
                <a16:creationId xmlns:a16="http://schemas.microsoft.com/office/drawing/2014/main" id="{A2F8E2F0-9625-4404-9945-F089494EFEA3}"/>
              </a:ext>
            </a:extLst>
          </p:cNvPr>
          <p:cNvSpPr txBox="1"/>
          <p:nvPr/>
        </p:nvSpPr>
        <p:spPr>
          <a:xfrm>
            <a:off x="15485997" y="18013816"/>
            <a:ext cx="2265367" cy="435204"/>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2000" b="1" dirty="0"/>
              <a:t>Full comparison</a:t>
            </a:r>
          </a:p>
        </p:txBody>
      </p:sp>
      <p:sp>
        <p:nvSpPr>
          <p:cNvPr id="48" name="TextBox 47">
            <a:extLst>
              <a:ext uri="{FF2B5EF4-FFF2-40B4-BE49-F238E27FC236}">
                <a16:creationId xmlns:a16="http://schemas.microsoft.com/office/drawing/2014/main" id="{CF0B4BAE-45BF-4086-B095-5CEAB6461D0C}"/>
              </a:ext>
            </a:extLst>
          </p:cNvPr>
          <p:cNvSpPr txBox="1"/>
          <p:nvPr/>
        </p:nvSpPr>
        <p:spPr>
          <a:xfrm>
            <a:off x="16013113" y="10514904"/>
            <a:ext cx="13277356" cy="584775"/>
          </a:xfrm>
          <a:prstGeom prst="rect">
            <a:avLst/>
          </a:prstGeom>
          <a:noFill/>
        </p:spPr>
        <p:txBody>
          <a:bodyPr wrap="square" rtlCol="0">
            <a:spAutoFit/>
          </a:bodyPr>
          <a:lstStyle/>
          <a:p>
            <a:pPr algn="just"/>
            <a:endParaRPr lang="en-GB" sz="3200" dirty="0"/>
          </a:p>
        </p:txBody>
      </p:sp>
      <p:pic>
        <p:nvPicPr>
          <p:cNvPr id="15" name="Picture 14">
            <a:extLst>
              <a:ext uri="{FF2B5EF4-FFF2-40B4-BE49-F238E27FC236}">
                <a16:creationId xmlns:a16="http://schemas.microsoft.com/office/drawing/2014/main" id="{1A489BEB-5A3F-414E-838F-534A18895304}"/>
              </a:ext>
            </a:extLst>
          </p:cNvPr>
          <p:cNvPicPr>
            <a:picLocks noChangeAspect="1"/>
          </p:cNvPicPr>
          <p:nvPr/>
        </p:nvPicPr>
        <p:blipFill rotWithShape="1">
          <a:blip r:embed="rId13"/>
          <a:srcRect l="3172"/>
          <a:stretch/>
        </p:blipFill>
        <p:spPr>
          <a:xfrm>
            <a:off x="1888134" y="17791775"/>
            <a:ext cx="11954241" cy="5930578"/>
          </a:xfrm>
          <a:prstGeom prst="rect">
            <a:avLst/>
          </a:prstGeom>
        </p:spPr>
      </p:pic>
      <p:sp>
        <p:nvSpPr>
          <p:cNvPr id="50" name="TextBox 17">
            <a:extLst>
              <a:ext uri="{FF2B5EF4-FFF2-40B4-BE49-F238E27FC236}">
                <a16:creationId xmlns:a16="http://schemas.microsoft.com/office/drawing/2014/main" id="{FA52A7A9-FA97-4E23-AA69-C9D09FE8FD16}"/>
              </a:ext>
            </a:extLst>
          </p:cNvPr>
          <p:cNvSpPr txBox="1"/>
          <p:nvPr/>
        </p:nvSpPr>
        <p:spPr>
          <a:xfrm>
            <a:off x="1481897" y="33814263"/>
            <a:ext cx="16281116" cy="3539430"/>
          </a:xfrm>
          <a:prstGeom prst="rect">
            <a:avLst/>
          </a:prstGeom>
          <a:noFill/>
        </p:spPr>
        <p:txBody>
          <a:bodyPr wrap="square" rtlCol="0">
            <a:spAutoFit/>
          </a:bodyPr>
          <a:lstStyle/>
          <a:p>
            <a:pPr algn="just"/>
            <a:r>
              <a:rPr lang="en-GB" sz="3200" dirty="0"/>
              <a:t>By the time of its release </a:t>
            </a:r>
            <a:r>
              <a:rPr lang="en-GB" sz="3200" dirty="0" err="1"/>
              <a:t>LoRDEC</a:t>
            </a:r>
            <a:r>
              <a:rPr lang="en-GB" sz="3200" dirty="0"/>
              <a:t> was in a sense revolutionary. It was the first hybrid method to use a De </a:t>
            </a:r>
            <a:r>
              <a:rPr lang="en-GB" sz="3200" dirty="0" err="1"/>
              <a:t>Brujin</a:t>
            </a:r>
            <a:r>
              <a:rPr lang="en-GB" sz="3200" dirty="0"/>
              <a:t> graph based correction method [1]. Although it was overtaken by e.g. Jabba and FMLRC in calculation time and alignment identity, both Jabba and FMLRC as well as HALC and </a:t>
            </a:r>
            <a:r>
              <a:rPr lang="en-GB" sz="3200" dirty="0" err="1"/>
              <a:t>Salmela</a:t>
            </a:r>
            <a:r>
              <a:rPr lang="en-GB" sz="3200" dirty="0"/>
              <a:t> et al.`s very own </a:t>
            </a:r>
            <a:r>
              <a:rPr lang="en-GB" sz="3200" dirty="0" err="1"/>
              <a:t>LoRMA</a:t>
            </a:r>
            <a:r>
              <a:rPr lang="en-GB" sz="3200" dirty="0"/>
              <a:t> are based on the </a:t>
            </a:r>
            <a:r>
              <a:rPr lang="en-GB" sz="3200" dirty="0" err="1"/>
              <a:t>LoRDEC</a:t>
            </a:r>
            <a:r>
              <a:rPr lang="en-GB" sz="3200" dirty="0"/>
              <a:t> algorithm or use an alike one[2, 4]. With that being said </a:t>
            </a:r>
            <a:r>
              <a:rPr lang="en-GB" sz="3200" dirty="0" err="1"/>
              <a:t>LoRDECs</a:t>
            </a:r>
            <a:r>
              <a:rPr lang="en-GB" sz="3200" dirty="0"/>
              <a:t> memory usage is still seemingly the best for hybrid correction methods [2].  Overall the state of the art hybrid correction method is FMLRC since it provides an even better calculation time and alignment identity.</a:t>
            </a:r>
          </a:p>
        </p:txBody>
      </p:sp>
      <p:pic>
        <p:nvPicPr>
          <p:cNvPr id="14" name="Picture 13">
            <a:extLst>
              <a:ext uri="{FF2B5EF4-FFF2-40B4-BE49-F238E27FC236}">
                <a16:creationId xmlns:a16="http://schemas.microsoft.com/office/drawing/2014/main" id="{96BAEA93-E7CD-44B9-8EE7-9BDEED54D3F7}"/>
              </a:ext>
            </a:extLst>
          </p:cNvPr>
          <p:cNvPicPr>
            <a:picLocks noChangeAspect="1"/>
          </p:cNvPicPr>
          <p:nvPr/>
        </p:nvPicPr>
        <p:blipFill rotWithShape="1">
          <a:blip r:embed="rId14"/>
          <a:srcRect l="15775" t="7275"/>
          <a:stretch/>
        </p:blipFill>
        <p:spPr>
          <a:xfrm>
            <a:off x="18754585" y="32931868"/>
            <a:ext cx="6904870" cy="4587979"/>
          </a:xfrm>
          <a:prstGeom prst="rect">
            <a:avLst/>
          </a:prstGeom>
          <a:ln>
            <a:solidFill>
              <a:srgbClr val="A6A6A6"/>
            </a:solidFill>
          </a:ln>
        </p:spPr>
      </p:pic>
      <p:sp>
        <p:nvSpPr>
          <p:cNvPr id="51" name="Rectangle 50">
            <a:extLst>
              <a:ext uri="{FF2B5EF4-FFF2-40B4-BE49-F238E27FC236}">
                <a16:creationId xmlns:a16="http://schemas.microsoft.com/office/drawing/2014/main" id="{A6774193-74E3-4101-A036-25CF8055DC76}"/>
              </a:ext>
            </a:extLst>
          </p:cNvPr>
          <p:cNvSpPr/>
          <p:nvPr/>
        </p:nvSpPr>
        <p:spPr>
          <a:xfrm>
            <a:off x="25659582" y="32914371"/>
            <a:ext cx="3233138" cy="460547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b="1" dirty="0">
                <a:solidFill>
                  <a:schemeClr val="tx1"/>
                </a:solidFill>
              </a:rPr>
              <a:t>Table 2.</a:t>
            </a:r>
          </a:p>
          <a:p>
            <a:pPr algn="just"/>
            <a:r>
              <a:rPr lang="en-GB" sz="2000" dirty="0">
                <a:solidFill>
                  <a:schemeClr val="tx1"/>
                </a:solidFill>
              </a:rPr>
              <a:t>Comparison  of  LR self correction (LR only) and  hybrid correction methods (LR + SR). </a:t>
            </a:r>
          </a:p>
          <a:p>
            <a:pPr algn="just"/>
            <a:r>
              <a:rPr lang="en-GB" sz="2000" dirty="0">
                <a:solidFill>
                  <a:schemeClr val="tx1"/>
                </a:solidFill>
              </a:rPr>
              <a:t>Adapted from (Zhang et al. pre-print 2019)  a review paper on the comparison of Long Read error correction tools. </a:t>
            </a:r>
          </a:p>
          <a:p>
            <a:pPr algn="just"/>
            <a:r>
              <a:rPr lang="en-GB" sz="2000" dirty="0" err="1">
                <a:solidFill>
                  <a:schemeClr val="tx1"/>
                </a:solidFill>
              </a:rPr>
              <a:t>LoRDEC</a:t>
            </a:r>
            <a:r>
              <a:rPr lang="en-GB" sz="2000" dirty="0">
                <a:solidFill>
                  <a:schemeClr val="tx1"/>
                </a:solidFill>
              </a:rPr>
              <a:t> outperformed older tools but newer, better and faster tools are now available</a:t>
            </a:r>
          </a:p>
        </p:txBody>
      </p:sp>
      <p:sp>
        <p:nvSpPr>
          <p:cNvPr id="52" name="TextBox 51">
            <a:extLst>
              <a:ext uri="{FF2B5EF4-FFF2-40B4-BE49-F238E27FC236}">
                <a16:creationId xmlns:a16="http://schemas.microsoft.com/office/drawing/2014/main" id="{C1497675-35B6-4C6B-B772-CEA69FE4F3E8}"/>
              </a:ext>
            </a:extLst>
          </p:cNvPr>
          <p:cNvSpPr txBox="1"/>
          <p:nvPr/>
        </p:nvSpPr>
        <p:spPr>
          <a:xfrm>
            <a:off x="15638925" y="11079758"/>
            <a:ext cx="13277356" cy="4524315"/>
          </a:xfrm>
          <a:prstGeom prst="rect">
            <a:avLst/>
          </a:prstGeom>
          <a:noFill/>
        </p:spPr>
        <p:txBody>
          <a:bodyPr wrap="square" rtlCol="0">
            <a:spAutoFit/>
          </a:bodyPr>
          <a:lstStyle/>
          <a:p>
            <a:pPr algn="just"/>
            <a:r>
              <a:rPr lang="en-GB" sz="3200" dirty="0"/>
              <a:t>In </a:t>
            </a:r>
            <a:r>
              <a:rPr lang="en-GB" sz="3200" i="1" dirty="0"/>
              <a:t>E. coli</a:t>
            </a:r>
            <a:r>
              <a:rPr lang="en-GB" sz="3200" dirty="0"/>
              <a:t>, as well as parrots and yeast </a:t>
            </a:r>
            <a:r>
              <a:rPr lang="en-GB" sz="3200" dirty="0" err="1"/>
              <a:t>LoRDEC</a:t>
            </a:r>
            <a:r>
              <a:rPr lang="en-GB" sz="3200" dirty="0"/>
              <a:t> has proven a significantly better efficiency than LSC and </a:t>
            </a:r>
            <a:r>
              <a:rPr lang="en-GB" sz="3200" dirty="0" err="1"/>
              <a:t>PacBioToCA</a:t>
            </a:r>
            <a:r>
              <a:rPr lang="en-GB" sz="3200" dirty="0"/>
              <a:t> while simultaneously improving the sensitivity. With its new approach to correct errors in long reads by using a de </a:t>
            </a:r>
            <a:r>
              <a:rPr lang="en-GB" sz="3200" dirty="0" err="1"/>
              <a:t>Brujin</a:t>
            </a:r>
            <a:r>
              <a:rPr lang="en-GB" sz="3200" dirty="0"/>
              <a:t> based short read correction it made the multiple alignment expandable. </a:t>
            </a:r>
            <a:r>
              <a:rPr lang="en-GB" sz="3200" dirty="0" err="1"/>
              <a:t>LoRDEC</a:t>
            </a:r>
            <a:r>
              <a:rPr lang="en-GB" sz="3200" dirty="0"/>
              <a:t> exploits the perks of both 2nd and 3rd generation sequencing. By using this new method it drastically lowers the calculation time and memory. </a:t>
            </a:r>
            <a:r>
              <a:rPr lang="en-GB" sz="3200" dirty="0" err="1"/>
              <a:t>LoRDEC</a:t>
            </a:r>
            <a:r>
              <a:rPr lang="en-GB" sz="3200" dirty="0"/>
              <a:t> is usable for large data sets and works with Pacific Biosciences SMRT sequencing (SMRT = Single Molecule Real Time) as well as with Oxford Nanopore </a:t>
            </a:r>
            <a:r>
              <a:rPr lang="en-GB" sz="3200" dirty="0" err="1"/>
              <a:t>MINion</a:t>
            </a:r>
            <a:r>
              <a:rPr lang="en-GB" sz="3200" dirty="0"/>
              <a:t> technology making it quite flexible method. [1, 3]</a:t>
            </a:r>
          </a:p>
        </p:txBody>
      </p:sp>
      <p:sp>
        <p:nvSpPr>
          <p:cNvPr id="53" name="Rectangle 52">
            <a:extLst>
              <a:ext uri="{FF2B5EF4-FFF2-40B4-BE49-F238E27FC236}">
                <a16:creationId xmlns:a16="http://schemas.microsoft.com/office/drawing/2014/main" id="{09AC2EF6-B671-4B6E-B2E4-2A23B4D2C46D}"/>
              </a:ext>
            </a:extLst>
          </p:cNvPr>
          <p:cNvSpPr/>
          <p:nvPr/>
        </p:nvSpPr>
        <p:spPr>
          <a:xfrm>
            <a:off x="15426287" y="21457661"/>
            <a:ext cx="13526518" cy="119356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b="1" dirty="0">
                <a:solidFill>
                  <a:schemeClr val="tx1"/>
                </a:solidFill>
              </a:rPr>
              <a:t>Fig. 2.</a:t>
            </a:r>
            <a:endParaRPr lang="en-GB" sz="2000" b="1" dirty="0">
              <a:solidFill>
                <a:schemeClr val="tx1"/>
              </a:solidFill>
            </a:endParaRPr>
          </a:p>
          <a:p>
            <a:r>
              <a:rPr lang="en-GB" sz="2000" dirty="0">
                <a:solidFill>
                  <a:schemeClr val="tx1"/>
                </a:solidFill>
              </a:rPr>
              <a:t>Comparing </a:t>
            </a:r>
            <a:r>
              <a:rPr lang="en-GB" sz="2000" dirty="0" err="1">
                <a:solidFill>
                  <a:schemeClr val="tx1"/>
                </a:solidFill>
              </a:rPr>
              <a:t>LoRDEC</a:t>
            </a:r>
            <a:r>
              <a:rPr lang="en-GB" sz="2000" dirty="0">
                <a:solidFill>
                  <a:schemeClr val="tx1"/>
                </a:solidFill>
              </a:rPr>
              <a:t> with earlier error correction tools. (Top) Shows a plot of the CPU time for the different tools in correcting the sample Yeast genome. (Bottom) Also shows the complete comparison for all open source datasets that where used.  </a:t>
            </a:r>
          </a:p>
        </p:txBody>
      </p:sp>
      <p:sp>
        <p:nvSpPr>
          <p:cNvPr id="20" name="TextBox 19">
            <a:extLst>
              <a:ext uri="{FF2B5EF4-FFF2-40B4-BE49-F238E27FC236}">
                <a16:creationId xmlns:a16="http://schemas.microsoft.com/office/drawing/2014/main" id="{87BD5C5A-F21C-4222-B357-6717BAA0D03D}"/>
              </a:ext>
            </a:extLst>
          </p:cNvPr>
          <p:cNvSpPr txBox="1"/>
          <p:nvPr/>
        </p:nvSpPr>
        <p:spPr>
          <a:xfrm>
            <a:off x="5933773" y="32712757"/>
            <a:ext cx="7377363" cy="1384995"/>
          </a:xfrm>
          <a:prstGeom prst="rect">
            <a:avLst/>
          </a:prstGeom>
          <a:noFill/>
        </p:spPr>
        <p:txBody>
          <a:bodyPr wrap="square" rtlCol="0">
            <a:spAutoFit/>
          </a:bodyPr>
          <a:lstStyle/>
          <a:p>
            <a:pPr lvl="0" algn="ctr"/>
            <a:r>
              <a:rPr lang="de-DE" sz="6600" dirty="0" err="1">
                <a:solidFill>
                  <a:prstClr val="black"/>
                </a:solidFill>
              </a:rPr>
              <a:t>Conclusion</a:t>
            </a:r>
            <a:r>
              <a:rPr lang="de-DE" sz="6600" dirty="0">
                <a:solidFill>
                  <a:prstClr val="black"/>
                </a:solidFill>
              </a:rPr>
              <a:t>/Review</a:t>
            </a:r>
            <a:endParaRPr lang="en-GB" sz="6600" dirty="0">
              <a:solidFill>
                <a:prstClr val="black"/>
              </a:solidFill>
            </a:endParaRPr>
          </a:p>
          <a:p>
            <a:endParaRPr lang="en-GB" dirty="0"/>
          </a:p>
        </p:txBody>
      </p:sp>
      <p:sp>
        <p:nvSpPr>
          <p:cNvPr id="54" name="Rectangle 53">
            <a:extLst>
              <a:ext uri="{FF2B5EF4-FFF2-40B4-BE49-F238E27FC236}">
                <a16:creationId xmlns:a16="http://schemas.microsoft.com/office/drawing/2014/main" id="{51CD5EE0-C362-4957-8B61-6F979759FE71}"/>
              </a:ext>
            </a:extLst>
          </p:cNvPr>
          <p:cNvSpPr/>
          <p:nvPr/>
        </p:nvSpPr>
        <p:spPr>
          <a:xfrm>
            <a:off x="15410171" y="29014328"/>
            <a:ext cx="13552971" cy="287177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b="1" dirty="0">
                <a:solidFill>
                  <a:schemeClr val="tx1"/>
                </a:solidFill>
              </a:rPr>
              <a:t>Fig. 3.</a:t>
            </a:r>
          </a:p>
          <a:p>
            <a:pPr algn="just"/>
            <a:r>
              <a:rPr lang="en-GB" sz="2000" dirty="0">
                <a:solidFill>
                  <a:schemeClr val="tx1"/>
                </a:solidFill>
              </a:rPr>
              <a:t>Pots for gain (how well </a:t>
            </a:r>
            <a:r>
              <a:rPr lang="en-GB" sz="2000" dirty="0" err="1">
                <a:solidFill>
                  <a:schemeClr val="tx1"/>
                </a:solidFill>
              </a:rPr>
              <a:t>LoRDEC</a:t>
            </a:r>
            <a:r>
              <a:rPr lang="en-GB" sz="2000" dirty="0">
                <a:solidFill>
                  <a:schemeClr val="tx1"/>
                </a:solidFill>
              </a:rPr>
              <a:t> corrects errors without introducing new ones) and runtime across varying correction parameters. A user can adjust the 5 parameters: k (</a:t>
            </a:r>
            <a:r>
              <a:rPr lang="en-GB" sz="2000" dirty="0" err="1">
                <a:solidFill>
                  <a:schemeClr val="tx1"/>
                </a:solidFill>
              </a:rPr>
              <a:t>kmer</a:t>
            </a:r>
            <a:r>
              <a:rPr lang="en-GB" sz="2000" dirty="0">
                <a:solidFill>
                  <a:schemeClr val="tx1"/>
                </a:solidFill>
              </a:rPr>
              <a:t> size), solid k-</a:t>
            </a:r>
            <a:r>
              <a:rPr lang="en-GB" sz="2000" dirty="0" err="1">
                <a:solidFill>
                  <a:schemeClr val="tx1"/>
                </a:solidFill>
              </a:rPr>
              <a:t>mer</a:t>
            </a:r>
            <a:r>
              <a:rPr lang="en-GB" sz="2000" dirty="0">
                <a:solidFill>
                  <a:schemeClr val="tx1"/>
                </a:solidFill>
              </a:rPr>
              <a:t> threshold (above which coverage a k-</a:t>
            </a:r>
            <a:r>
              <a:rPr lang="en-GB" sz="2000" dirty="0" err="1">
                <a:solidFill>
                  <a:schemeClr val="tx1"/>
                </a:solidFill>
              </a:rPr>
              <a:t>mer</a:t>
            </a:r>
            <a:r>
              <a:rPr lang="en-GB" sz="2000" dirty="0">
                <a:solidFill>
                  <a:schemeClr val="tx1"/>
                </a:solidFill>
              </a:rPr>
              <a:t> is considered solid), branching limit (how far the DBG search is allowed to branch out), maximum error rate (how different the DBG correction can be from the LR) and the number of target k-</a:t>
            </a:r>
            <a:r>
              <a:rPr lang="en-GB" sz="2000" dirty="0" err="1">
                <a:solidFill>
                  <a:schemeClr val="tx1"/>
                </a:solidFill>
              </a:rPr>
              <a:t>mers</a:t>
            </a:r>
            <a:r>
              <a:rPr lang="en-GB" sz="2000" dirty="0">
                <a:solidFill>
                  <a:schemeClr val="tx1"/>
                </a:solidFill>
              </a:rPr>
              <a:t> (for how many target </a:t>
            </a:r>
            <a:r>
              <a:rPr lang="en-GB" sz="2000" dirty="0" err="1">
                <a:solidFill>
                  <a:schemeClr val="tx1"/>
                </a:solidFill>
              </a:rPr>
              <a:t>kmer</a:t>
            </a:r>
            <a:r>
              <a:rPr lang="en-GB" sz="2000" dirty="0">
                <a:solidFill>
                  <a:schemeClr val="tx1"/>
                </a:solidFill>
              </a:rPr>
              <a:t> the search is executed for each solid k-</a:t>
            </a:r>
            <a:r>
              <a:rPr lang="en-GB" sz="2000" dirty="0" err="1">
                <a:solidFill>
                  <a:schemeClr val="tx1"/>
                </a:solidFill>
              </a:rPr>
              <a:t>mer</a:t>
            </a:r>
            <a:r>
              <a:rPr lang="en-GB" sz="2000" dirty="0">
                <a:solidFill>
                  <a:schemeClr val="tx1"/>
                </a:solidFill>
              </a:rPr>
              <a:t>). </a:t>
            </a:r>
          </a:p>
          <a:p>
            <a:pPr algn="just"/>
            <a:r>
              <a:rPr lang="en-GB" sz="2000" dirty="0">
                <a:solidFill>
                  <a:schemeClr val="tx1"/>
                </a:solidFill>
              </a:rPr>
              <a:t>The plots show that the </a:t>
            </a:r>
            <a:r>
              <a:rPr lang="en-GB" sz="2000" dirty="0" err="1">
                <a:solidFill>
                  <a:schemeClr val="tx1"/>
                </a:solidFill>
              </a:rPr>
              <a:t>choise</a:t>
            </a:r>
            <a:r>
              <a:rPr lang="en-GB" sz="2000" dirty="0">
                <a:solidFill>
                  <a:schemeClr val="tx1"/>
                </a:solidFill>
              </a:rPr>
              <a:t> of k has the biggest impact on gain, followed by the maximum error rate, while both don’t have a big impact on runtime in the region of interest. The other parameters have a smaller influence on the gain but can sometimes come with a considerable increase of runtime. The bigger parrot dataset showed the best results with k=23 instead of 19  so the parameters should be explored for different datasets to optimise gain.  </a:t>
            </a:r>
          </a:p>
        </p:txBody>
      </p:sp>
      <p:pic>
        <p:nvPicPr>
          <p:cNvPr id="21" name="Picture 20">
            <a:extLst>
              <a:ext uri="{FF2B5EF4-FFF2-40B4-BE49-F238E27FC236}">
                <a16:creationId xmlns:a16="http://schemas.microsoft.com/office/drawing/2014/main" id="{5E281911-2845-466A-8087-60345DF3EA90}"/>
              </a:ext>
            </a:extLst>
          </p:cNvPr>
          <p:cNvPicPr>
            <a:picLocks noChangeAspect="1"/>
          </p:cNvPicPr>
          <p:nvPr/>
        </p:nvPicPr>
        <p:blipFill>
          <a:blip r:embed="rId15"/>
          <a:stretch>
            <a:fillRect/>
          </a:stretch>
        </p:blipFill>
        <p:spPr>
          <a:xfrm>
            <a:off x="26514870" y="38561314"/>
            <a:ext cx="3145727" cy="1693527"/>
          </a:xfrm>
          <a:prstGeom prst="rect">
            <a:avLst/>
          </a:prstGeom>
        </p:spPr>
      </p:pic>
      <p:sp>
        <p:nvSpPr>
          <p:cNvPr id="22" name="Rectangle 21">
            <a:extLst>
              <a:ext uri="{FF2B5EF4-FFF2-40B4-BE49-F238E27FC236}">
                <a16:creationId xmlns:a16="http://schemas.microsoft.com/office/drawing/2014/main" id="{12D58EF8-EFF9-47F4-B3F0-A97552921979}"/>
              </a:ext>
            </a:extLst>
          </p:cNvPr>
          <p:cNvSpPr/>
          <p:nvPr/>
        </p:nvSpPr>
        <p:spPr>
          <a:xfrm>
            <a:off x="15410171" y="22930265"/>
            <a:ext cx="13554283" cy="608406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D3F98F2A-48B9-4174-8AC5-70BDB81CB6EF}"/>
              </a:ext>
            </a:extLst>
          </p:cNvPr>
          <p:cNvSpPr txBox="1"/>
          <p:nvPr/>
        </p:nvSpPr>
        <p:spPr>
          <a:xfrm>
            <a:off x="27611893" y="17529204"/>
            <a:ext cx="1351249" cy="369332"/>
          </a:xfrm>
          <a:prstGeom prst="rect">
            <a:avLst/>
          </a:prstGeom>
          <a:noFill/>
        </p:spPr>
        <p:txBody>
          <a:bodyPr wrap="square" rtlCol="0">
            <a:spAutoFit/>
          </a:bodyPr>
          <a:lstStyle/>
          <a:p>
            <a:r>
              <a:rPr lang="de-DE" dirty="0"/>
              <a:t>in h</a:t>
            </a:r>
            <a:endParaRPr lang="en-GB" dirty="0"/>
          </a:p>
        </p:txBody>
      </p:sp>
      <p:sp>
        <p:nvSpPr>
          <p:cNvPr id="55" name="TextBox 17">
            <a:extLst>
              <a:ext uri="{FF2B5EF4-FFF2-40B4-BE49-F238E27FC236}">
                <a16:creationId xmlns:a16="http://schemas.microsoft.com/office/drawing/2014/main" id="{FA52A7A9-FA97-4E23-AA69-C9D09FE8FD16}"/>
              </a:ext>
            </a:extLst>
          </p:cNvPr>
          <p:cNvSpPr txBox="1"/>
          <p:nvPr/>
        </p:nvSpPr>
        <p:spPr>
          <a:xfrm>
            <a:off x="3076803" y="39104811"/>
            <a:ext cx="25815917" cy="31085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solidFill>
                  <a:schemeClr val="bg1"/>
                </a:solidFill>
              </a:rPr>
              <a:t>[1]	Leena </a:t>
            </a:r>
            <a:r>
              <a:rPr lang="en-US" sz="2800" dirty="0" err="1">
                <a:solidFill>
                  <a:schemeClr val="bg1"/>
                </a:solidFill>
              </a:rPr>
              <a:t>Salmela</a:t>
            </a:r>
            <a:r>
              <a:rPr lang="en-US" sz="2800" dirty="0">
                <a:solidFill>
                  <a:schemeClr val="bg1"/>
                </a:solidFill>
              </a:rPr>
              <a:t> and Eric Rivals, “</a:t>
            </a:r>
            <a:r>
              <a:rPr lang="en-GB" sz="2800" dirty="0" err="1">
                <a:solidFill>
                  <a:schemeClr val="bg1"/>
                </a:solidFill>
                <a:latin typeface="AdvP47D4A3"/>
              </a:rPr>
              <a:t>LoRDEC</a:t>
            </a:r>
            <a:r>
              <a:rPr lang="en-GB" sz="2800" dirty="0">
                <a:solidFill>
                  <a:schemeClr val="bg1"/>
                </a:solidFill>
                <a:latin typeface="AdvP47D4A3"/>
              </a:rPr>
              <a:t>: accurate and efficient long read error correction</a:t>
            </a:r>
            <a:r>
              <a:rPr lang="en-US" sz="2800" dirty="0">
                <a:solidFill>
                  <a:schemeClr val="bg1"/>
                </a:solidFill>
              </a:rPr>
              <a:t>”, </a:t>
            </a:r>
            <a:r>
              <a:rPr lang="en-US" sz="2800" i="1" dirty="0">
                <a:solidFill>
                  <a:schemeClr val="bg1"/>
                </a:solidFill>
              </a:rPr>
              <a:t>Bioinformatics</a:t>
            </a:r>
            <a:r>
              <a:rPr lang="en-US" sz="2800" dirty="0">
                <a:solidFill>
                  <a:schemeClr val="bg1"/>
                </a:solidFill>
              </a:rPr>
              <a:t>, vol. 30, no. 24 2014, </a:t>
            </a:r>
            <a:br>
              <a:rPr lang="en-US" sz="2800" dirty="0">
                <a:solidFill>
                  <a:schemeClr val="bg1"/>
                </a:solidFill>
              </a:rPr>
            </a:br>
            <a:r>
              <a:rPr lang="en-US" sz="2800" dirty="0">
                <a:solidFill>
                  <a:schemeClr val="bg1"/>
                </a:solidFill>
              </a:rPr>
              <a:t>pp. pages 3506–3514, 2014</a:t>
            </a:r>
            <a:endParaRPr lang="de-DE" sz="2800" dirty="0">
              <a:solidFill>
                <a:schemeClr val="bg1"/>
              </a:solidFill>
            </a:endParaRPr>
          </a:p>
          <a:p>
            <a:r>
              <a:rPr lang="en-US" sz="2800" dirty="0">
                <a:solidFill>
                  <a:schemeClr val="bg1"/>
                </a:solidFill>
              </a:rPr>
              <a:t>[2]	</a:t>
            </a:r>
            <a:r>
              <a:rPr lang="en-US" sz="2800" dirty="0" err="1">
                <a:solidFill>
                  <a:schemeClr val="bg1"/>
                </a:solidFill>
              </a:rPr>
              <a:t>Haowen</a:t>
            </a:r>
            <a:r>
              <a:rPr lang="en-US" sz="2800" dirty="0">
                <a:solidFill>
                  <a:schemeClr val="bg1"/>
                </a:solidFill>
              </a:rPr>
              <a:t> Zang, Chirag Jain and Srinivas </a:t>
            </a:r>
            <a:r>
              <a:rPr lang="en-US" sz="2800" dirty="0" err="1">
                <a:solidFill>
                  <a:schemeClr val="bg1"/>
                </a:solidFill>
              </a:rPr>
              <a:t>Aluru</a:t>
            </a:r>
            <a:r>
              <a:rPr lang="en-US" sz="2800" dirty="0">
                <a:solidFill>
                  <a:schemeClr val="bg1"/>
                </a:solidFill>
              </a:rPr>
              <a:t>, “A comprehensive evaluation of long read error correction methods”, </a:t>
            </a:r>
            <a:r>
              <a:rPr lang="en-US" sz="2800" i="1" dirty="0">
                <a:solidFill>
                  <a:schemeClr val="bg1"/>
                </a:solidFill>
              </a:rPr>
              <a:t>Briefings in </a:t>
            </a:r>
          </a:p>
          <a:p>
            <a:r>
              <a:rPr lang="en-US" sz="2800" i="1" dirty="0">
                <a:solidFill>
                  <a:schemeClr val="bg1"/>
                </a:solidFill>
              </a:rPr>
              <a:t>Bioinformatics</a:t>
            </a:r>
            <a:r>
              <a:rPr lang="en-US" sz="2800" dirty="0">
                <a:solidFill>
                  <a:schemeClr val="bg1"/>
                </a:solidFill>
              </a:rPr>
              <a:t>, preprint not released yet</a:t>
            </a:r>
            <a:endParaRPr lang="de-DE" sz="2800" dirty="0">
              <a:solidFill>
                <a:schemeClr val="bg1"/>
              </a:solidFill>
            </a:endParaRPr>
          </a:p>
          <a:p>
            <a:r>
              <a:rPr lang="en-US" sz="2800" dirty="0">
                <a:solidFill>
                  <a:schemeClr val="bg1"/>
                </a:solidFill>
              </a:rPr>
              <a:t>[3] “</a:t>
            </a:r>
            <a:r>
              <a:rPr lang="en-US" sz="2800" dirty="0" err="1">
                <a:solidFill>
                  <a:schemeClr val="bg1"/>
                </a:solidFill>
              </a:rPr>
              <a:t>LoRDEC</a:t>
            </a:r>
            <a:r>
              <a:rPr lang="en-US" sz="2800" dirty="0">
                <a:solidFill>
                  <a:schemeClr val="bg1"/>
                </a:solidFill>
              </a:rPr>
              <a:t>: hybrid correction of long reads”, 05.06.2019, University of Montpellier, date accessed 29.06.2019, URL: http://www.lirmm.fr/~rivals/lordec/</a:t>
            </a:r>
            <a:br>
              <a:rPr lang="en-US" sz="2800" dirty="0">
                <a:solidFill>
                  <a:schemeClr val="bg1"/>
                </a:solidFill>
              </a:rPr>
            </a:br>
            <a:r>
              <a:rPr lang="en-US" sz="2800" dirty="0">
                <a:solidFill>
                  <a:schemeClr val="bg1"/>
                </a:solidFill>
              </a:rPr>
              <a:t>[4]	Leena </a:t>
            </a:r>
            <a:r>
              <a:rPr lang="en-US" sz="2800" dirty="0" err="1">
                <a:solidFill>
                  <a:schemeClr val="bg1"/>
                </a:solidFill>
              </a:rPr>
              <a:t>Salmela</a:t>
            </a:r>
            <a:r>
              <a:rPr lang="en-US" sz="2800" dirty="0">
                <a:solidFill>
                  <a:schemeClr val="bg1"/>
                </a:solidFill>
              </a:rPr>
              <a:t> et al., “Accurate self-correction of errors in long reads using de </a:t>
            </a:r>
            <a:r>
              <a:rPr lang="en-US" sz="2800" dirty="0" err="1">
                <a:solidFill>
                  <a:schemeClr val="bg1"/>
                </a:solidFill>
              </a:rPr>
              <a:t>Bruijn</a:t>
            </a:r>
            <a:r>
              <a:rPr lang="en-US" sz="2800" dirty="0">
                <a:solidFill>
                  <a:schemeClr val="bg1"/>
                </a:solidFill>
              </a:rPr>
              <a:t> graphs”, </a:t>
            </a:r>
            <a:r>
              <a:rPr lang="en-US" sz="2800" i="1" dirty="0">
                <a:solidFill>
                  <a:schemeClr val="bg1"/>
                </a:solidFill>
              </a:rPr>
              <a:t>Bioinformatics</a:t>
            </a:r>
            <a:r>
              <a:rPr lang="en-US" sz="2800" dirty="0">
                <a:solidFill>
                  <a:schemeClr val="bg1"/>
                </a:solidFill>
              </a:rPr>
              <a:t>, vol. 33, 2017, pp. pages 799–806, 2016</a:t>
            </a:r>
            <a:endParaRPr lang="de-DE" sz="2800" dirty="0">
              <a:solidFill>
                <a:schemeClr val="bg1"/>
              </a:solidFill>
            </a:endParaRPr>
          </a:p>
          <a:p>
            <a:endParaRPr lang="de-DE" sz="2800" dirty="0">
              <a:solidFill>
                <a:schemeClr val="bg1"/>
              </a:solidFill>
            </a:endParaRPr>
          </a:p>
        </p:txBody>
      </p:sp>
      <p:sp>
        <p:nvSpPr>
          <p:cNvPr id="57" name="TextBox 17">
            <a:extLst>
              <a:ext uri="{FF2B5EF4-FFF2-40B4-BE49-F238E27FC236}">
                <a16:creationId xmlns:a16="http://schemas.microsoft.com/office/drawing/2014/main" id="{9ED6F965-BC4D-4485-AD0C-92B1F1ED2AF0}"/>
              </a:ext>
            </a:extLst>
          </p:cNvPr>
          <p:cNvSpPr txBox="1"/>
          <p:nvPr/>
        </p:nvSpPr>
        <p:spPr>
          <a:xfrm>
            <a:off x="3042320" y="42100800"/>
            <a:ext cx="25815917"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2800" dirty="0">
                <a:solidFill>
                  <a:schemeClr val="bg1"/>
                </a:solidFill>
              </a:rPr>
              <a:t>Nils </a:t>
            </a:r>
            <a:r>
              <a:rPr lang="de-DE" sz="2800" dirty="0" err="1">
                <a:solidFill>
                  <a:schemeClr val="bg1"/>
                </a:solidFill>
              </a:rPr>
              <a:t>Nover</a:t>
            </a:r>
            <a:r>
              <a:rPr lang="de-DE" sz="2800" dirty="0">
                <a:solidFill>
                  <a:schemeClr val="bg1"/>
                </a:solidFill>
              </a:rPr>
              <a:t>, Christopher Held;   Aktuelle Themen der Sequenzanalyse;   </a:t>
            </a:r>
            <a:r>
              <a:rPr lang="de-DE" sz="2800" dirty="0" err="1">
                <a:solidFill>
                  <a:schemeClr val="bg1"/>
                </a:solidFill>
              </a:rPr>
              <a:t>SoSe</a:t>
            </a:r>
            <a:r>
              <a:rPr lang="de-DE" sz="2800" dirty="0">
                <a:solidFill>
                  <a:schemeClr val="bg1"/>
                </a:solidFill>
              </a:rPr>
              <a:t> 2019</a:t>
            </a:r>
          </a:p>
        </p:txBody>
      </p:sp>
      <p:pic>
        <p:nvPicPr>
          <p:cNvPr id="4" name="Picture 3">
            <a:extLst>
              <a:ext uri="{FF2B5EF4-FFF2-40B4-BE49-F238E27FC236}">
                <a16:creationId xmlns:a16="http://schemas.microsoft.com/office/drawing/2014/main" id="{E59A0A6B-3B9E-4E51-A364-4D3B018EFC6B}"/>
              </a:ext>
            </a:extLst>
          </p:cNvPr>
          <p:cNvPicPr>
            <a:picLocks noChangeAspect="1"/>
          </p:cNvPicPr>
          <p:nvPr/>
        </p:nvPicPr>
        <p:blipFill>
          <a:blip r:embed="rId16"/>
          <a:stretch>
            <a:fillRect/>
          </a:stretch>
        </p:blipFill>
        <p:spPr>
          <a:xfrm>
            <a:off x="27066096" y="40473192"/>
            <a:ext cx="1973926" cy="1973926"/>
          </a:xfrm>
          <a:prstGeom prst="rect">
            <a:avLst/>
          </a:prstGeom>
        </p:spPr>
      </p:pic>
    </p:spTree>
    <p:extLst>
      <p:ext uri="{BB962C8B-B14F-4D97-AF65-F5344CB8AC3E}">
        <p14:creationId xmlns:p14="http://schemas.microsoft.com/office/powerpoint/2010/main" val="1972917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1242</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AdvP47D4A3</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Held</dc:creator>
  <cp:lastModifiedBy>Chris Held</cp:lastModifiedBy>
  <cp:revision>47</cp:revision>
  <dcterms:created xsi:type="dcterms:W3CDTF">2018-01-12T13:35:08Z</dcterms:created>
  <dcterms:modified xsi:type="dcterms:W3CDTF">2019-07-02T09:35:31Z</dcterms:modified>
</cp:coreProperties>
</file>