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75" r:id="rId2"/>
    <p:sldId id="262" r:id="rId3"/>
    <p:sldId id="261" r:id="rId4"/>
    <p:sldId id="260" r:id="rId5"/>
    <p:sldId id="258" r:id="rId6"/>
    <p:sldId id="259" r:id="rId7"/>
    <p:sldId id="273" r:id="rId8"/>
    <p:sldId id="265" r:id="rId9"/>
    <p:sldId id="264"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8C238-A036-4076-9862-76E7E701318F}" v="162" dt="2021-07-30T12:05:58.757"/>
    <p1510:client id="{6012B231-6008-49D4-ACA2-6A12E44AF3F1}" v="64" dt="2021-07-30T12:04:38.507"/>
    <p1510:client id="{3EEBB338-F835-7917-30CF-3D22047C246B}" v="309" dt="2021-07-30T12:05:52.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1"/>
    <p:restoredTop sz="94580"/>
  </p:normalViewPr>
  <p:slideViewPr>
    <p:cSldViewPr snapToGrid="0">
      <p:cViewPr varScale="1">
        <p:scale>
          <a:sx n="97" d="100"/>
          <a:sy n="97" d="100"/>
        </p:scale>
        <p:origin x="21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AGATLA UTTEJ KUMAR" userId="S::kandagatlauttej.kumar2019@vitstudent.ac.in::fcc40159-dc6e-4f4c-9b0e-b68100a42881" providerId="AD" clId="Web-{6012B231-6008-49D4-ACA2-6A12E44AF3F1}"/>
    <pc:docChg chg="addSld modSld addMainMaster delMainMaster">
      <pc:chgData name="KANDAGATLA UTTEJ KUMAR" userId="S::kandagatlauttej.kumar2019@vitstudent.ac.in::fcc40159-dc6e-4f4c-9b0e-b68100a42881" providerId="AD" clId="Web-{6012B231-6008-49D4-ACA2-6A12E44AF3F1}" dt="2021-07-30T12:04:38.507" v="45" actId="1076"/>
      <pc:docMkLst>
        <pc:docMk/>
      </pc:docMkLst>
      <pc:sldChg chg="addSp delSp modSp mod setBg modClrScheme chgLayout">
        <pc:chgData name="KANDAGATLA UTTEJ KUMAR" userId="S::kandagatlauttej.kumar2019@vitstudent.ac.in::fcc40159-dc6e-4f4c-9b0e-b68100a42881" providerId="AD" clId="Web-{6012B231-6008-49D4-ACA2-6A12E44AF3F1}" dt="2021-07-30T11:37:42.975" v="16"/>
        <pc:sldMkLst>
          <pc:docMk/>
          <pc:sldMk cId="3635439197" sldId="256"/>
        </pc:sldMkLst>
        <pc:spChg chg="mod">
          <ac:chgData name="KANDAGATLA UTTEJ KUMAR" userId="S::kandagatlauttej.kumar2019@vitstudent.ac.in::fcc40159-dc6e-4f4c-9b0e-b68100a42881" providerId="AD" clId="Web-{6012B231-6008-49D4-ACA2-6A12E44AF3F1}" dt="2021-07-30T11:37:42.975" v="16"/>
          <ac:spMkLst>
            <pc:docMk/>
            <pc:sldMk cId="3635439197" sldId="256"/>
            <ac:spMk id="2" creationId="{1AF570E6-14F8-4DF7-8F42-16A8A459707C}"/>
          </ac:spMkLst>
        </pc:spChg>
        <pc:spChg chg="mod">
          <ac:chgData name="KANDAGATLA UTTEJ KUMAR" userId="S::kandagatlauttej.kumar2019@vitstudent.ac.in::fcc40159-dc6e-4f4c-9b0e-b68100a42881" providerId="AD" clId="Web-{6012B231-6008-49D4-ACA2-6A12E44AF3F1}" dt="2021-07-30T11:37:42.975" v="16"/>
          <ac:spMkLst>
            <pc:docMk/>
            <pc:sldMk cId="3635439197" sldId="256"/>
            <ac:spMk id="3" creationId="{63E71AEA-A5FB-40F6-9B6A-3BB423AAD82F}"/>
          </ac:spMkLst>
        </pc:spChg>
        <pc:spChg chg="add del">
          <ac:chgData name="KANDAGATLA UTTEJ KUMAR" userId="S::kandagatlauttej.kumar2019@vitstudent.ac.in::fcc40159-dc6e-4f4c-9b0e-b68100a42881" providerId="AD" clId="Web-{6012B231-6008-49D4-ACA2-6A12E44AF3F1}" dt="2021-07-30T11:37:42.975" v="16"/>
          <ac:spMkLst>
            <pc:docMk/>
            <pc:sldMk cId="3635439197" sldId="256"/>
            <ac:spMk id="5" creationId="{CA22F210-7186-4074-94C5-FAD2C2EB15B2}"/>
          </ac:spMkLst>
        </pc:spChg>
        <pc:spChg chg="add del">
          <ac:chgData name="KANDAGATLA UTTEJ KUMAR" userId="S::kandagatlauttej.kumar2019@vitstudent.ac.in::fcc40159-dc6e-4f4c-9b0e-b68100a42881" providerId="AD" clId="Web-{6012B231-6008-49D4-ACA2-6A12E44AF3F1}" dt="2021-07-30T11:37:42.975" v="16"/>
          <ac:spMkLst>
            <pc:docMk/>
            <pc:sldMk cId="3635439197" sldId="256"/>
            <ac:spMk id="6" creationId="{7ED93057-B056-4D1D-B0DA-F1619DAAF5A1}"/>
          </ac:spMkLst>
        </pc:spChg>
        <pc:spChg chg="add del">
          <ac:chgData name="KANDAGATLA UTTEJ KUMAR" userId="S::kandagatlauttej.kumar2019@vitstudent.ac.in::fcc40159-dc6e-4f4c-9b0e-b68100a42881" providerId="AD" clId="Web-{6012B231-6008-49D4-ACA2-6A12E44AF3F1}" dt="2021-07-30T11:36:47.694" v="5"/>
          <ac:spMkLst>
            <pc:docMk/>
            <pc:sldMk cId="3635439197" sldId="256"/>
            <ac:spMk id="9" creationId="{9C51935E-4A08-4AE4-8E13-F40CD3C4F1C4}"/>
          </ac:spMkLst>
        </pc:spChg>
        <pc:spChg chg="add del">
          <ac:chgData name="KANDAGATLA UTTEJ KUMAR" userId="S::kandagatlauttej.kumar2019@vitstudent.ac.in::fcc40159-dc6e-4f4c-9b0e-b68100a42881" providerId="AD" clId="Web-{6012B231-6008-49D4-ACA2-6A12E44AF3F1}" dt="2021-07-30T11:37:42.975" v="16"/>
          <ac:spMkLst>
            <pc:docMk/>
            <pc:sldMk cId="3635439197" sldId="256"/>
            <ac:spMk id="13" creationId="{F5B41592-BC5E-4AE2-8CA7-91C73FD8F744}"/>
          </ac:spMkLst>
        </pc:spChg>
        <pc:spChg chg="add del">
          <ac:chgData name="KANDAGATLA UTTEJ KUMAR" userId="S::kandagatlauttej.kumar2019@vitstudent.ac.in::fcc40159-dc6e-4f4c-9b0e-b68100a42881" providerId="AD" clId="Web-{6012B231-6008-49D4-ACA2-6A12E44AF3F1}" dt="2021-07-30T11:37:42.975" v="16"/>
          <ac:spMkLst>
            <pc:docMk/>
            <pc:sldMk cId="3635439197" sldId="256"/>
            <ac:spMk id="15" creationId="{CB574A3D-9991-4D4A-91DF-0D0DE47DB31E}"/>
          </ac:spMkLst>
        </pc:spChg>
        <pc:spChg chg="add del">
          <ac:chgData name="KANDAGATLA UTTEJ KUMAR" userId="S::kandagatlauttej.kumar2019@vitstudent.ac.in::fcc40159-dc6e-4f4c-9b0e-b68100a42881" providerId="AD" clId="Web-{6012B231-6008-49D4-ACA2-6A12E44AF3F1}" dt="2021-07-30T11:37:42.975" v="16"/>
          <ac:spMkLst>
            <pc:docMk/>
            <pc:sldMk cId="3635439197" sldId="256"/>
            <ac:spMk id="17" creationId="{D5A56255-4961-41E1-887B-7319F23C909E}"/>
          </ac:spMkLst>
        </pc:spChg>
        <pc:spChg chg="add">
          <ac:chgData name="KANDAGATLA UTTEJ KUMAR" userId="S::kandagatlauttej.kumar2019@vitstudent.ac.in::fcc40159-dc6e-4f4c-9b0e-b68100a42881" providerId="AD" clId="Web-{6012B231-6008-49D4-ACA2-6A12E44AF3F1}" dt="2021-07-30T11:37:42.975" v="16"/>
          <ac:spMkLst>
            <pc:docMk/>
            <pc:sldMk cId="3635439197" sldId="256"/>
            <ac:spMk id="22" creationId="{375C00A8-2250-4F87-9F80-E3E80531FB89}"/>
          </ac:spMkLst>
        </pc:spChg>
        <pc:spChg chg="add">
          <ac:chgData name="KANDAGATLA UTTEJ KUMAR" userId="S::kandagatlauttej.kumar2019@vitstudent.ac.in::fcc40159-dc6e-4f4c-9b0e-b68100a42881" providerId="AD" clId="Web-{6012B231-6008-49D4-ACA2-6A12E44AF3F1}" dt="2021-07-30T11:37:42.975" v="16"/>
          <ac:spMkLst>
            <pc:docMk/>
            <pc:sldMk cId="3635439197" sldId="256"/>
            <ac:spMk id="24" creationId="{5CC528D8-C318-4E44-BB11-0CAE58C2AF1C}"/>
          </ac:spMkLst>
        </pc:spChg>
        <pc:spChg chg="add">
          <ac:chgData name="KANDAGATLA UTTEJ KUMAR" userId="S::kandagatlauttej.kumar2019@vitstudent.ac.in::fcc40159-dc6e-4f4c-9b0e-b68100a42881" providerId="AD" clId="Web-{6012B231-6008-49D4-ACA2-6A12E44AF3F1}" dt="2021-07-30T11:37:42.975" v="16"/>
          <ac:spMkLst>
            <pc:docMk/>
            <pc:sldMk cId="3635439197" sldId="256"/>
            <ac:spMk id="33" creationId="{6FA27A92-E95C-4CE7-A034-1729B3C62023}"/>
          </ac:spMkLst>
        </pc:spChg>
        <pc:grpChg chg="add del">
          <ac:chgData name="KANDAGATLA UTTEJ KUMAR" userId="S::kandagatlauttej.kumar2019@vitstudent.ac.in::fcc40159-dc6e-4f4c-9b0e-b68100a42881" providerId="AD" clId="Web-{6012B231-6008-49D4-ACA2-6A12E44AF3F1}" dt="2021-07-30T11:36:47.694" v="5"/>
          <ac:grpSpMkLst>
            <pc:docMk/>
            <pc:sldMk cId="3635439197" sldId="256"/>
            <ac:grpSpMk id="11" creationId="{4B7AF231-444C-44D0-B791-BAFE395E36AC}"/>
          </ac:grpSpMkLst>
        </pc:grpChg>
        <pc:grpChg chg="add">
          <ac:chgData name="KANDAGATLA UTTEJ KUMAR" userId="S::kandagatlauttej.kumar2019@vitstudent.ac.in::fcc40159-dc6e-4f4c-9b0e-b68100a42881" providerId="AD" clId="Web-{6012B231-6008-49D4-ACA2-6A12E44AF3F1}" dt="2021-07-30T11:37:42.975" v="16"/>
          <ac:grpSpMkLst>
            <pc:docMk/>
            <pc:sldMk cId="3635439197" sldId="256"/>
            <ac:grpSpMk id="26" creationId="{6F84FFF5-4ABC-42CD-9D4C-9F3AB50FD3B9}"/>
          </ac:grpSpMkLst>
        </pc:grpChg>
        <pc:picChg chg="add del">
          <ac:chgData name="KANDAGATLA UTTEJ KUMAR" userId="S::kandagatlauttej.kumar2019@vitstudent.ac.in::fcc40159-dc6e-4f4c-9b0e-b68100a42881" providerId="AD" clId="Web-{6012B231-6008-49D4-ACA2-6A12E44AF3F1}" dt="2021-07-30T11:36:47.694" v="5"/>
          <ac:picMkLst>
            <pc:docMk/>
            <pc:sldMk cId="3635439197" sldId="256"/>
            <ac:picMk id="4" creationId="{33F19383-33D8-4B6B-A9FE-4E6E987401F5}"/>
          </ac:picMkLst>
        </pc:picChg>
        <pc:picChg chg="add mod">
          <ac:chgData name="KANDAGATLA UTTEJ KUMAR" userId="S::kandagatlauttej.kumar2019@vitstudent.ac.in::fcc40159-dc6e-4f4c-9b0e-b68100a42881" providerId="AD" clId="Web-{6012B231-6008-49D4-ACA2-6A12E44AF3F1}" dt="2021-07-30T11:37:42.975" v="16"/>
          <ac:picMkLst>
            <pc:docMk/>
            <pc:sldMk cId="3635439197" sldId="256"/>
            <ac:picMk id="7" creationId="{E6B81EAF-3E42-4A00-AF5B-5252A174BD56}"/>
          </ac:picMkLst>
        </pc:picChg>
      </pc:sldChg>
      <pc:sldChg chg="new">
        <pc:chgData name="KANDAGATLA UTTEJ KUMAR" userId="S::kandagatlauttej.kumar2019@vitstudent.ac.in::fcc40159-dc6e-4f4c-9b0e-b68100a42881" providerId="AD" clId="Web-{6012B231-6008-49D4-ACA2-6A12E44AF3F1}" dt="2021-07-30T11:38:48.381" v="17"/>
        <pc:sldMkLst>
          <pc:docMk/>
          <pc:sldMk cId="406839066" sldId="257"/>
        </pc:sldMkLst>
      </pc:sldChg>
      <pc:sldChg chg="addSp delSp modSp">
        <pc:chgData name="KANDAGATLA UTTEJ KUMAR" userId="S::kandagatlauttej.kumar2019@vitstudent.ac.in::fcc40159-dc6e-4f4c-9b0e-b68100a42881" providerId="AD" clId="Web-{6012B231-6008-49D4-ACA2-6A12E44AF3F1}" dt="2021-07-30T11:43:42.053" v="20"/>
        <pc:sldMkLst>
          <pc:docMk/>
          <pc:sldMk cId="4135832387" sldId="257"/>
        </pc:sldMkLst>
        <pc:spChg chg="mod">
          <ac:chgData name="KANDAGATLA UTTEJ KUMAR" userId="S::kandagatlauttej.kumar2019@vitstudent.ac.in::fcc40159-dc6e-4f4c-9b0e-b68100a42881" providerId="AD" clId="Web-{6012B231-6008-49D4-ACA2-6A12E44AF3F1}" dt="2021-07-30T11:43:42.053" v="20"/>
          <ac:spMkLst>
            <pc:docMk/>
            <pc:sldMk cId="4135832387" sldId="257"/>
            <ac:spMk id="2" creationId="{6D62C3FC-4FFC-422D-921D-894D03EEE8C4}"/>
          </ac:spMkLst>
        </pc:spChg>
        <pc:spChg chg="del">
          <ac:chgData name="KANDAGATLA UTTEJ KUMAR" userId="S::kandagatlauttej.kumar2019@vitstudent.ac.in::fcc40159-dc6e-4f4c-9b0e-b68100a42881" providerId="AD" clId="Web-{6012B231-6008-49D4-ACA2-6A12E44AF3F1}" dt="2021-07-30T11:40:24.975" v="18"/>
          <ac:spMkLst>
            <pc:docMk/>
            <pc:sldMk cId="4135832387" sldId="257"/>
            <ac:spMk id="3" creationId="{2790FA0F-F22F-4C64-8AA7-0C7B271C3ED2}"/>
          </ac:spMkLst>
        </pc:spChg>
        <pc:spChg chg="del">
          <ac:chgData name="KANDAGATLA UTTEJ KUMAR" userId="S::kandagatlauttej.kumar2019@vitstudent.ac.in::fcc40159-dc6e-4f4c-9b0e-b68100a42881" providerId="AD" clId="Web-{6012B231-6008-49D4-ACA2-6A12E44AF3F1}" dt="2021-07-30T11:42:23.725" v="19"/>
          <ac:spMkLst>
            <pc:docMk/>
            <pc:sldMk cId="4135832387" sldId="257"/>
            <ac:spMk id="10" creationId="{458183E0-58D3-4C7F-97F0-2494113B38F6}"/>
          </ac:spMkLst>
        </pc:spChg>
        <pc:spChg chg="del">
          <ac:chgData name="KANDAGATLA UTTEJ KUMAR" userId="S::kandagatlauttej.kumar2019@vitstudent.ac.in::fcc40159-dc6e-4f4c-9b0e-b68100a42881" providerId="AD" clId="Web-{6012B231-6008-49D4-ACA2-6A12E44AF3F1}" dt="2021-07-30T11:42:23.725" v="19"/>
          <ac:spMkLst>
            <pc:docMk/>
            <pc:sldMk cId="4135832387" sldId="257"/>
            <ac:spMk id="12" creationId="{493D7220-9A41-4B89-8A05-2E854925EDA1}"/>
          </ac:spMkLst>
        </pc:spChg>
        <pc:spChg chg="add del">
          <ac:chgData name="KANDAGATLA UTTEJ KUMAR" userId="S::kandagatlauttej.kumar2019@vitstudent.ac.in::fcc40159-dc6e-4f4c-9b0e-b68100a42881" providerId="AD" clId="Web-{6012B231-6008-49D4-ACA2-6A12E44AF3F1}" dt="2021-07-30T11:43:42.053" v="20"/>
          <ac:spMkLst>
            <pc:docMk/>
            <pc:sldMk cId="4135832387" sldId="257"/>
            <ac:spMk id="27" creationId="{77889169-379D-4FD8-915F-A11C1EC5BCD2}"/>
          </ac:spMkLst>
        </pc:spChg>
        <pc:spChg chg="add del">
          <ac:chgData name="KANDAGATLA UTTEJ KUMAR" userId="S::kandagatlauttej.kumar2019@vitstudent.ac.in::fcc40159-dc6e-4f4c-9b0e-b68100a42881" providerId="AD" clId="Web-{6012B231-6008-49D4-ACA2-6A12E44AF3F1}" dt="2021-07-30T11:43:42.053" v="20"/>
          <ac:spMkLst>
            <pc:docMk/>
            <pc:sldMk cId="4135832387" sldId="257"/>
            <ac:spMk id="29" creationId="{4215B73D-D047-4FE7-9B7F-1C897694A168}"/>
          </ac:spMkLst>
        </pc:spChg>
        <pc:spChg chg="add del">
          <ac:chgData name="KANDAGATLA UTTEJ KUMAR" userId="S::kandagatlauttej.kumar2019@vitstudent.ac.in::fcc40159-dc6e-4f4c-9b0e-b68100a42881" providerId="AD" clId="Web-{6012B231-6008-49D4-ACA2-6A12E44AF3F1}" dt="2021-07-30T11:43:42.053" v="20"/>
          <ac:spMkLst>
            <pc:docMk/>
            <pc:sldMk cId="4135832387" sldId="257"/>
            <ac:spMk id="39" creationId="{6859B3BF-E9F2-4912-A417-7D3FD77BEB84}"/>
          </ac:spMkLst>
        </pc:spChg>
        <pc:spChg chg="add">
          <ac:chgData name="KANDAGATLA UTTEJ KUMAR" userId="S::kandagatlauttej.kumar2019@vitstudent.ac.in::fcc40159-dc6e-4f4c-9b0e-b68100a42881" providerId="AD" clId="Web-{6012B231-6008-49D4-ACA2-6A12E44AF3F1}" dt="2021-07-30T11:43:42.053" v="20"/>
          <ac:spMkLst>
            <pc:docMk/>
            <pc:sldMk cId="4135832387" sldId="257"/>
            <ac:spMk id="48" creationId="{458183E0-58D3-4C7F-97F0-2494113B38F6}"/>
          </ac:spMkLst>
        </pc:spChg>
        <pc:spChg chg="add">
          <ac:chgData name="KANDAGATLA UTTEJ KUMAR" userId="S::kandagatlauttej.kumar2019@vitstudent.ac.in::fcc40159-dc6e-4f4c-9b0e-b68100a42881" providerId="AD" clId="Web-{6012B231-6008-49D4-ACA2-6A12E44AF3F1}" dt="2021-07-30T11:43:42.053" v="20"/>
          <ac:spMkLst>
            <pc:docMk/>
            <pc:sldMk cId="4135832387" sldId="257"/>
            <ac:spMk id="50" creationId="{493D7220-9A41-4B89-8A05-2E854925EDA1}"/>
          </ac:spMkLst>
        </pc:spChg>
        <pc:grpChg chg="del">
          <ac:chgData name="KANDAGATLA UTTEJ KUMAR" userId="S::kandagatlauttej.kumar2019@vitstudent.ac.in::fcc40159-dc6e-4f4c-9b0e-b68100a42881" providerId="AD" clId="Web-{6012B231-6008-49D4-ACA2-6A12E44AF3F1}" dt="2021-07-30T11:42:23.725" v="19"/>
          <ac:grpSpMkLst>
            <pc:docMk/>
            <pc:sldMk cId="4135832387" sldId="257"/>
            <ac:grpSpMk id="14" creationId="{9215E110-AB5D-437B-9906-4A431F695EDF}"/>
          </ac:grpSpMkLst>
        </pc:grpChg>
        <pc:grpChg chg="add del">
          <ac:chgData name="KANDAGATLA UTTEJ KUMAR" userId="S::kandagatlauttej.kumar2019@vitstudent.ac.in::fcc40159-dc6e-4f4c-9b0e-b68100a42881" providerId="AD" clId="Web-{6012B231-6008-49D4-ACA2-6A12E44AF3F1}" dt="2021-07-30T11:43:42.053" v="20"/>
          <ac:grpSpMkLst>
            <pc:docMk/>
            <pc:sldMk cId="4135832387" sldId="257"/>
            <ac:grpSpMk id="31" creationId="{D25992B3-326F-4D73-95CD-6F59E814C2DB}"/>
          </ac:grpSpMkLst>
        </pc:grpChg>
        <pc:grpChg chg="add">
          <ac:chgData name="KANDAGATLA UTTEJ KUMAR" userId="S::kandagatlauttej.kumar2019@vitstudent.ac.in::fcc40159-dc6e-4f4c-9b0e-b68100a42881" providerId="AD" clId="Web-{6012B231-6008-49D4-ACA2-6A12E44AF3F1}" dt="2021-07-30T11:43:42.053" v="20"/>
          <ac:grpSpMkLst>
            <pc:docMk/>
            <pc:sldMk cId="4135832387" sldId="257"/>
            <ac:grpSpMk id="52" creationId="{9215E110-AB5D-437B-9906-4A431F695EDF}"/>
          </ac:grpSpMkLst>
        </pc:grpChg>
        <pc:graphicFrameChg chg="add mod modGraphic">
          <ac:chgData name="KANDAGATLA UTTEJ KUMAR" userId="S::kandagatlauttej.kumar2019@vitstudent.ac.in::fcc40159-dc6e-4f4c-9b0e-b68100a42881" providerId="AD" clId="Web-{6012B231-6008-49D4-ACA2-6A12E44AF3F1}" dt="2021-07-30T11:43:42.053" v="20"/>
          <ac:graphicFrameMkLst>
            <pc:docMk/>
            <pc:sldMk cId="4135832387" sldId="257"/>
            <ac:graphicFrameMk id="5" creationId="{DC7F795C-1E6D-41CD-97F0-64BFED19D58E}"/>
          </ac:graphicFrameMkLst>
        </pc:graphicFrameChg>
        <pc:picChg chg="add del">
          <ac:chgData name="KANDAGATLA UTTEJ KUMAR" userId="S::kandagatlauttej.kumar2019@vitstudent.ac.in::fcc40159-dc6e-4f4c-9b0e-b68100a42881" providerId="AD" clId="Web-{6012B231-6008-49D4-ACA2-6A12E44AF3F1}" dt="2021-07-30T11:43:42.053" v="20"/>
          <ac:picMkLst>
            <pc:docMk/>
            <pc:sldMk cId="4135832387" sldId="257"/>
            <ac:picMk id="41" creationId="{B93890BA-3DA0-4FE5-95C0-FB4DD439A377}"/>
          </ac:picMkLst>
        </pc:picChg>
        <pc:picChg chg="add del">
          <ac:chgData name="KANDAGATLA UTTEJ KUMAR" userId="S::kandagatlauttej.kumar2019@vitstudent.ac.in::fcc40159-dc6e-4f4c-9b0e-b68100a42881" providerId="AD" clId="Web-{6012B231-6008-49D4-ACA2-6A12E44AF3F1}" dt="2021-07-30T11:43:42.053" v="20"/>
          <ac:picMkLst>
            <pc:docMk/>
            <pc:sldMk cId="4135832387" sldId="257"/>
            <ac:picMk id="43" creationId="{0B6C5D7A-F5E9-44AE-9B0E-DA0C97AD7B1C}"/>
          </ac:picMkLst>
        </pc:picChg>
      </pc:sldChg>
      <pc:sldChg chg="modSp">
        <pc:chgData name="KANDAGATLA UTTEJ KUMAR" userId="S::kandagatlauttej.kumar2019@vitstudent.ac.in::fcc40159-dc6e-4f4c-9b0e-b68100a42881" providerId="AD" clId="Web-{6012B231-6008-49D4-ACA2-6A12E44AF3F1}" dt="2021-07-30T11:50:08.929" v="28" actId="20577"/>
        <pc:sldMkLst>
          <pc:docMk/>
          <pc:sldMk cId="2295352671" sldId="259"/>
        </pc:sldMkLst>
        <pc:spChg chg="mod">
          <ac:chgData name="KANDAGATLA UTTEJ KUMAR" userId="S::kandagatlauttej.kumar2019@vitstudent.ac.in::fcc40159-dc6e-4f4c-9b0e-b68100a42881" providerId="AD" clId="Web-{6012B231-6008-49D4-ACA2-6A12E44AF3F1}" dt="2021-07-30T11:50:08.929" v="28" actId="20577"/>
          <ac:spMkLst>
            <pc:docMk/>
            <pc:sldMk cId="2295352671" sldId="259"/>
            <ac:spMk id="3" creationId="{1539B3E6-ECC2-4628-8C2D-09882D462618}"/>
          </ac:spMkLst>
        </pc:spChg>
      </pc:sldChg>
      <pc:sldChg chg="modSp">
        <pc:chgData name="KANDAGATLA UTTEJ KUMAR" userId="S::kandagatlauttej.kumar2019@vitstudent.ac.in::fcc40159-dc6e-4f4c-9b0e-b68100a42881" providerId="AD" clId="Web-{6012B231-6008-49D4-ACA2-6A12E44AF3F1}" dt="2021-07-30T12:04:38.507" v="45" actId="1076"/>
        <pc:sldMkLst>
          <pc:docMk/>
          <pc:sldMk cId="229798264" sldId="260"/>
        </pc:sldMkLst>
        <pc:spChg chg="mod">
          <ac:chgData name="KANDAGATLA UTTEJ KUMAR" userId="S::kandagatlauttej.kumar2019@vitstudent.ac.in::fcc40159-dc6e-4f4c-9b0e-b68100a42881" providerId="AD" clId="Web-{6012B231-6008-49D4-ACA2-6A12E44AF3F1}" dt="2021-07-30T11:54:51.116" v="38" actId="20577"/>
          <ac:spMkLst>
            <pc:docMk/>
            <pc:sldMk cId="229798264" sldId="260"/>
            <ac:spMk id="3" creationId="{C68BDF15-E6C5-4C06-AA32-82C2C2756E8F}"/>
          </ac:spMkLst>
        </pc:spChg>
        <pc:spChg chg="mod">
          <ac:chgData name="KANDAGATLA UTTEJ KUMAR" userId="S::kandagatlauttej.kumar2019@vitstudent.ac.in::fcc40159-dc6e-4f4c-9b0e-b68100a42881" providerId="AD" clId="Web-{6012B231-6008-49D4-ACA2-6A12E44AF3F1}" dt="2021-07-30T12:04:38.507" v="45" actId="1076"/>
          <ac:spMkLst>
            <pc:docMk/>
            <pc:sldMk cId="229798264" sldId="260"/>
            <ac:spMk id="7" creationId="{4E638396-C6EB-4ED3-B93E-EDBDF926AC25}"/>
          </ac:spMkLst>
        </pc:spChg>
      </pc:sldChg>
      <pc:sldChg chg="addSp modSp mod setBg">
        <pc:chgData name="KANDAGATLA UTTEJ KUMAR" userId="S::kandagatlauttej.kumar2019@vitstudent.ac.in::fcc40159-dc6e-4f4c-9b0e-b68100a42881" providerId="AD" clId="Web-{6012B231-6008-49D4-ACA2-6A12E44AF3F1}" dt="2021-07-30T11:54:25.085" v="36" actId="20577"/>
        <pc:sldMkLst>
          <pc:docMk/>
          <pc:sldMk cId="2362638427" sldId="261"/>
        </pc:sldMkLst>
        <pc:spChg chg="mod">
          <ac:chgData name="KANDAGATLA UTTEJ KUMAR" userId="S::kandagatlauttej.kumar2019@vitstudent.ac.in::fcc40159-dc6e-4f4c-9b0e-b68100a42881" providerId="AD" clId="Web-{6012B231-6008-49D4-ACA2-6A12E44AF3F1}" dt="2021-07-30T11:51:28.491" v="29" actId="20577"/>
          <ac:spMkLst>
            <pc:docMk/>
            <pc:sldMk cId="2362638427" sldId="261"/>
            <ac:spMk id="2" creationId="{7DA18319-CB91-444B-BA40-3C57558C3891}"/>
          </ac:spMkLst>
        </pc:spChg>
        <pc:spChg chg="mod">
          <ac:chgData name="KANDAGATLA UTTEJ KUMAR" userId="S::kandagatlauttej.kumar2019@vitstudent.ac.in::fcc40159-dc6e-4f4c-9b0e-b68100a42881" providerId="AD" clId="Web-{6012B231-6008-49D4-ACA2-6A12E44AF3F1}" dt="2021-07-30T11:54:25.085" v="36" actId="20577"/>
          <ac:spMkLst>
            <pc:docMk/>
            <pc:sldMk cId="2362638427" sldId="261"/>
            <ac:spMk id="3" creationId="{25552AE0-2B4D-4CD7-A758-4490CAA6052A}"/>
          </ac:spMkLst>
        </pc:spChg>
        <pc:spChg chg="add">
          <ac:chgData name="KANDAGATLA UTTEJ KUMAR" userId="S::kandagatlauttej.kumar2019@vitstudent.ac.in::fcc40159-dc6e-4f4c-9b0e-b68100a42881" providerId="AD" clId="Web-{6012B231-6008-49D4-ACA2-6A12E44AF3F1}" dt="2021-07-30T11:47:10.882" v="21"/>
          <ac:spMkLst>
            <pc:docMk/>
            <pc:sldMk cId="2362638427" sldId="261"/>
            <ac:spMk id="8" creationId="{DA92FA62-7A45-4F89-A245-0BA05F754F35}"/>
          </ac:spMkLst>
        </pc:spChg>
        <pc:spChg chg="add">
          <ac:chgData name="KANDAGATLA UTTEJ KUMAR" userId="S::kandagatlauttej.kumar2019@vitstudent.ac.in::fcc40159-dc6e-4f4c-9b0e-b68100a42881" providerId="AD" clId="Web-{6012B231-6008-49D4-ACA2-6A12E44AF3F1}" dt="2021-07-30T11:47:10.882" v="21"/>
          <ac:spMkLst>
            <pc:docMk/>
            <pc:sldMk cId="2362638427" sldId="261"/>
            <ac:spMk id="10" creationId="{979E52E1-CB55-4954-96F6-B863715C8D7A}"/>
          </ac:spMkLst>
        </pc:spChg>
        <pc:spChg chg="add">
          <ac:chgData name="KANDAGATLA UTTEJ KUMAR" userId="S::kandagatlauttej.kumar2019@vitstudent.ac.in::fcc40159-dc6e-4f4c-9b0e-b68100a42881" providerId="AD" clId="Web-{6012B231-6008-49D4-ACA2-6A12E44AF3F1}" dt="2021-07-30T11:47:10.882" v="21"/>
          <ac:spMkLst>
            <pc:docMk/>
            <pc:sldMk cId="2362638427" sldId="261"/>
            <ac:spMk id="20" creationId="{617BF969-E9DF-46D8-B8CA-E33DFD3EE06F}"/>
          </ac:spMkLst>
        </pc:spChg>
        <pc:spChg chg="add">
          <ac:chgData name="KANDAGATLA UTTEJ KUMAR" userId="S::kandagatlauttej.kumar2019@vitstudent.ac.in::fcc40159-dc6e-4f4c-9b0e-b68100a42881" providerId="AD" clId="Web-{6012B231-6008-49D4-ACA2-6A12E44AF3F1}" dt="2021-07-30T11:47:10.882" v="21"/>
          <ac:spMkLst>
            <pc:docMk/>
            <pc:sldMk cId="2362638427" sldId="261"/>
            <ac:spMk id="24" creationId="{0A431FA1-4FB8-4CB5-AB06-09E989A31F93}"/>
          </ac:spMkLst>
        </pc:spChg>
        <pc:grpChg chg="add">
          <ac:chgData name="KANDAGATLA UTTEJ KUMAR" userId="S::kandagatlauttej.kumar2019@vitstudent.ac.in::fcc40159-dc6e-4f4c-9b0e-b68100a42881" providerId="AD" clId="Web-{6012B231-6008-49D4-ACA2-6A12E44AF3F1}" dt="2021-07-30T11:47:10.882" v="21"/>
          <ac:grpSpMkLst>
            <pc:docMk/>
            <pc:sldMk cId="2362638427" sldId="261"/>
            <ac:grpSpMk id="12" creationId="{40839DED-D13B-4FE2-AF8E-2113D887C8F1}"/>
          </ac:grpSpMkLst>
        </pc:grpChg>
        <pc:picChg chg="add">
          <ac:chgData name="KANDAGATLA UTTEJ KUMAR" userId="S::kandagatlauttej.kumar2019@vitstudent.ac.in::fcc40159-dc6e-4f4c-9b0e-b68100a42881" providerId="AD" clId="Web-{6012B231-6008-49D4-ACA2-6A12E44AF3F1}" dt="2021-07-30T11:47:10.882" v="21"/>
          <ac:picMkLst>
            <pc:docMk/>
            <pc:sldMk cId="2362638427" sldId="261"/>
            <ac:picMk id="22" creationId="{795AC1B9-428F-4D7F-BAA0-63B0FAC268F9}"/>
          </ac:picMkLst>
        </pc:picChg>
        <pc:picChg chg="add">
          <ac:chgData name="KANDAGATLA UTTEJ KUMAR" userId="S::kandagatlauttej.kumar2019@vitstudent.ac.in::fcc40159-dc6e-4f4c-9b0e-b68100a42881" providerId="AD" clId="Web-{6012B231-6008-49D4-ACA2-6A12E44AF3F1}" dt="2021-07-30T11:47:10.882" v="21"/>
          <ac:picMkLst>
            <pc:docMk/>
            <pc:sldMk cId="2362638427" sldId="261"/>
            <ac:picMk id="26" creationId="{5568B90D-1554-4791-ACD8-CA2511F62A45}"/>
          </ac:picMkLst>
        </pc:picChg>
        <pc:picChg chg="add">
          <ac:chgData name="KANDAGATLA UTTEJ KUMAR" userId="S::kandagatlauttej.kumar2019@vitstudent.ac.in::fcc40159-dc6e-4f4c-9b0e-b68100a42881" providerId="AD" clId="Web-{6012B231-6008-49D4-ACA2-6A12E44AF3F1}" dt="2021-07-30T11:47:10.882" v="21"/>
          <ac:picMkLst>
            <pc:docMk/>
            <pc:sldMk cId="2362638427" sldId="261"/>
            <ac:picMk id="28" creationId="{B0791895-5729-444A-BF43-B325E066B2EB}"/>
          </ac:picMkLst>
        </pc:picChg>
      </pc:sldChg>
      <pc:sldChg chg="modSp">
        <pc:chgData name="KANDAGATLA UTTEJ KUMAR" userId="S::kandagatlauttej.kumar2019@vitstudent.ac.in::fcc40159-dc6e-4f4c-9b0e-b68100a42881" providerId="AD" clId="Web-{6012B231-6008-49D4-ACA2-6A12E44AF3F1}" dt="2021-07-30T11:56:46.694" v="42" actId="20577"/>
        <pc:sldMkLst>
          <pc:docMk/>
          <pc:sldMk cId="2068970273" sldId="262"/>
        </pc:sldMkLst>
        <pc:spChg chg="mod">
          <ac:chgData name="KANDAGATLA UTTEJ KUMAR" userId="S::kandagatlauttej.kumar2019@vitstudent.ac.in::fcc40159-dc6e-4f4c-9b0e-b68100a42881" providerId="AD" clId="Web-{6012B231-6008-49D4-ACA2-6A12E44AF3F1}" dt="2021-07-30T11:56:46.694" v="42" actId="20577"/>
          <ac:spMkLst>
            <pc:docMk/>
            <pc:sldMk cId="2068970273" sldId="262"/>
            <ac:spMk id="3" creationId="{544A9794-2352-4164-8E48-21FE72FDF96D}"/>
          </ac:spMkLst>
        </pc:spChg>
      </pc:sldChg>
      <pc:sldChg chg="modSp">
        <pc:chgData name="KANDAGATLA UTTEJ KUMAR" userId="S::kandagatlauttej.kumar2019@vitstudent.ac.in::fcc40159-dc6e-4f4c-9b0e-b68100a42881" providerId="AD" clId="Web-{6012B231-6008-49D4-ACA2-6A12E44AF3F1}" dt="2021-07-30T11:57:55.788" v="44" actId="1076"/>
        <pc:sldMkLst>
          <pc:docMk/>
          <pc:sldMk cId="3286463809" sldId="265"/>
        </pc:sldMkLst>
        <pc:graphicFrameChg chg="mod">
          <ac:chgData name="KANDAGATLA UTTEJ KUMAR" userId="S::kandagatlauttej.kumar2019@vitstudent.ac.in::fcc40159-dc6e-4f4c-9b0e-b68100a42881" providerId="AD" clId="Web-{6012B231-6008-49D4-ACA2-6A12E44AF3F1}" dt="2021-07-30T11:57:55.788" v="44" actId="1076"/>
          <ac:graphicFrameMkLst>
            <pc:docMk/>
            <pc:sldMk cId="3286463809" sldId="265"/>
            <ac:graphicFrameMk id="166" creationId="{B6836F42-642B-433F-91BE-9D1F24D32757}"/>
          </ac:graphicFrameMkLst>
        </pc:graphicFrameChg>
      </pc:sldChg>
      <pc:sldChg chg="modSp">
        <pc:chgData name="KANDAGATLA UTTEJ KUMAR" userId="S::kandagatlauttej.kumar2019@vitstudent.ac.in::fcc40159-dc6e-4f4c-9b0e-b68100a42881" providerId="AD" clId="Web-{6012B231-6008-49D4-ACA2-6A12E44AF3F1}" dt="2021-07-30T11:53:26.819" v="32" actId="1076"/>
        <pc:sldMkLst>
          <pc:docMk/>
          <pc:sldMk cId="274863603" sldId="268"/>
        </pc:sldMkLst>
        <pc:picChg chg="mod">
          <ac:chgData name="KANDAGATLA UTTEJ KUMAR" userId="S::kandagatlauttej.kumar2019@vitstudent.ac.in::fcc40159-dc6e-4f4c-9b0e-b68100a42881" providerId="AD" clId="Web-{6012B231-6008-49D4-ACA2-6A12E44AF3F1}" dt="2021-07-30T11:53:26.819" v="32" actId="1076"/>
          <ac:picMkLst>
            <pc:docMk/>
            <pc:sldMk cId="274863603" sldId="268"/>
            <ac:picMk id="4" creationId="{75EEE9EE-E4ED-4D37-BDB3-D5962E0130CE}"/>
          </ac:picMkLst>
        </pc:picChg>
      </pc:sldChg>
      <pc:sldMasterChg chg="add del addSldLayout delSldLayout">
        <pc:chgData name="KANDAGATLA UTTEJ KUMAR" userId="S::kandagatlauttej.kumar2019@vitstudent.ac.in::fcc40159-dc6e-4f4c-9b0e-b68100a42881" providerId="AD" clId="Web-{6012B231-6008-49D4-ACA2-6A12E44AF3F1}" dt="2021-07-30T11:36:47.788" v="6"/>
        <pc:sldMasterMkLst>
          <pc:docMk/>
          <pc:sldMasterMk cId="463678510" sldId="2147483648"/>
        </pc:sldMasterMkLst>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552659117" sldId="2147483649"/>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151437327" sldId="2147483650"/>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460081554" sldId="2147483651"/>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422247441" sldId="2147483652"/>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2449974561" sldId="2147483653"/>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1297240204" sldId="2147483654"/>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2532771374" sldId="2147483655"/>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1848977386" sldId="2147483656"/>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1234571928" sldId="2147483657"/>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3604912540" sldId="2147483658"/>
          </pc:sldLayoutMkLst>
        </pc:sldLayoutChg>
        <pc:sldLayoutChg chg="add del">
          <pc:chgData name="KANDAGATLA UTTEJ KUMAR" userId="S::kandagatlauttej.kumar2019@vitstudent.ac.in::fcc40159-dc6e-4f4c-9b0e-b68100a42881" providerId="AD" clId="Web-{6012B231-6008-49D4-ACA2-6A12E44AF3F1}" dt="2021-07-30T11:36:47.788" v="6"/>
          <pc:sldLayoutMkLst>
            <pc:docMk/>
            <pc:sldMasterMk cId="463678510" sldId="2147483648"/>
            <pc:sldLayoutMk cId="1973825554" sldId="2147483659"/>
          </pc:sldLayoutMkLst>
        </pc:sldLayoutChg>
      </pc:sldMasterChg>
      <pc:sldMasterChg chg="add del addSldLayout delSldLayout">
        <pc:chgData name="KANDAGATLA UTTEJ KUMAR" userId="S::kandagatlauttej.kumar2019@vitstudent.ac.in::fcc40159-dc6e-4f4c-9b0e-b68100a42881" providerId="AD" clId="Web-{6012B231-6008-49D4-ACA2-6A12E44AF3F1}" dt="2021-07-30T11:36:47.694" v="5"/>
        <pc:sldMasterMkLst>
          <pc:docMk/>
          <pc:sldMasterMk cId="190783150" sldId="2147483686"/>
        </pc:sldMasterMkLst>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1925063572" sldId="2147483675"/>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1381957713" sldId="2147483676"/>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2660279365" sldId="2147483677"/>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229462140" sldId="2147483678"/>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263474531" sldId="2147483679"/>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2539529309" sldId="2147483680"/>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359063587" sldId="2147483681"/>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3359517678" sldId="2147483682"/>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490984424" sldId="2147483683"/>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3111983501" sldId="2147483684"/>
          </pc:sldLayoutMkLst>
        </pc:sldLayoutChg>
        <pc:sldLayoutChg chg="add del">
          <pc:chgData name="KANDAGATLA UTTEJ KUMAR" userId="S::kandagatlauttej.kumar2019@vitstudent.ac.in::fcc40159-dc6e-4f4c-9b0e-b68100a42881" providerId="AD" clId="Web-{6012B231-6008-49D4-ACA2-6A12E44AF3F1}" dt="2021-07-30T11:36:47.694" v="5"/>
          <pc:sldLayoutMkLst>
            <pc:docMk/>
            <pc:sldMasterMk cId="190783150" sldId="2147483686"/>
            <pc:sldLayoutMk cId="2233715310" sldId="2147483685"/>
          </pc:sldLayoutMkLst>
        </pc:sldLayoutChg>
      </pc:sldMasterChg>
      <pc:sldMasterChg chg="add del addSldLayout delSldLayout">
        <pc:chgData name="KANDAGATLA UTTEJ KUMAR" userId="S::kandagatlauttej.kumar2019@vitstudent.ac.in::fcc40159-dc6e-4f4c-9b0e-b68100a42881" providerId="AD" clId="Web-{6012B231-6008-49D4-ACA2-6A12E44AF3F1}" dt="2021-07-30T11:37:42.975" v="16"/>
        <pc:sldMasterMkLst>
          <pc:docMk/>
          <pc:sldMasterMk cId="697478767" sldId="2147483712"/>
        </pc:sldMasterMkLst>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423031549" sldId="2147483701"/>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230286611" sldId="2147483702"/>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466829321" sldId="2147483703"/>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2755917708" sldId="2147483704"/>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2020896804" sldId="2147483705"/>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1499780649" sldId="2147483706"/>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1468499964" sldId="2147483707"/>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3172886391" sldId="2147483708"/>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1843581979" sldId="2147483709"/>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287815308" sldId="2147483710"/>
          </pc:sldLayoutMkLst>
        </pc:sldLayoutChg>
        <pc:sldLayoutChg chg="add del">
          <pc:chgData name="KANDAGATLA UTTEJ KUMAR" userId="S::kandagatlauttej.kumar2019@vitstudent.ac.in::fcc40159-dc6e-4f4c-9b0e-b68100a42881" providerId="AD" clId="Web-{6012B231-6008-49D4-ACA2-6A12E44AF3F1}" dt="2021-07-30T11:37:42.975" v="16"/>
          <pc:sldLayoutMkLst>
            <pc:docMk/>
            <pc:sldMasterMk cId="697478767" sldId="2147483712"/>
            <pc:sldLayoutMk cId="4281249203" sldId="2147483711"/>
          </pc:sldLayoutMkLst>
        </pc:sldLayoutChg>
      </pc:sldMasterChg>
      <pc:sldMasterChg chg="add addSldLayout">
        <pc:chgData name="KANDAGATLA UTTEJ KUMAR" userId="S::kandagatlauttej.kumar2019@vitstudent.ac.in::fcc40159-dc6e-4f4c-9b0e-b68100a42881" providerId="AD" clId="Web-{6012B231-6008-49D4-ACA2-6A12E44AF3F1}" dt="2021-07-30T11:37:42.975" v="16"/>
        <pc:sldMasterMkLst>
          <pc:docMk/>
          <pc:sldMasterMk cId="1270442062" sldId="2147483801"/>
        </pc:sldMasterMkLst>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3649893674" sldId="2147483790"/>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3345557943" sldId="2147483791"/>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1782417033" sldId="2147483792"/>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3962619768" sldId="2147483793"/>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2358453729" sldId="2147483794"/>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1624170742" sldId="2147483795"/>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2997771512" sldId="2147483796"/>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2966394775" sldId="2147483797"/>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854959881" sldId="2147483798"/>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3206932898" sldId="2147483799"/>
          </pc:sldLayoutMkLst>
        </pc:sldLayoutChg>
        <pc:sldLayoutChg chg="add">
          <pc:chgData name="KANDAGATLA UTTEJ KUMAR" userId="S::kandagatlauttej.kumar2019@vitstudent.ac.in::fcc40159-dc6e-4f4c-9b0e-b68100a42881" providerId="AD" clId="Web-{6012B231-6008-49D4-ACA2-6A12E44AF3F1}" dt="2021-07-30T11:37:42.975" v="16"/>
          <pc:sldLayoutMkLst>
            <pc:docMk/>
            <pc:sldMasterMk cId="1270442062" sldId="2147483801"/>
            <pc:sldLayoutMk cId="2772746841" sldId="2147483800"/>
          </pc:sldLayoutMkLst>
        </pc:sldLayoutChg>
      </pc:sldMasterChg>
    </pc:docChg>
  </pc:docChgLst>
  <pc:docChgLst>
    <pc:chgData name="PRANAY THIPIRISHETTY" userId="S::pranay.thipirishetty2019@vitstudent.ac.in::a239c56d-b1d8-4bdc-b282-06800578c14c" providerId="AD" clId="Web-{7138C238-A036-4076-9862-76E7E701318F}"/>
    <pc:docChg chg="addSld delSld modSld">
      <pc:chgData name="PRANAY THIPIRISHETTY" userId="S::pranay.thipirishetty2019@vitstudent.ac.in::a239c56d-b1d8-4bdc-b282-06800578c14c" providerId="AD" clId="Web-{7138C238-A036-4076-9862-76E7E701318F}" dt="2021-07-30T12:05:58.757" v="108"/>
      <pc:docMkLst>
        <pc:docMk/>
      </pc:docMkLst>
      <pc:sldChg chg="delSp">
        <pc:chgData name="PRANAY THIPIRISHETTY" userId="S::pranay.thipirishetty2019@vitstudent.ac.in::a239c56d-b1d8-4bdc-b282-06800578c14c" providerId="AD" clId="Web-{7138C238-A036-4076-9862-76E7E701318F}" dt="2021-07-30T11:44:03.308" v="51"/>
        <pc:sldMkLst>
          <pc:docMk/>
          <pc:sldMk cId="3635439197" sldId="256"/>
        </pc:sldMkLst>
        <pc:spChg chg="del">
          <ac:chgData name="PRANAY THIPIRISHETTY" userId="S::pranay.thipirishetty2019@vitstudent.ac.in::a239c56d-b1d8-4bdc-b282-06800578c14c" providerId="AD" clId="Web-{7138C238-A036-4076-9862-76E7E701318F}" dt="2021-07-30T11:44:03.308" v="51"/>
          <ac:spMkLst>
            <pc:docMk/>
            <pc:sldMk cId="3635439197" sldId="256"/>
            <ac:spMk id="3" creationId="{63E71AEA-A5FB-40F6-9B6A-3BB423AAD82F}"/>
          </ac:spMkLst>
        </pc:spChg>
      </pc:sldChg>
      <pc:sldChg chg="addSp delSp modSp mod setBg">
        <pc:chgData name="PRANAY THIPIRISHETTY" userId="S::pranay.thipirishetty2019@vitstudent.ac.in::a239c56d-b1d8-4bdc-b282-06800578c14c" providerId="AD" clId="Web-{7138C238-A036-4076-9862-76E7E701318F}" dt="2021-07-30T11:45:05.668" v="52"/>
        <pc:sldMkLst>
          <pc:docMk/>
          <pc:sldMk cId="4135832387" sldId="257"/>
        </pc:sldMkLst>
        <pc:spChg chg="mod">
          <ac:chgData name="PRANAY THIPIRISHETTY" userId="S::pranay.thipirishetty2019@vitstudent.ac.in::a239c56d-b1d8-4bdc-b282-06800578c14c" providerId="AD" clId="Web-{7138C238-A036-4076-9862-76E7E701318F}" dt="2021-07-30T11:40:58.166" v="37"/>
          <ac:spMkLst>
            <pc:docMk/>
            <pc:sldMk cId="4135832387" sldId="257"/>
            <ac:spMk id="2" creationId="{6D62C3FC-4FFC-422D-921D-894D03EEE8C4}"/>
          </ac:spMkLst>
        </pc:spChg>
        <pc:spChg chg="mod">
          <ac:chgData name="PRANAY THIPIRISHETTY" userId="S::pranay.thipirishetty2019@vitstudent.ac.in::a239c56d-b1d8-4bdc-b282-06800578c14c" providerId="AD" clId="Web-{7138C238-A036-4076-9862-76E7E701318F}" dt="2021-07-30T11:40:06.181" v="33" actId="20577"/>
          <ac:spMkLst>
            <pc:docMk/>
            <pc:sldMk cId="4135832387" sldId="257"/>
            <ac:spMk id="3" creationId="{2790FA0F-F22F-4C64-8AA7-0C7B271C3ED2}"/>
          </ac:spMkLst>
        </pc:spChg>
        <pc:spChg chg="add">
          <ac:chgData name="PRANAY THIPIRISHETTY" userId="S::pranay.thipirishetty2019@vitstudent.ac.in::a239c56d-b1d8-4bdc-b282-06800578c14c" providerId="AD" clId="Web-{7138C238-A036-4076-9862-76E7E701318F}" dt="2021-07-30T11:40:58.166" v="37"/>
          <ac:spMkLst>
            <pc:docMk/>
            <pc:sldMk cId="4135832387" sldId="257"/>
            <ac:spMk id="10" creationId="{458183E0-58D3-4C7F-97F0-2494113B38F6}"/>
          </ac:spMkLst>
        </pc:spChg>
        <pc:spChg chg="add">
          <ac:chgData name="PRANAY THIPIRISHETTY" userId="S::pranay.thipirishetty2019@vitstudent.ac.in::a239c56d-b1d8-4bdc-b282-06800578c14c" providerId="AD" clId="Web-{7138C238-A036-4076-9862-76E7E701318F}" dt="2021-07-30T11:40:58.166" v="37"/>
          <ac:spMkLst>
            <pc:docMk/>
            <pc:sldMk cId="4135832387" sldId="257"/>
            <ac:spMk id="12" creationId="{493D7220-9A41-4B89-8A05-2E854925EDA1}"/>
          </ac:spMkLst>
        </pc:spChg>
        <pc:spChg chg="del">
          <ac:chgData name="PRANAY THIPIRISHETTY" userId="S::pranay.thipirishetty2019@vitstudent.ac.in::a239c56d-b1d8-4bdc-b282-06800578c14c" providerId="AD" clId="Web-{7138C238-A036-4076-9862-76E7E701318F}" dt="2021-07-30T11:45:05.668" v="52"/>
          <ac:spMkLst>
            <pc:docMk/>
            <pc:sldMk cId="4135832387" sldId="257"/>
            <ac:spMk id="48" creationId="{458183E0-58D3-4C7F-97F0-2494113B38F6}"/>
          </ac:spMkLst>
        </pc:spChg>
        <pc:spChg chg="del">
          <ac:chgData name="PRANAY THIPIRISHETTY" userId="S::pranay.thipirishetty2019@vitstudent.ac.in::a239c56d-b1d8-4bdc-b282-06800578c14c" providerId="AD" clId="Web-{7138C238-A036-4076-9862-76E7E701318F}" dt="2021-07-30T11:45:05.668" v="52"/>
          <ac:spMkLst>
            <pc:docMk/>
            <pc:sldMk cId="4135832387" sldId="257"/>
            <ac:spMk id="50" creationId="{493D7220-9A41-4B89-8A05-2E854925EDA1}"/>
          </ac:spMkLst>
        </pc:spChg>
        <pc:spChg chg="add">
          <ac:chgData name="PRANAY THIPIRISHETTY" userId="S::pranay.thipirishetty2019@vitstudent.ac.in::a239c56d-b1d8-4bdc-b282-06800578c14c" providerId="AD" clId="Web-{7138C238-A036-4076-9862-76E7E701318F}" dt="2021-07-30T11:45:05.668" v="52"/>
          <ac:spMkLst>
            <pc:docMk/>
            <pc:sldMk cId="4135832387" sldId="257"/>
            <ac:spMk id="65" creationId="{458183E0-58D3-4C7F-97F0-2494113B38F6}"/>
          </ac:spMkLst>
        </pc:spChg>
        <pc:spChg chg="add">
          <ac:chgData name="PRANAY THIPIRISHETTY" userId="S::pranay.thipirishetty2019@vitstudent.ac.in::a239c56d-b1d8-4bdc-b282-06800578c14c" providerId="AD" clId="Web-{7138C238-A036-4076-9862-76E7E701318F}" dt="2021-07-30T11:45:05.668" v="52"/>
          <ac:spMkLst>
            <pc:docMk/>
            <pc:sldMk cId="4135832387" sldId="257"/>
            <ac:spMk id="67" creationId="{493D7220-9A41-4B89-8A05-2E854925EDA1}"/>
          </ac:spMkLst>
        </pc:spChg>
        <pc:grpChg chg="add">
          <ac:chgData name="PRANAY THIPIRISHETTY" userId="S::pranay.thipirishetty2019@vitstudent.ac.in::a239c56d-b1d8-4bdc-b282-06800578c14c" providerId="AD" clId="Web-{7138C238-A036-4076-9862-76E7E701318F}" dt="2021-07-30T11:40:58.166" v="37"/>
          <ac:grpSpMkLst>
            <pc:docMk/>
            <pc:sldMk cId="4135832387" sldId="257"/>
            <ac:grpSpMk id="14" creationId="{9215E110-AB5D-437B-9906-4A431F695EDF}"/>
          </ac:grpSpMkLst>
        </pc:grpChg>
        <pc:grpChg chg="del">
          <ac:chgData name="PRANAY THIPIRISHETTY" userId="S::pranay.thipirishetty2019@vitstudent.ac.in::a239c56d-b1d8-4bdc-b282-06800578c14c" providerId="AD" clId="Web-{7138C238-A036-4076-9862-76E7E701318F}" dt="2021-07-30T11:45:05.668" v="52"/>
          <ac:grpSpMkLst>
            <pc:docMk/>
            <pc:sldMk cId="4135832387" sldId="257"/>
            <ac:grpSpMk id="52" creationId="{9215E110-AB5D-437B-9906-4A431F695EDF}"/>
          </ac:grpSpMkLst>
        </pc:grpChg>
        <pc:grpChg chg="add">
          <ac:chgData name="PRANAY THIPIRISHETTY" userId="S::pranay.thipirishetty2019@vitstudent.ac.in::a239c56d-b1d8-4bdc-b282-06800578c14c" providerId="AD" clId="Web-{7138C238-A036-4076-9862-76E7E701318F}" dt="2021-07-30T11:45:05.668" v="52"/>
          <ac:grpSpMkLst>
            <pc:docMk/>
            <pc:sldMk cId="4135832387" sldId="257"/>
            <ac:grpSpMk id="69" creationId="{9215E110-AB5D-437B-9906-4A431F695EDF}"/>
          </ac:grpSpMkLst>
        </pc:grpChg>
        <pc:graphicFrameChg chg="mod modGraphic">
          <ac:chgData name="PRANAY THIPIRISHETTY" userId="S::pranay.thipirishetty2019@vitstudent.ac.in::a239c56d-b1d8-4bdc-b282-06800578c14c" providerId="AD" clId="Web-{7138C238-A036-4076-9862-76E7E701318F}" dt="2021-07-30T11:45:05.668" v="52"/>
          <ac:graphicFrameMkLst>
            <pc:docMk/>
            <pc:sldMk cId="4135832387" sldId="257"/>
            <ac:graphicFrameMk id="5" creationId="{DC7F795C-1E6D-41CD-97F0-64BFED19D58E}"/>
          </ac:graphicFrameMkLst>
        </pc:graphicFrameChg>
      </pc:sldChg>
      <pc:sldChg chg="addSp delSp modSp mod setBg">
        <pc:chgData name="PRANAY THIPIRISHETTY" userId="S::pranay.thipirishetty2019@vitstudent.ac.in::a239c56d-b1d8-4bdc-b282-06800578c14c" providerId="AD" clId="Web-{7138C238-A036-4076-9862-76E7E701318F}" dt="2021-07-30T11:47:23.356" v="57" actId="20577"/>
        <pc:sldMkLst>
          <pc:docMk/>
          <pc:sldMk cId="406839066" sldId="258"/>
        </pc:sldMkLst>
        <pc:spChg chg="mod">
          <ac:chgData name="PRANAY THIPIRISHETTY" userId="S::pranay.thipirishetty2019@vitstudent.ac.in::a239c56d-b1d8-4bdc-b282-06800578c14c" providerId="AD" clId="Web-{7138C238-A036-4076-9862-76E7E701318F}" dt="2021-07-30T11:46:03.574" v="54"/>
          <ac:spMkLst>
            <pc:docMk/>
            <pc:sldMk cId="406839066" sldId="258"/>
            <ac:spMk id="2" creationId="{97BE0F32-72D2-4E49-B298-79DA32BBF04E}"/>
          </ac:spMkLst>
        </pc:spChg>
        <pc:spChg chg="add del mod">
          <ac:chgData name="PRANAY THIPIRISHETTY" userId="S::pranay.thipirishetty2019@vitstudent.ac.in::a239c56d-b1d8-4bdc-b282-06800578c14c" providerId="AD" clId="Web-{7138C238-A036-4076-9862-76E7E701318F}" dt="2021-07-30T11:47:23.356" v="57" actId="20577"/>
          <ac:spMkLst>
            <pc:docMk/>
            <pc:sldMk cId="406839066" sldId="258"/>
            <ac:spMk id="3" creationId="{685450FE-66BD-4F44-975D-92C868A2E9E1}"/>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9" creationId="{99B5B3C5-A599-465B-B2B9-866E8B2087CE}"/>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11" creationId="{25C84982-7DD0-43B1-8A2D-BFA4DF1B4E60}"/>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30" creationId="{55D20674-CF0C-4687-81B6-A613F871AF46}"/>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32" creationId="{C2BD3211-5B9B-40DA-8BD0-C3426AE78CEE}"/>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34" creationId="{AD8121B6-45E6-447F-87B8-58EDD064ED93}"/>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36" creationId="{FC95B8E3-CBB0-4A5C-B65B-59C12D44BB27}"/>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38" creationId="{0EA710C0-F536-4B31-8D0F-28E2F0893A50}"/>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40" creationId="{11EB61F8-34CD-4251-9B31-59AB92843F5F}"/>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42" creationId="{033FA5DB-69DC-4137-9264-5F838B99043F}"/>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44" creationId="{5E98D956-6B7A-4A94-B508-F7A30E642105}"/>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46" creationId="{D6A3D2FC-6F98-4157-94A8-7D7FBD56EF86}"/>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48" creationId="{17AE16AB-F0AB-4AC3-BD8F-336B5D98CD58}"/>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50" creationId="{6C819BFF-25C5-425C-8CD1-789F7A30D26B}"/>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52" creationId="{20BE49C6-06E3-4324-91A8-F25B7DA1D564}"/>
          </ac:spMkLst>
        </pc:spChg>
        <pc:spChg chg="add del">
          <ac:chgData name="PRANAY THIPIRISHETTY" userId="S::pranay.thipirishetty2019@vitstudent.ac.in::a239c56d-b1d8-4bdc-b282-06800578c14c" providerId="AD" clId="Web-{7138C238-A036-4076-9862-76E7E701318F}" dt="2021-07-30T11:46:03.574" v="54"/>
          <ac:spMkLst>
            <pc:docMk/>
            <pc:sldMk cId="406839066" sldId="258"/>
            <ac:spMk id="54" creationId="{578ABC8A-B58F-4AAE-8F6F-A07EB9D6DDE6}"/>
          </ac:spMkLst>
        </pc:spChg>
        <pc:grpChg chg="add del">
          <ac:chgData name="PRANAY THIPIRISHETTY" userId="S::pranay.thipirishetty2019@vitstudent.ac.in::a239c56d-b1d8-4bdc-b282-06800578c14c" providerId="AD" clId="Web-{7138C238-A036-4076-9862-76E7E701318F}" dt="2021-07-30T11:46:03.574" v="54"/>
          <ac:grpSpMkLst>
            <pc:docMk/>
            <pc:sldMk cId="406839066" sldId="258"/>
            <ac:grpSpMk id="13" creationId="{1D912E1C-3BBA-42F0-A3EE-FEC382E7230A}"/>
          </ac:grpSpMkLst>
        </pc:grpChg>
        <pc:picChg chg="add del">
          <ac:chgData name="PRANAY THIPIRISHETTY" userId="S::pranay.thipirishetty2019@vitstudent.ac.in::a239c56d-b1d8-4bdc-b282-06800578c14c" providerId="AD" clId="Web-{7138C238-A036-4076-9862-76E7E701318F}" dt="2021-07-30T11:46:03.574" v="54"/>
          <ac:picMkLst>
            <pc:docMk/>
            <pc:sldMk cId="406839066" sldId="258"/>
            <ac:picMk id="5" creationId="{6CC6DE49-A3F6-4998-9A82-80B7AC89E837}"/>
          </ac:picMkLst>
        </pc:picChg>
      </pc:sldChg>
      <pc:sldChg chg="addSp modSp">
        <pc:chgData name="PRANAY THIPIRISHETTY" userId="S::pranay.thipirishetty2019@vitstudent.ac.in::a239c56d-b1d8-4bdc-b282-06800578c14c" providerId="AD" clId="Web-{7138C238-A036-4076-9862-76E7E701318F}" dt="2021-07-30T11:49:09.623" v="69" actId="1076"/>
        <pc:sldMkLst>
          <pc:docMk/>
          <pc:sldMk cId="2295352671" sldId="259"/>
        </pc:sldMkLst>
        <pc:spChg chg="mod">
          <ac:chgData name="PRANAY THIPIRISHETTY" userId="S::pranay.thipirishetty2019@vitstudent.ac.in::a239c56d-b1d8-4bdc-b282-06800578c14c" providerId="AD" clId="Web-{7138C238-A036-4076-9862-76E7E701318F}" dt="2021-07-30T11:49:00.779" v="65" actId="20577"/>
          <ac:spMkLst>
            <pc:docMk/>
            <pc:sldMk cId="2295352671" sldId="259"/>
            <ac:spMk id="3" creationId="{1539B3E6-ECC2-4628-8C2D-09882D462618}"/>
          </ac:spMkLst>
        </pc:spChg>
        <pc:picChg chg="add mod">
          <ac:chgData name="PRANAY THIPIRISHETTY" userId="S::pranay.thipirishetty2019@vitstudent.ac.in::a239c56d-b1d8-4bdc-b282-06800578c14c" providerId="AD" clId="Web-{7138C238-A036-4076-9862-76E7E701318F}" dt="2021-07-30T11:49:09.623" v="69" actId="1076"/>
          <ac:picMkLst>
            <pc:docMk/>
            <pc:sldMk cId="2295352671" sldId="259"/>
            <ac:picMk id="4" creationId="{A5C4109C-6FAC-4427-9EE1-54A458214380}"/>
          </ac:picMkLst>
        </pc:picChg>
      </pc:sldChg>
      <pc:sldChg chg="addSp delSp modSp">
        <pc:chgData name="PRANAY THIPIRISHETTY" userId="S::pranay.thipirishetty2019@vitstudent.ac.in::a239c56d-b1d8-4bdc-b282-06800578c14c" providerId="AD" clId="Web-{7138C238-A036-4076-9862-76E7E701318F}" dt="2021-07-30T12:05:58.757" v="108"/>
        <pc:sldMkLst>
          <pc:docMk/>
          <pc:sldMk cId="229798264" sldId="260"/>
        </pc:sldMkLst>
        <pc:spChg chg="mod">
          <ac:chgData name="PRANAY THIPIRISHETTY" userId="S::pranay.thipirishetty2019@vitstudent.ac.in::a239c56d-b1d8-4bdc-b282-06800578c14c" providerId="AD" clId="Web-{7138C238-A036-4076-9862-76E7E701318F}" dt="2021-07-30T11:43:04.495" v="45" actId="14100"/>
          <ac:spMkLst>
            <pc:docMk/>
            <pc:sldMk cId="229798264" sldId="260"/>
            <ac:spMk id="3" creationId="{C68BDF15-E6C5-4C06-AA32-82C2C2756E8F}"/>
          </ac:spMkLst>
        </pc:spChg>
        <pc:spChg chg="del">
          <ac:chgData name="PRANAY THIPIRISHETTY" userId="S::pranay.thipirishetty2019@vitstudent.ac.in::a239c56d-b1d8-4bdc-b282-06800578c14c" providerId="AD" clId="Web-{7138C238-A036-4076-9862-76E7E701318F}" dt="2021-07-30T12:05:44.803" v="106"/>
          <ac:spMkLst>
            <pc:docMk/>
            <pc:sldMk cId="229798264" sldId="260"/>
            <ac:spMk id="5" creationId="{42D8B074-9820-4764-9227-11366A15E97E}"/>
          </ac:spMkLst>
        </pc:spChg>
        <pc:spChg chg="del">
          <ac:chgData name="PRANAY THIPIRISHETTY" userId="S::pranay.thipirishetty2019@vitstudent.ac.in::a239c56d-b1d8-4bdc-b282-06800578c14c" providerId="AD" clId="Web-{7138C238-A036-4076-9862-76E7E701318F}" dt="2021-07-30T12:05:39.397" v="105"/>
          <ac:spMkLst>
            <pc:docMk/>
            <pc:sldMk cId="229798264" sldId="260"/>
            <ac:spMk id="6" creationId="{8D27D009-4B8A-420A-BF68-ADEE44CF2594}"/>
          </ac:spMkLst>
        </pc:spChg>
        <pc:spChg chg="del">
          <ac:chgData name="PRANAY THIPIRISHETTY" userId="S::pranay.thipirishetty2019@vitstudent.ac.in::a239c56d-b1d8-4bdc-b282-06800578c14c" providerId="AD" clId="Web-{7138C238-A036-4076-9862-76E7E701318F}" dt="2021-07-30T12:05:49.085" v="107"/>
          <ac:spMkLst>
            <pc:docMk/>
            <pc:sldMk cId="229798264" sldId="260"/>
            <ac:spMk id="7" creationId="{4E638396-C6EB-4ED3-B93E-EDBDF926AC25}"/>
          </ac:spMkLst>
        </pc:spChg>
        <pc:spChg chg="del">
          <ac:chgData name="PRANAY THIPIRISHETTY" userId="S::pranay.thipirishetty2019@vitstudent.ac.in::a239c56d-b1d8-4bdc-b282-06800578c14c" providerId="AD" clId="Web-{7138C238-A036-4076-9862-76E7E701318F}" dt="2021-07-30T12:05:58.757" v="108"/>
          <ac:spMkLst>
            <pc:docMk/>
            <pc:sldMk cId="229798264" sldId="260"/>
            <ac:spMk id="8" creationId="{8A81A5CB-D11C-4E0B-9877-6F30663E3DE4}"/>
          </ac:spMkLst>
        </pc:spChg>
        <pc:picChg chg="add mod">
          <ac:chgData name="PRANAY THIPIRISHETTY" userId="S::pranay.thipirishetty2019@vitstudent.ac.in::a239c56d-b1d8-4bdc-b282-06800578c14c" providerId="AD" clId="Web-{7138C238-A036-4076-9862-76E7E701318F}" dt="2021-07-30T11:43:28.683" v="50" actId="1076"/>
          <ac:picMkLst>
            <pc:docMk/>
            <pc:sldMk cId="229798264" sldId="260"/>
            <ac:picMk id="4" creationId="{CF43CA69-2912-4BDF-A583-7CE8031AA3F3}"/>
          </ac:picMkLst>
        </pc:picChg>
      </pc:sldChg>
      <pc:sldChg chg="modSp">
        <pc:chgData name="PRANAY THIPIRISHETTY" userId="S::pranay.thipirishetty2019@vitstudent.ac.in::a239c56d-b1d8-4bdc-b282-06800578c14c" providerId="AD" clId="Web-{7138C238-A036-4076-9862-76E7E701318F}" dt="2021-07-30T11:41:33.041" v="40" actId="20577"/>
        <pc:sldMkLst>
          <pc:docMk/>
          <pc:sldMk cId="2362638427" sldId="261"/>
        </pc:sldMkLst>
        <pc:spChg chg="mod">
          <ac:chgData name="PRANAY THIPIRISHETTY" userId="S::pranay.thipirishetty2019@vitstudent.ac.in::a239c56d-b1d8-4bdc-b282-06800578c14c" providerId="AD" clId="Web-{7138C238-A036-4076-9862-76E7E701318F}" dt="2021-07-30T11:41:33.041" v="40" actId="20577"/>
          <ac:spMkLst>
            <pc:docMk/>
            <pc:sldMk cId="2362638427" sldId="261"/>
            <ac:spMk id="3" creationId="{25552AE0-2B4D-4CD7-A758-4490CAA6052A}"/>
          </ac:spMkLst>
        </pc:spChg>
      </pc:sldChg>
      <pc:sldChg chg="modSp">
        <pc:chgData name="PRANAY THIPIRISHETTY" userId="S::pranay.thipirishetty2019@vitstudent.ac.in::a239c56d-b1d8-4bdc-b282-06800578c14c" providerId="AD" clId="Web-{7138C238-A036-4076-9862-76E7E701318F}" dt="2021-07-30T11:40:32.119" v="36" actId="20577"/>
        <pc:sldMkLst>
          <pc:docMk/>
          <pc:sldMk cId="2068970273" sldId="262"/>
        </pc:sldMkLst>
        <pc:spChg chg="mod">
          <ac:chgData name="PRANAY THIPIRISHETTY" userId="S::pranay.thipirishetty2019@vitstudent.ac.in::a239c56d-b1d8-4bdc-b282-06800578c14c" providerId="AD" clId="Web-{7138C238-A036-4076-9862-76E7E701318F}" dt="2021-07-30T11:40:32.119" v="36" actId="20577"/>
          <ac:spMkLst>
            <pc:docMk/>
            <pc:sldMk cId="2068970273" sldId="262"/>
            <ac:spMk id="3" creationId="{544A9794-2352-4164-8E48-21FE72FDF96D}"/>
          </ac:spMkLst>
        </pc:spChg>
      </pc:sldChg>
      <pc:sldChg chg="addSp delSp modSp mod setBg">
        <pc:chgData name="PRANAY THIPIRISHETTY" userId="S::pranay.thipirishetty2019@vitstudent.ac.in::a239c56d-b1d8-4bdc-b282-06800578c14c" providerId="AD" clId="Web-{7138C238-A036-4076-9862-76E7E701318F}" dt="2021-07-30T11:55:02.078" v="104" actId="1076"/>
        <pc:sldMkLst>
          <pc:docMk/>
          <pc:sldMk cId="3286463809" sldId="265"/>
        </pc:sldMkLst>
        <pc:spChg chg="mod">
          <ac:chgData name="PRANAY THIPIRISHETTY" userId="S::pranay.thipirishetty2019@vitstudent.ac.in::a239c56d-b1d8-4bdc-b282-06800578c14c" providerId="AD" clId="Web-{7138C238-A036-4076-9862-76E7E701318F}" dt="2021-07-30T11:54:55.797" v="102" actId="1076"/>
          <ac:spMkLst>
            <pc:docMk/>
            <pc:sldMk cId="3286463809" sldId="265"/>
            <ac:spMk id="2" creationId="{2EDC2604-0037-4C8C-A063-0EE79CC6EB89}"/>
          </ac:spMkLst>
        </pc:spChg>
        <pc:spChg chg="del">
          <ac:chgData name="PRANAY THIPIRISHETTY" userId="S::pranay.thipirishetty2019@vitstudent.ac.in::a239c56d-b1d8-4bdc-b282-06800578c14c" providerId="AD" clId="Web-{7138C238-A036-4076-9862-76E7E701318F}" dt="2021-07-30T11:52:50.249" v="89"/>
          <ac:spMkLst>
            <pc:docMk/>
            <pc:sldMk cId="3286463809" sldId="265"/>
            <ac:spMk id="3" creationId="{4900A2F8-133F-4C5F-BBF0-D3F828933640}"/>
          </ac:spMkLst>
        </pc:spChg>
        <pc:spChg chg="add">
          <ac:chgData name="PRANAY THIPIRISHETTY" userId="S::pranay.thipirishetty2019@vitstudent.ac.in::a239c56d-b1d8-4bdc-b282-06800578c14c" providerId="AD" clId="Web-{7138C238-A036-4076-9862-76E7E701318F}" dt="2021-07-30T11:52:50.249" v="89"/>
          <ac:spMkLst>
            <pc:docMk/>
            <pc:sldMk cId="3286463809" sldId="265"/>
            <ac:spMk id="9" creationId="{92663A72-E771-41D4-96AA-28C1B2172245}"/>
          </ac:spMkLst>
        </pc:spChg>
        <pc:spChg chg="add">
          <ac:chgData name="PRANAY THIPIRISHETTY" userId="S::pranay.thipirishetty2019@vitstudent.ac.in::a239c56d-b1d8-4bdc-b282-06800578c14c" providerId="AD" clId="Web-{7138C238-A036-4076-9862-76E7E701318F}" dt="2021-07-30T11:52:50.249" v="89"/>
          <ac:spMkLst>
            <pc:docMk/>
            <pc:sldMk cId="3286463809" sldId="265"/>
            <ac:spMk id="11" creationId="{88164F59-4B09-4DB4-A99F-97C71DE46B10}"/>
          </ac:spMkLst>
        </pc:spChg>
        <pc:spChg chg="add">
          <ac:chgData name="PRANAY THIPIRISHETTY" userId="S::pranay.thipirishetty2019@vitstudent.ac.in::a239c56d-b1d8-4bdc-b282-06800578c14c" providerId="AD" clId="Web-{7138C238-A036-4076-9862-76E7E701318F}" dt="2021-07-30T11:52:50.249" v="89"/>
          <ac:spMkLst>
            <pc:docMk/>
            <pc:sldMk cId="3286463809" sldId="265"/>
            <ac:spMk id="13" creationId="{6B336017-F12B-485C-B5E1-B6971DA0CDC5}"/>
          </ac:spMkLst>
        </pc:spChg>
        <pc:spChg chg="add mod">
          <ac:chgData name="PRANAY THIPIRISHETTY" userId="S::pranay.thipirishetty2019@vitstudent.ac.in::a239c56d-b1d8-4bdc-b282-06800578c14c" providerId="AD" clId="Web-{7138C238-A036-4076-9862-76E7E701318F}" dt="2021-07-30T11:54:42.875" v="100"/>
          <ac:spMkLst>
            <pc:docMk/>
            <pc:sldMk cId="3286463809" sldId="265"/>
            <ac:spMk id="165" creationId="{910EAED0-0D71-45EF-8F84-45F86DE19DD9}"/>
          </ac:spMkLst>
        </pc:spChg>
        <pc:grpChg chg="add">
          <ac:chgData name="PRANAY THIPIRISHETTY" userId="S::pranay.thipirishetty2019@vitstudent.ac.in::a239c56d-b1d8-4bdc-b282-06800578c14c" providerId="AD" clId="Web-{7138C238-A036-4076-9862-76E7E701318F}" dt="2021-07-30T11:52:50.249" v="89"/>
          <ac:grpSpMkLst>
            <pc:docMk/>
            <pc:sldMk cId="3286463809" sldId="265"/>
            <ac:grpSpMk id="15" creationId="{C2C078FA-5775-45CB-A8F3-53B3F1AD2B99}"/>
          </ac:grpSpMkLst>
        </pc:grpChg>
        <pc:graphicFrameChg chg="add del mod">
          <ac:chgData name="PRANAY THIPIRISHETTY" userId="S::pranay.thipirishetty2019@vitstudent.ac.in::a239c56d-b1d8-4bdc-b282-06800578c14c" providerId="AD" clId="Web-{7138C238-A036-4076-9862-76E7E701318F}" dt="2021-07-30T11:54:42.875" v="100"/>
          <ac:graphicFrameMkLst>
            <pc:docMk/>
            <pc:sldMk cId="3286463809" sldId="265"/>
            <ac:graphicFrameMk id="5" creationId="{CD87C4CC-6C81-405F-88AC-03158B5F4DEB}"/>
          </ac:graphicFrameMkLst>
        </pc:graphicFrameChg>
        <pc:graphicFrameChg chg="add mod">
          <ac:chgData name="PRANAY THIPIRISHETTY" userId="S::pranay.thipirishetty2019@vitstudent.ac.in::a239c56d-b1d8-4bdc-b282-06800578c14c" providerId="AD" clId="Web-{7138C238-A036-4076-9862-76E7E701318F}" dt="2021-07-30T11:55:02.078" v="104" actId="1076"/>
          <ac:graphicFrameMkLst>
            <pc:docMk/>
            <pc:sldMk cId="3286463809" sldId="265"/>
            <ac:graphicFrameMk id="166" creationId="{B6836F42-642B-433F-91BE-9D1F24D32757}"/>
          </ac:graphicFrameMkLst>
        </pc:graphicFrameChg>
      </pc:sldChg>
      <pc:sldChg chg="del">
        <pc:chgData name="PRANAY THIPIRISHETTY" userId="S::pranay.thipirishetty2019@vitstudent.ac.in::a239c56d-b1d8-4bdc-b282-06800578c14c" providerId="AD" clId="Web-{7138C238-A036-4076-9862-76E7E701318F}" dt="2021-07-30T11:52:22.280" v="88"/>
        <pc:sldMkLst>
          <pc:docMk/>
          <pc:sldMk cId="1195493253" sldId="272"/>
        </pc:sldMkLst>
      </pc:sldChg>
      <pc:sldChg chg="addSp modSp new">
        <pc:chgData name="PRANAY THIPIRISHETTY" userId="S::pranay.thipirishetty2019@vitstudent.ac.in::a239c56d-b1d8-4bdc-b282-06800578c14c" providerId="AD" clId="Web-{7138C238-A036-4076-9862-76E7E701318F}" dt="2021-07-30T11:52:00.530" v="87" actId="1076"/>
        <pc:sldMkLst>
          <pc:docMk/>
          <pc:sldMk cId="2126144991" sldId="273"/>
        </pc:sldMkLst>
        <pc:spChg chg="add mod">
          <ac:chgData name="PRANAY THIPIRISHETTY" userId="S::pranay.thipirishetty2019@vitstudent.ac.in::a239c56d-b1d8-4bdc-b282-06800578c14c" providerId="AD" clId="Web-{7138C238-A036-4076-9862-76E7E701318F}" dt="2021-07-30T11:51:11.967" v="77" actId="1076"/>
          <ac:spMkLst>
            <pc:docMk/>
            <pc:sldMk cId="2126144991" sldId="273"/>
            <ac:spMk id="2" creationId="{0485D928-D0E4-41B1-98ED-EB75544C8AA6}"/>
          </ac:spMkLst>
        </pc:spChg>
        <pc:spChg chg="add mod">
          <ac:chgData name="PRANAY THIPIRISHETTY" userId="S::pranay.thipirishetty2019@vitstudent.ac.in::a239c56d-b1d8-4bdc-b282-06800578c14c" providerId="AD" clId="Web-{7138C238-A036-4076-9862-76E7E701318F}" dt="2021-07-30T11:51:44.499" v="83" actId="14100"/>
          <ac:spMkLst>
            <pc:docMk/>
            <pc:sldMk cId="2126144991" sldId="273"/>
            <ac:spMk id="4" creationId="{2A295FF9-971D-4011-BDED-DA6D3991530B}"/>
          </ac:spMkLst>
        </pc:spChg>
        <pc:picChg chg="add mod">
          <ac:chgData name="PRANAY THIPIRISHETTY" userId="S::pranay.thipirishetty2019@vitstudent.ac.in::a239c56d-b1d8-4bdc-b282-06800578c14c" providerId="AD" clId="Web-{7138C238-A036-4076-9862-76E7E701318F}" dt="2021-07-30T11:51:14.342" v="78" actId="1076"/>
          <ac:picMkLst>
            <pc:docMk/>
            <pc:sldMk cId="2126144991" sldId="273"/>
            <ac:picMk id="3" creationId="{6F7DCD1D-1E5E-4658-9DD6-04F55ECC66C1}"/>
          </ac:picMkLst>
        </pc:picChg>
        <pc:picChg chg="add mod">
          <ac:chgData name="PRANAY THIPIRISHETTY" userId="S::pranay.thipirishetty2019@vitstudent.ac.in::a239c56d-b1d8-4bdc-b282-06800578c14c" providerId="AD" clId="Web-{7138C238-A036-4076-9862-76E7E701318F}" dt="2021-07-30T11:52:00.530" v="87" actId="1076"/>
          <ac:picMkLst>
            <pc:docMk/>
            <pc:sldMk cId="2126144991" sldId="273"/>
            <ac:picMk id="5" creationId="{39E7551D-9B23-4273-91B8-9E1CD966DF26}"/>
          </ac:picMkLst>
        </pc:picChg>
      </pc:sldChg>
    </pc:docChg>
  </pc:docChgLst>
  <pc:docChgLst>
    <pc:chgData name="POTTI SAI PAVAN GURU JAYANTH" userId="S::sai.pavangurujayanth2019@vitstudent.ac.in::253fc0dc-c5fa-464e-90ae-390095ace02a" providerId="AD" clId="Web-{3EEBB338-F835-7917-30CF-3D22047C246B}"/>
    <pc:docChg chg="addSld delSld modSld">
      <pc:chgData name="POTTI SAI PAVAN GURU JAYANTH" userId="S::sai.pavangurujayanth2019@vitstudent.ac.in::253fc0dc-c5fa-464e-90ae-390095ace02a" providerId="AD" clId="Web-{3EEBB338-F835-7917-30CF-3D22047C246B}" dt="2021-07-30T12:05:52.730" v="200"/>
      <pc:docMkLst>
        <pc:docMk/>
      </pc:docMkLst>
      <pc:sldChg chg="new">
        <pc:chgData name="POTTI SAI PAVAN GURU JAYANTH" userId="S::sai.pavangurujayanth2019@vitstudent.ac.in::253fc0dc-c5fa-464e-90ae-390095ace02a" providerId="AD" clId="Web-{3EEBB338-F835-7917-30CF-3D22047C246B}" dt="2021-07-30T11:38:47.995" v="0"/>
        <pc:sldMkLst>
          <pc:docMk/>
          <pc:sldMk cId="4135832387" sldId="257"/>
        </pc:sldMkLst>
      </pc:sldChg>
      <pc:sldChg chg="modSp">
        <pc:chgData name="POTTI SAI PAVAN GURU JAYANTH" userId="S::sai.pavangurujayanth2019@vitstudent.ac.in::253fc0dc-c5fa-464e-90ae-390095ace02a" providerId="AD" clId="Web-{3EEBB338-F835-7917-30CF-3D22047C246B}" dt="2021-07-30T12:02:43.400" v="167" actId="20577"/>
        <pc:sldMkLst>
          <pc:docMk/>
          <pc:sldMk cId="406839066" sldId="258"/>
        </pc:sldMkLst>
        <pc:spChg chg="mod">
          <ac:chgData name="POTTI SAI PAVAN GURU JAYANTH" userId="S::sai.pavangurujayanth2019@vitstudent.ac.in::253fc0dc-c5fa-464e-90ae-390095ace02a" providerId="AD" clId="Web-{3EEBB338-F835-7917-30CF-3D22047C246B}" dt="2021-07-30T11:40:28.762" v="13" actId="20577"/>
          <ac:spMkLst>
            <pc:docMk/>
            <pc:sldMk cId="406839066" sldId="258"/>
            <ac:spMk id="2" creationId="{97BE0F32-72D2-4E49-B298-79DA32BBF04E}"/>
          </ac:spMkLst>
        </pc:spChg>
        <pc:spChg chg="mod">
          <ac:chgData name="POTTI SAI PAVAN GURU JAYANTH" userId="S::sai.pavangurujayanth2019@vitstudent.ac.in::253fc0dc-c5fa-464e-90ae-390095ace02a" providerId="AD" clId="Web-{3EEBB338-F835-7917-30CF-3D22047C246B}" dt="2021-07-30T12:02:43.400" v="167" actId="20577"/>
          <ac:spMkLst>
            <pc:docMk/>
            <pc:sldMk cId="406839066" sldId="258"/>
            <ac:spMk id="3" creationId="{685450FE-66BD-4F44-975D-92C868A2E9E1}"/>
          </ac:spMkLst>
        </pc:spChg>
      </pc:sldChg>
      <pc:sldChg chg="modSp new">
        <pc:chgData name="POTTI SAI PAVAN GURU JAYANTH" userId="S::sai.pavangurujayanth2019@vitstudent.ac.in::253fc0dc-c5fa-464e-90ae-390095ace02a" providerId="AD" clId="Web-{3EEBB338-F835-7917-30CF-3D22047C246B}" dt="2021-07-30T12:02:53.213" v="168" actId="20577"/>
        <pc:sldMkLst>
          <pc:docMk/>
          <pc:sldMk cId="2295352671" sldId="259"/>
        </pc:sldMkLst>
        <pc:spChg chg="mod">
          <ac:chgData name="POTTI SAI PAVAN GURU JAYANTH" userId="S::sai.pavangurujayanth2019@vitstudent.ac.in::253fc0dc-c5fa-464e-90ae-390095ace02a" providerId="AD" clId="Web-{3EEBB338-F835-7917-30CF-3D22047C246B}" dt="2021-07-30T11:41:18.715" v="20" actId="20577"/>
          <ac:spMkLst>
            <pc:docMk/>
            <pc:sldMk cId="2295352671" sldId="259"/>
            <ac:spMk id="2" creationId="{2502BEC0-9879-46C2-B662-FA67747A8B07}"/>
          </ac:spMkLst>
        </pc:spChg>
        <pc:spChg chg="mod">
          <ac:chgData name="POTTI SAI PAVAN GURU JAYANTH" userId="S::sai.pavangurujayanth2019@vitstudent.ac.in::253fc0dc-c5fa-464e-90ae-390095ace02a" providerId="AD" clId="Web-{3EEBB338-F835-7917-30CF-3D22047C246B}" dt="2021-07-30T12:02:53.213" v="168" actId="20577"/>
          <ac:spMkLst>
            <pc:docMk/>
            <pc:sldMk cId="2295352671" sldId="259"/>
            <ac:spMk id="3" creationId="{1539B3E6-ECC2-4628-8C2D-09882D462618}"/>
          </ac:spMkLst>
        </pc:spChg>
      </pc:sldChg>
      <pc:sldChg chg="addSp modSp new">
        <pc:chgData name="POTTI SAI PAVAN GURU JAYANTH" userId="S::sai.pavangurujayanth2019@vitstudent.ac.in::253fc0dc-c5fa-464e-90ae-390095ace02a" providerId="AD" clId="Web-{3EEBB338-F835-7917-30CF-3D22047C246B}" dt="2021-07-30T12:05:52.730" v="200"/>
        <pc:sldMkLst>
          <pc:docMk/>
          <pc:sldMk cId="229798264" sldId="260"/>
        </pc:sldMkLst>
        <pc:spChg chg="mod">
          <ac:chgData name="POTTI SAI PAVAN GURU JAYANTH" userId="S::sai.pavangurujayanth2019@vitstudent.ac.in::253fc0dc-c5fa-464e-90ae-390095ace02a" providerId="AD" clId="Web-{3EEBB338-F835-7917-30CF-3D22047C246B}" dt="2021-07-30T11:39:56.293" v="12" actId="20577"/>
          <ac:spMkLst>
            <pc:docMk/>
            <pc:sldMk cId="229798264" sldId="260"/>
            <ac:spMk id="2" creationId="{C0C6C0B8-F098-455D-83C3-A8C6CB8B5580}"/>
          </ac:spMkLst>
        </pc:spChg>
        <pc:spChg chg="mod">
          <ac:chgData name="POTTI SAI PAVAN GURU JAYANTH" userId="S::sai.pavangurujayanth2019@vitstudent.ac.in::253fc0dc-c5fa-464e-90ae-390095ace02a" providerId="AD" clId="Web-{3EEBB338-F835-7917-30CF-3D22047C246B}" dt="2021-07-30T12:02:03.306" v="163" actId="14100"/>
          <ac:spMkLst>
            <pc:docMk/>
            <pc:sldMk cId="229798264" sldId="260"/>
            <ac:spMk id="3" creationId="{C68BDF15-E6C5-4C06-AA32-82C2C2756E8F}"/>
          </ac:spMkLst>
        </pc:spChg>
        <pc:spChg chg="add mod">
          <ac:chgData name="POTTI SAI PAVAN GURU JAYANTH" userId="S::sai.pavangurujayanth2019@vitstudent.ac.in::253fc0dc-c5fa-464e-90ae-390095ace02a" providerId="AD" clId="Web-{3EEBB338-F835-7917-30CF-3D22047C246B}" dt="2021-07-30T12:03:56.745" v="176" actId="1076"/>
          <ac:spMkLst>
            <pc:docMk/>
            <pc:sldMk cId="229798264" sldId="260"/>
            <ac:spMk id="5" creationId="{42D8B074-9820-4764-9227-11366A15E97E}"/>
          </ac:spMkLst>
        </pc:spChg>
        <pc:spChg chg="add mod">
          <ac:chgData name="POTTI SAI PAVAN GURU JAYANTH" userId="S::sai.pavangurujayanth2019@vitstudent.ac.in::253fc0dc-c5fa-464e-90ae-390095ace02a" providerId="AD" clId="Web-{3EEBB338-F835-7917-30CF-3D22047C246B}" dt="2021-07-30T12:04:06.526" v="179" actId="1076"/>
          <ac:spMkLst>
            <pc:docMk/>
            <pc:sldMk cId="229798264" sldId="260"/>
            <ac:spMk id="6" creationId="{8D27D009-4B8A-420A-BF68-ADEE44CF2594}"/>
          </ac:spMkLst>
        </pc:spChg>
        <pc:spChg chg="add">
          <ac:chgData name="POTTI SAI PAVAN GURU JAYANTH" userId="S::sai.pavangurujayanth2019@vitstudent.ac.in::253fc0dc-c5fa-464e-90ae-390095ace02a" providerId="AD" clId="Web-{3EEBB338-F835-7917-30CF-3D22047C246B}" dt="2021-07-30T12:04:10.964" v="180"/>
          <ac:spMkLst>
            <pc:docMk/>
            <pc:sldMk cId="229798264" sldId="260"/>
            <ac:spMk id="7" creationId="{4E638396-C6EB-4ED3-B93E-EDBDF926AC25}"/>
          </ac:spMkLst>
        </pc:spChg>
        <pc:spChg chg="add">
          <ac:chgData name="POTTI SAI PAVAN GURU JAYANTH" userId="S::sai.pavangurujayanth2019@vitstudent.ac.in::253fc0dc-c5fa-464e-90ae-390095ace02a" providerId="AD" clId="Web-{3EEBB338-F835-7917-30CF-3D22047C246B}" dt="2021-07-30T12:05:52.730" v="200"/>
          <ac:spMkLst>
            <pc:docMk/>
            <pc:sldMk cId="229798264" sldId="260"/>
            <ac:spMk id="8" creationId="{8A81A5CB-D11C-4E0B-9877-6F30663E3DE4}"/>
          </ac:spMkLst>
        </pc:spChg>
      </pc:sldChg>
      <pc:sldChg chg="modSp new">
        <pc:chgData name="POTTI SAI PAVAN GURU JAYANTH" userId="S::sai.pavangurujayanth2019@vitstudent.ac.in::253fc0dc-c5fa-464e-90ae-390095ace02a" providerId="AD" clId="Web-{3EEBB338-F835-7917-30CF-3D22047C246B}" dt="2021-07-30T12:01:28.946" v="156" actId="20577"/>
        <pc:sldMkLst>
          <pc:docMk/>
          <pc:sldMk cId="2362638427" sldId="261"/>
        </pc:sldMkLst>
        <pc:spChg chg="mod">
          <ac:chgData name="POTTI SAI PAVAN GURU JAYANTH" userId="S::sai.pavangurujayanth2019@vitstudent.ac.in::253fc0dc-c5fa-464e-90ae-390095ace02a" providerId="AD" clId="Web-{3EEBB338-F835-7917-30CF-3D22047C246B}" dt="2021-07-30T11:52:36.347" v="89" actId="20577"/>
          <ac:spMkLst>
            <pc:docMk/>
            <pc:sldMk cId="2362638427" sldId="261"/>
            <ac:spMk id="2" creationId="{7DA18319-CB91-444B-BA40-3C57558C3891}"/>
          </ac:spMkLst>
        </pc:spChg>
        <pc:spChg chg="mod">
          <ac:chgData name="POTTI SAI PAVAN GURU JAYANTH" userId="S::sai.pavangurujayanth2019@vitstudent.ac.in::253fc0dc-c5fa-464e-90ae-390095ace02a" providerId="AD" clId="Web-{3EEBB338-F835-7917-30CF-3D22047C246B}" dt="2021-07-30T12:01:28.946" v="156" actId="20577"/>
          <ac:spMkLst>
            <pc:docMk/>
            <pc:sldMk cId="2362638427" sldId="261"/>
            <ac:spMk id="3" creationId="{25552AE0-2B4D-4CD7-A758-4490CAA6052A}"/>
          </ac:spMkLst>
        </pc:spChg>
      </pc:sldChg>
      <pc:sldChg chg="modSp new">
        <pc:chgData name="POTTI SAI PAVAN GURU JAYANTH" userId="S::sai.pavangurujayanth2019@vitstudent.ac.in::253fc0dc-c5fa-464e-90ae-390095ace02a" providerId="AD" clId="Web-{3EEBB338-F835-7917-30CF-3D22047C246B}" dt="2021-07-30T11:45:21.905" v="44" actId="20577"/>
        <pc:sldMkLst>
          <pc:docMk/>
          <pc:sldMk cId="2068970273" sldId="262"/>
        </pc:sldMkLst>
        <pc:spChg chg="mod">
          <ac:chgData name="POTTI SAI PAVAN GURU JAYANTH" userId="S::sai.pavangurujayanth2019@vitstudent.ac.in::253fc0dc-c5fa-464e-90ae-390095ace02a" providerId="AD" clId="Web-{3EEBB338-F835-7917-30CF-3D22047C246B}" dt="2021-07-30T11:39:20.605" v="7" actId="20577"/>
          <ac:spMkLst>
            <pc:docMk/>
            <pc:sldMk cId="2068970273" sldId="262"/>
            <ac:spMk id="2" creationId="{2893195B-9743-469B-8DC0-6316D6703596}"/>
          </ac:spMkLst>
        </pc:spChg>
        <pc:spChg chg="mod">
          <ac:chgData name="POTTI SAI PAVAN GURU JAYANTH" userId="S::sai.pavangurujayanth2019@vitstudent.ac.in::253fc0dc-c5fa-464e-90ae-390095ace02a" providerId="AD" clId="Web-{3EEBB338-F835-7917-30CF-3D22047C246B}" dt="2021-07-30T11:45:21.905" v="44" actId="20577"/>
          <ac:spMkLst>
            <pc:docMk/>
            <pc:sldMk cId="2068970273" sldId="262"/>
            <ac:spMk id="3" creationId="{544A9794-2352-4164-8E48-21FE72FDF96D}"/>
          </ac:spMkLst>
        </pc:spChg>
      </pc:sldChg>
      <pc:sldChg chg="modSp new">
        <pc:chgData name="POTTI SAI PAVAN GURU JAYANTH" userId="S::sai.pavangurujayanth2019@vitstudent.ac.in::253fc0dc-c5fa-464e-90ae-390095ace02a" providerId="AD" clId="Web-{3EEBB338-F835-7917-30CF-3D22047C246B}" dt="2021-07-30T12:03:34.557" v="173" actId="20577"/>
        <pc:sldMkLst>
          <pc:docMk/>
          <pc:sldMk cId="3578477567" sldId="263"/>
        </pc:sldMkLst>
        <pc:spChg chg="mod">
          <ac:chgData name="POTTI SAI PAVAN GURU JAYANTH" userId="S::sai.pavangurujayanth2019@vitstudent.ac.in::253fc0dc-c5fa-464e-90ae-390095ace02a" providerId="AD" clId="Web-{3EEBB338-F835-7917-30CF-3D22047C246B}" dt="2021-07-30T11:43:25.748" v="32" actId="20577"/>
          <ac:spMkLst>
            <pc:docMk/>
            <pc:sldMk cId="3578477567" sldId="263"/>
            <ac:spMk id="2" creationId="{E1FB9E29-68E4-4470-BF5A-7910094F6EF6}"/>
          </ac:spMkLst>
        </pc:spChg>
        <pc:spChg chg="mod">
          <ac:chgData name="POTTI SAI PAVAN GURU JAYANTH" userId="S::sai.pavangurujayanth2019@vitstudent.ac.in::253fc0dc-c5fa-464e-90ae-390095ace02a" providerId="AD" clId="Web-{3EEBB338-F835-7917-30CF-3D22047C246B}" dt="2021-07-30T12:03:34.557" v="173" actId="20577"/>
          <ac:spMkLst>
            <pc:docMk/>
            <pc:sldMk cId="3578477567" sldId="263"/>
            <ac:spMk id="3" creationId="{ADC164E6-BAB9-4766-8372-45AFA4620F89}"/>
          </ac:spMkLst>
        </pc:spChg>
      </pc:sldChg>
      <pc:sldChg chg="modSp new">
        <pc:chgData name="POTTI SAI PAVAN GURU JAYANTH" userId="S::sai.pavangurujayanth2019@vitstudent.ac.in::253fc0dc-c5fa-464e-90ae-390095ace02a" providerId="AD" clId="Web-{3EEBB338-F835-7917-30CF-3D22047C246B}" dt="2021-07-30T12:03:19.901" v="171" actId="20577"/>
        <pc:sldMkLst>
          <pc:docMk/>
          <pc:sldMk cId="811298549" sldId="264"/>
        </pc:sldMkLst>
        <pc:spChg chg="mod">
          <ac:chgData name="POTTI SAI PAVAN GURU JAYANTH" userId="S::sai.pavangurujayanth2019@vitstudent.ac.in::253fc0dc-c5fa-464e-90ae-390095ace02a" providerId="AD" clId="Web-{3EEBB338-F835-7917-30CF-3D22047C246B}" dt="2021-07-30T11:42:23.185" v="29" actId="20577"/>
          <ac:spMkLst>
            <pc:docMk/>
            <pc:sldMk cId="811298549" sldId="264"/>
            <ac:spMk id="2" creationId="{4CAA8A44-6840-4A63-B26A-D48165927E67}"/>
          </ac:spMkLst>
        </pc:spChg>
        <pc:spChg chg="mod">
          <ac:chgData name="POTTI SAI PAVAN GURU JAYANTH" userId="S::sai.pavangurujayanth2019@vitstudent.ac.in::253fc0dc-c5fa-464e-90ae-390095ace02a" providerId="AD" clId="Web-{3EEBB338-F835-7917-30CF-3D22047C246B}" dt="2021-07-30T12:03:19.901" v="171" actId="20577"/>
          <ac:spMkLst>
            <pc:docMk/>
            <pc:sldMk cId="811298549" sldId="264"/>
            <ac:spMk id="3" creationId="{80A58051-6128-441E-8882-F12723553EE3}"/>
          </ac:spMkLst>
        </pc:spChg>
      </pc:sldChg>
      <pc:sldChg chg="addSp delSp modSp new add del">
        <pc:chgData name="POTTI SAI PAVAN GURU JAYANTH" userId="S::sai.pavangurujayanth2019@vitstudent.ac.in::253fc0dc-c5fa-464e-90ae-390095ace02a" providerId="AD" clId="Web-{3EEBB338-F835-7917-30CF-3D22047C246B}" dt="2021-07-30T12:00:05.914" v="153" actId="20577"/>
        <pc:sldMkLst>
          <pc:docMk/>
          <pc:sldMk cId="3286463809" sldId="265"/>
        </pc:sldMkLst>
        <pc:spChg chg="mod">
          <ac:chgData name="POTTI SAI PAVAN GURU JAYANTH" userId="S::sai.pavangurujayanth2019@vitstudent.ac.in::253fc0dc-c5fa-464e-90ae-390095ace02a" providerId="AD" clId="Web-{3EEBB338-F835-7917-30CF-3D22047C246B}" dt="2021-07-30T11:56:41.928" v="95"/>
          <ac:spMkLst>
            <pc:docMk/>
            <pc:sldMk cId="3286463809" sldId="265"/>
            <ac:spMk id="2" creationId="{2EDC2604-0037-4C8C-A063-0EE79CC6EB89}"/>
          </ac:spMkLst>
        </pc:spChg>
        <pc:spChg chg="mod">
          <ac:chgData name="POTTI SAI PAVAN GURU JAYANTH" userId="S::sai.pavangurujayanth2019@vitstudent.ac.in::253fc0dc-c5fa-464e-90ae-390095ace02a" providerId="AD" clId="Web-{3EEBB338-F835-7917-30CF-3D22047C246B}" dt="2021-07-30T11:51:35.846" v="88" actId="20577"/>
          <ac:spMkLst>
            <pc:docMk/>
            <pc:sldMk cId="3286463809" sldId="265"/>
            <ac:spMk id="3" creationId="{4900A2F8-133F-4C5F-BBF0-D3F828933640}"/>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9" creationId="{92663A72-E771-41D4-96AA-28C1B2172245}"/>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1" creationId="{88164F59-4B09-4DB4-A99F-97C71DE46B10}"/>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3" creationId="{6B336017-F12B-485C-B5E1-B6971DA0CDC5}"/>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07" creationId="{8720AD47-FB26-4AFB-922C-7D02499FE41C}"/>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09" creationId="{07502952-DF92-47C7-B7B9-3312331192B4}"/>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18" creationId="{7B51C35B-8F5E-4412-851C-DE380A3B3566}"/>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22" creationId="{2E4D10A1-B403-4032-80DB-9092A0081421}"/>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26" creationId="{621A356F-9DB8-4D38-BAC1-4652ABDA8CEC}"/>
          </ac:spMkLst>
        </pc:spChg>
        <pc:spChg chg="mod">
          <ac:chgData name="POTTI SAI PAVAN GURU JAYANTH" userId="S::sai.pavangurujayanth2019@vitstudent.ac.in::253fc0dc-c5fa-464e-90ae-390095ace02a" providerId="AD" clId="Web-{3EEBB338-F835-7917-30CF-3D22047C246B}" dt="2021-07-30T12:00:05.914" v="153" actId="20577"/>
          <ac:spMkLst>
            <pc:docMk/>
            <pc:sldMk cId="3286463809" sldId="265"/>
            <ac:spMk id="165" creationId="{910EAED0-0D71-45EF-8F84-45F86DE19DD9}"/>
          </ac:spMkLst>
        </pc:spChg>
        <pc:spChg chg="add del">
          <ac:chgData name="POTTI SAI PAVAN GURU JAYANTH" userId="S::sai.pavangurujayanth2019@vitstudent.ac.in::253fc0dc-c5fa-464e-90ae-390095ace02a" providerId="AD" clId="Web-{3EEBB338-F835-7917-30CF-3D22047C246B}" dt="2021-07-30T11:56:41.928" v="95"/>
          <ac:spMkLst>
            <pc:docMk/>
            <pc:sldMk cId="3286463809" sldId="265"/>
            <ac:spMk id="179" creationId="{6A8BFF27-E692-4226-8AF7-30D8E2D0BF32}"/>
          </ac:spMkLst>
        </pc:spChg>
        <pc:grpChg chg="add del">
          <ac:chgData name="POTTI SAI PAVAN GURU JAYANTH" userId="S::sai.pavangurujayanth2019@vitstudent.ac.in::253fc0dc-c5fa-464e-90ae-390095ace02a" providerId="AD" clId="Web-{3EEBB338-F835-7917-30CF-3D22047C246B}" dt="2021-07-30T11:56:41.928" v="95"/>
          <ac:grpSpMkLst>
            <pc:docMk/>
            <pc:sldMk cId="3286463809" sldId="265"/>
            <ac:grpSpMk id="15" creationId="{C2C078FA-5775-45CB-A8F3-53B3F1AD2B99}"/>
          </ac:grpSpMkLst>
        </pc:grpChg>
        <pc:grpChg chg="add del">
          <ac:chgData name="POTTI SAI PAVAN GURU JAYANTH" userId="S::sai.pavangurujayanth2019@vitstudent.ac.in::253fc0dc-c5fa-464e-90ae-390095ace02a" providerId="AD" clId="Web-{3EEBB338-F835-7917-30CF-3D22047C246B}" dt="2021-07-30T11:56:41.928" v="95"/>
          <ac:grpSpMkLst>
            <pc:docMk/>
            <pc:sldMk cId="3286463809" sldId="265"/>
            <ac:grpSpMk id="111" creationId="{C78C35D1-F425-4DBF-8F9E-C913742D0AB3}"/>
          </ac:grpSpMkLst>
        </pc:grpChg>
        <pc:graphicFrameChg chg="del mod modGraphic">
          <ac:chgData name="POTTI SAI PAVAN GURU JAYANTH" userId="S::sai.pavangurujayanth2019@vitstudent.ac.in::253fc0dc-c5fa-464e-90ae-390095ace02a" providerId="AD" clId="Web-{3EEBB338-F835-7917-30CF-3D22047C246B}" dt="2021-07-30T11:58:45.835" v="111"/>
          <ac:graphicFrameMkLst>
            <pc:docMk/>
            <pc:sldMk cId="3286463809" sldId="265"/>
            <ac:graphicFrameMk id="166" creationId="{B6836F42-642B-433F-91BE-9D1F24D32757}"/>
          </ac:graphicFrameMkLst>
        </pc:graphicFrameChg>
        <pc:picChg chg="add del">
          <ac:chgData name="POTTI SAI PAVAN GURU JAYANTH" userId="S::sai.pavangurujayanth2019@vitstudent.ac.in::253fc0dc-c5fa-464e-90ae-390095ace02a" providerId="AD" clId="Web-{3EEBB338-F835-7917-30CF-3D22047C246B}" dt="2021-07-30T11:56:41.928" v="95"/>
          <ac:picMkLst>
            <pc:docMk/>
            <pc:sldMk cId="3286463809" sldId="265"/>
            <ac:picMk id="120" creationId="{60FDB45F-BCDB-42E8-9F4D-67ACD432B262}"/>
          </ac:picMkLst>
        </pc:picChg>
        <pc:picChg chg="add del">
          <ac:chgData name="POTTI SAI PAVAN GURU JAYANTH" userId="S::sai.pavangurujayanth2019@vitstudent.ac.in::253fc0dc-c5fa-464e-90ae-390095ace02a" providerId="AD" clId="Web-{3EEBB338-F835-7917-30CF-3D22047C246B}" dt="2021-07-30T11:56:41.928" v="95"/>
          <ac:picMkLst>
            <pc:docMk/>
            <pc:sldMk cId="3286463809" sldId="265"/>
            <ac:picMk id="124" creationId="{0FF61BB2-F221-4B5B-9A37-3443EB1D63FC}"/>
          </ac:picMkLst>
        </pc:picChg>
        <pc:picChg chg="add del">
          <ac:chgData name="POTTI SAI PAVAN GURU JAYANTH" userId="S::sai.pavangurujayanth2019@vitstudent.ac.in::253fc0dc-c5fa-464e-90ae-390095ace02a" providerId="AD" clId="Web-{3EEBB338-F835-7917-30CF-3D22047C246B}" dt="2021-07-30T11:56:41.928" v="95"/>
          <ac:picMkLst>
            <pc:docMk/>
            <pc:sldMk cId="3286463809" sldId="265"/>
            <ac:picMk id="181" creationId="{735918DA-1538-46FB-999B-12317E5CF7C2}"/>
          </ac:picMkLst>
        </pc:picChg>
      </pc:sldChg>
      <pc:sldChg chg="modSp new">
        <pc:chgData name="POTTI SAI PAVAN GURU JAYANTH" userId="S::sai.pavangurujayanth2019@vitstudent.ac.in::253fc0dc-c5fa-464e-90ae-390095ace02a" providerId="AD" clId="Web-{3EEBB338-F835-7917-30CF-3D22047C246B}" dt="2021-07-30T12:03:27.432" v="172" actId="20577"/>
        <pc:sldMkLst>
          <pc:docMk/>
          <pc:sldMk cId="1725112494" sldId="266"/>
        </pc:sldMkLst>
        <pc:spChg chg="mod">
          <ac:chgData name="POTTI SAI PAVAN GURU JAYANTH" userId="S::sai.pavangurujayanth2019@vitstudent.ac.in::253fc0dc-c5fa-464e-90ae-390095ace02a" providerId="AD" clId="Web-{3EEBB338-F835-7917-30CF-3D22047C246B}" dt="2021-07-30T11:43:00.576" v="30" actId="20577"/>
          <ac:spMkLst>
            <pc:docMk/>
            <pc:sldMk cId="1725112494" sldId="266"/>
            <ac:spMk id="2" creationId="{E5E27595-00FC-4F42-B4FF-AFAD167DE16A}"/>
          </ac:spMkLst>
        </pc:spChg>
        <pc:spChg chg="mod">
          <ac:chgData name="POTTI SAI PAVAN GURU JAYANTH" userId="S::sai.pavangurujayanth2019@vitstudent.ac.in::253fc0dc-c5fa-464e-90ae-390095ace02a" providerId="AD" clId="Web-{3EEBB338-F835-7917-30CF-3D22047C246B}" dt="2021-07-30T12:03:27.432" v="172" actId="20577"/>
          <ac:spMkLst>
            <pc:docMk/>
            <pc:sldMk cId="1725112494" sldId="266"/>
            <ac:spMk id="3" creationId="{23E8D46E-9B87-44FF-8062-7A8299636B07}"/>
          </ac:spMkLst>
        </pc:spChg>
      </pc:sldChg>
      <pc:sldChg chg="addSp delSp modSp new">
        <pc:chgData name="POTTI SAI PAVAN GURU JAYANTH" userId="S::sai.pavangurujayanth2019@vitstudent.ac.in::253fc0dc-c5fa-464e-90ae-390095ace02a" providerId="AD" clId="Web-{3EEBB338-F835-7917-30CF-3D22047C246B}" dt="2021-07-30T11:47:10.437" v="53"/>
        <pc:sldMkLst>
          <pc:docMk/>
          <pc:sldMk cId="1990536176" sldId="267"/>
        </pc:sldMkLst>
        <pc:spChg chg="mod">
          <ac:chgData name="POTTI SAI PAVAN GURU JAYANTH" userId="S::sai.pavangurujayanth2019@vitstudent.ac.in::253fc0dc-c5fa-464e-90ae-390095ace02a" providerId="AD" clId="Web-{3EEBB338-F835-7917-30CF-3D22047C246B}" dt="2021-07-30T11:42:14.294" v="28" actId="20577"/>
          <ac:spMkLst>
            <pc:docMk/>
            <pc:sldMk cId="1990536176" sldId="267"/>
            <ac:spMk id="2" creationId="{1509A1FE-5C5C-454B-A832-2E6F75542E45}"/>
          </ac:spMkLst>
        </pc:spChg>
        <pc:spChg chg="del">
          <ac:chgData name="POTTI SAI PAVAN GURU JAYANTH" userId="S::sai.pavangurujayanth2019@vitstudent.ac.in::253fc0dc-c5fa-464e-90ae-390095ace02a" providerId="AD" clId="Web-{3EEBB338-F835-7917-30CF-3D22047C246B}" dt="2021-07-30T11:47:10.437" v="53"/>
          <ac:spMkLst>
            <pc:docMk/>
            <pc:sldMk cId="1990536176" sldId="267"/>
            <ac:spMk id="3" creationId="{29C0C16A-1277-4024-AFAE-A4F8B927998F}"/>
          </ac:spMkLst>
        </pc:spChg>
        <pc:picChg chg="add mod ord">
          <ac:chgData name="POTTI SAI PAVAN GURU JAYANTH" userId="S::sai.pavangurujayanth2019@vitstudent.ac.in::253fc0dc-c5fa-464e-90ae-390095ace02a" providerId="AD" clId="Web-{3EEBB338-F835-7917-30CF-3D22047C246B}" dt="2021-07-30T11:47:10.437" v="53"/>
          <ac:picMkLst>
            <pc:docMk/>
            <pc:sldMk cId="1990536176" sldId="267"/>
            <ac:picMk id="4" creationId="{533BD332-C358-4E33-99D7-74C4CA8A3CCD}"/>
          </ac:picMkLst>
        </pc:picChg>
      </pc:sldChg>
      <pc:sldChg chg="addSp delSp modSp new">
        <pc:chgData name="POTTI SAI PAVAN GURU JAYANTH" userId="S::sai.pavangurujayanth2019@vitstudent.ac.in::253fc0dc-c5fa-464e-90ae-390095ace02a" providerId="AD" clId="Web-{3EEBB338-F835-7917-30CF-3D22047C246B}" dt="2021-07-30T11:50:26.314" v="80" actId="1076"/>
        <pc:sldMkLst>
          <pc:docMk/>
          <pc:sldMk cId="274863603" sldId="268"/>
        </pc:sldMkLst>
        <pc:spChg chg="mod">
          <ac:chgData name="POTTI SAI PAVAN GURU JAYANTH" userId="S::sai.pavangurujayanth2019@vitstudent.ac.in::253fc0dc-c5fa-464e-90ae-390095ace02a" providerId="AD" clId="Web-{3EEBB338-F835-7917-30CF-3D22047C246B}" dt="2021-07-30T11:41:38.387" v="24" actId="20577"/>
          <ac:spMkLst>
            <pc:docMk/>
            <pc:sldMk cId="274863603" sldId="268"/>
            <ac:spMk id="2" creationId="{AEE32FFD-7E3D-482F-85BF-DC614F0AF8D6}"/>
          </ac:spMkLst>
        </pc:spChg>
        <pc:spChg chg="del">
          <ac:chgData name="POTTI SAI PAVAN GURU JAYANTH" userId="S::sai.pavangurujayanth2019@vitstudent.ac.in::253fc0dc-c5fa-464e-90ae-390095ace02a" providerId="AD" clId="Web-{3EEBB338-F835-7917-30CF-3D22047C246B}" dt="2021-07-30T11:49:36.455" v="75"/>
          <ac:spMkLst>
            <pc:docMk/>
            <pc:sldMk cId="274863603" sldId="268"/>
            <ac:spMk id="3" creationId="{F188D69F-94E9-4B82-9D19-03BFF525070E}"/>
          </ac:spMkLst>
        </pc:spChg>
        <pc:picChg chg="add mod ord">
          <ac:chgData name="POTTI SAI PAVAN GURU JAYANTH" userId="S::sai.pavangurujayanth2019@vitstudent.ac.in::253fc0dc-c5fa-464e-90ae-390095ace02a" providerId="AD" clId="Web-{3EEBB338-F835-7917-30CF-3D22047C246B}" dt="2021-07-30T11:50:26.314" v="80" actId="1076"/>
          <ac:picMkLst>
            <pc:docMk/>
            <pc:sldMk cId="274863603" sldId="268"/>
            <ac:picMk id="4" creationId="{75EEE9EE-E4ED-4D37-BDB3-D5962E0130CE}"/>
          </ac:picMkLst>
        </pc:picChg>
      </pc:sldChg>
      <pc:sldChg chg="addSp delSp modSp new">
        <pc:chgData name="POTTI SAI PAVAN GURU JAYANTH" userId="S::sai.pavangurujayanth2019@vitstudent.ac.in::253fc0dc-c5fa-464e-90ae-390095ace02a" providerId="AD" clId="Web-{3EEBB338-F835-7917-30CF-3D22047C246B}" dt="2021-07-30T11:49:15.814" v="73" actId="1076"/>
        <pc:sldMkLst>
          <pc:docMk/>
          <pc:sldMk cId="2196230315" sldId="269"/>
        </pc:sldMkLst>
        <pc:spChg chg="mod">
          <ac:chgData name="POTTI SAI PAVAN GURU JAYANTH" userId="S::sai.pavangurujayanth2019@vitstudent.ac.in::253fc0dc-c5fa-464e-90ae-390095ace02a" providerId="AD" clId="Web-{3EEBB338-F835-7917-30CF-3D22047C246B}" dt="2021-07-30T11:48:24.798" v="60" actId="20577"/>
          <ac:spMkLst>
            <pc:docMk/>
            <pc:sldMk cId="2196230315" sldId="269"/>
            <ac:spMk id="2" creationId="{B9DAD7D2-5B3D-493E-9DE5-56D8E388431A}"/>
          </ac:spMkLst>
        </pc:spChg>
        <pc:spChg chg="del">
          <ac:chgData name="POTTI SAI PAVAN GURU JAYANTH" userId="S::sai.pavangurujayanth2019@vitstudent.ac.in::253fc0dc-c5fa-464e-90ae-390095ace02a" providerId="AD" clId="Web-{3EEBB338-F835-7917-30CF-3D22047C246B}" dt="2021-07-30T11:48:34.095" v="61"/>
          <ac:spMkLst>
            <pc:docMk/>
            <pc:sldMk cId="2196230315" sldId="269"/>
            <ac:spMk id="3" creationId="{15D6D61B-C97E-4043-BF18-C23B2C919DCD}"/>
          </ac:spMkLst>
        </pc:spChg>
        <pc:picChg chg="add mod ord">
          <ac:chgData name="POTTI SAI PAVAN GURU JAYANTH" userId="S::sai.pavangurujayanth2019@vitstudent.ac.in::253fc0dc-c5fa-464e-90ae-390095ace02a" providerId="AD" clId="Web-{3EEBB338-F835-7917-30CF-3D22047C246B}" dt="2021-07-30T11:49:15.814" v="73" actId="1076"/>
          <ac:picMkLst>
            <pc:docMk/>
            <pc:sldMk cId="2196230315" sldId="269"/>
            <ac:picMk id="4" creationId="{8E6E29CC-6A53-4A9E-AA17-83CFA869CA24}"/>
          </ac:picMkLst>
        </pc:picChg>
      </pc:sldChg>
      <pc:sldChg chg="addSp delSp modSp new mod setBg modClrScheme chgLayout">
        <pc:chgData name="POTTI SAI PAVAN GURU JAYANTH" userId="S::sai.pavangurujayanth2019@vitstudent.ac.in::253fc0dc-c5fa-464e-90ae-390095ace02a" providerId="AD" clId="Web-{3EEBB338-F835-7917-30CF-3D22047C246B}" dt="2021-07-30T11:47:50.172" v="57"/>
        <pc:sldMkLst>
          <pc:docMk/>
          <pc:sldMk cId="507568083" sldId="270"/>
        </pc:sldMkLst>
        <pc:spChg chg="del">
          <ac:chgData name="POTTI SAI PAVAN GURU JAYANTH" userId="S::sai.pavangurujayanth2019@vitstudent.ac.in::253fc0dc-c5fa-464e-90ae-390095ace02a" providerId="AD" clId="Web-{3EEBB338-F835-7917-30CF-3D22047C246B}" dt="2021-07-30T11:47:27.563" v="55"/>
          <ac:spMkLst>
            <pc:docMk/>
            <pc:sldMk cId="507568083" sldId="270"/>
            <ac:spMk id="2" creationId="{39E95804-328D-4C52-9894-D0D621E2AFF7}"/>
          </ac:spMkLst>
        </pc:spChg>
        <pc:spChg chg="del">
          <ac:chgData name="POTTI SAI PAVAN GURU JAYANTH" userId="S::sai.pavangurujayanth2019@vitstudent.ac.in::253fc0dc-c5fa-464e-90ae-390095ace02a" providerId="AD" clId="Web-{3EEBB338-F835-7917-30CF-3D22047C246B}" dt="2021-07-30T11:47:27.563" v="55"/>
          <ac:spMkLst>
            <pc:docMk/>
            <pc:sldMk cId="507568083" sldId="270"/>
            <ac:spMk id="3" creationId="{82C71C2F-0B22-4CDB-A20F-F2A0E2ECFE4C}"/>
          </ac:spMkLst>
        </pc:spChg>
        <pc:spChg chg="add">
          <ac:chgData name="POTTI SAI PAVAN GURU JAYANTH" userId="S::sai.pavangurujayanth2019@vitstudent.ac.in::253fc0dc-c5fa-464e-90ae-390095ace02a" providerId="AD" clId="Web-{3EEBB338-F835-7917-30CF-3D22047C246B}" dt="2021-07-30T11:47:50.172" v="57"/>
          <ac:spMkLst>
            <pc:docMk/>
            <pc:sldMk cId="507568083" sldId="270"/>
            <ac:spMk id="9" creationId="{B7818AA9-82F7-46F6-8A83-1A6258163B48}"/>
          </ac:spMkLst>
        </pc:spChg>
        <pc:grpChg chg="add">
          <ac:chgData name="POTTI SAI PAVAN GURU JAYANTH" userId="S::sai.pavangurujayanth2019@vitstudent.ac.in::253fc0dc-c5fa-464e-90ae-390095ace02a" providerId="AD" clId="Web-{3EEBB338-F835-7917-30CF-3D22047C246B}" dt="2021-07-30T11:47:50.172" v="57"/>
          <ac:grpSpMkLst>
            <pc:docMk/>
            <pc:sldMk cId="507568083" sldId="270"/>
            <ac:grpSpMk id="11" creationId="{FCEBDFAC-E3E5-4883-8BE7-B43474AE3BB3}"/>
          </ac:grpSpMkLst>
        </pc:grpChg>
        <pc:picChg chg="add mod">
          <ac:chgData name="POTTI SAI PAVAN GURU JAYANTH" userId="S::sai.pavangurujayanth2019@vitstudent.ac.in::253fc0dc-c5fa-464e-90ae-390095ace02a" providerId="AD" clId="Web-{3EEBB338-F835-7917-30CF-3D22047C246B}" dt="2021-07-30T11:47:50.172" v="57"/>
          <ac:picMkLst>
            <pc:docMk/>
            <pc:sldMk cId="507568083" sldId="270"/>
            <ac:picMk id="4" creationId="{9265380F-F269-4A35-86E1-1BE717D57D6A}"/>
          </ac:picMkLst>
        </pc:picChg>
      </pc:sldChg>
      <pc:sldChg chg="addSp delSp modSp new">
        <pc:chgData name="POTTI SAI PAVAN GURU JAYANTH" userId="S::sai.pavangurujayanth2019@vitstudent.ac.in::253fc0dc-c5fa-464e-90ae-390095ace02a" providerId="AD" clId="Web-{3EEBB338-F835-7917-30CF-3D22047C246B}" dt="2021-07-30T11:48:13.860" v="59"/>
        <pc:sldMkLst>
          <pc:docMk/>
          <pc:sldMk cId="74941601" sldId="271"/>
        </pc:sldMkLst>
        <pc:spChg chg="mod">
          <ac:chgData name="POTTI SAI PAVAN GURU JAYANTH" userId="S::sai.pavangurujayanth2019@vitstudent.ac.in::253fc0dc-c5fa-464e-90ae-390095ace02a" providerId="AD" clId="Web-{3EEBB338-F835-7917-30CF-3D22047C246B}" dt="2021-07-30T11:48:04.251" v="58" actId="20577"/>
          <ac:spMkLst>
            <pc:docMk/>
            <pc:sldMk cId="74941601" sldId="271"/>
            <ac:spMk id="2" creationId="{C8215E6A-23C2-481E-8C4B-BC7B716D6F72}"/>
          </ac:spMkLst>
        </pc:spChg>
        <pc:spChg chg="del">
          <ac:chgData name="POTTI SAI PAVAN GURU JAYANTH" userId="S::sai.pavangurujayanth2019@vitstudent.ac.in::253fc0dc-c5fa-464e-90ae-390095ace02a" providerId="AD" clId="Web-{3EEBB338-F835-7917-30CF-3D22047C246B}" dt="2021-07-30T11:48:13.860" v="59"/>
          <ac:spMkLst>
            <pc:docMk/>
            <pc:sldMk cId="74941601" sldId="271"/>
            <ac:spMk id="3" creationId="{0E3A5BB3-33A5-4428-987D-2B418EC6A7C2}"/>
          </ac:spMkLst>
        </pc:spChg>
        <pc:picChg chg="add mod ord">
          <ac:chgData name="POTTI SAI PAVAN GURU JAYANTH" userId="S::sai.pavangurujayanth2019@vitstudent.ac.in::253fc0dc-c5fa-464e-90ae-390095ace02a" providerId="AD" clId="Web-{3EEBB338-F835-7917-30CF-3D22047C246B}" dt="2021-07-30T11:48:13.860" v="59"/>
          <ac:picMkLst>
            <pc:docMk/>
            <pc:sldMk cId="74941601" sldId="271"/>
            <ac:picMk id="4" creationId="{17E98DBB-E8CC-4D61-973C-6D6389A77C84}"/>
          </ac:picMkLst>
        </pc:picChg>
      </pc:sldChg>
      <pc:sldChg chg="new">
        <pc:chgData name="POTTI SAI PAVAN GURU JAYANTH" userId="S::sai.pavangurujayanth2019@vitstudent.ac.in::253fc0dc-c5fa-464e-90ae-390095ace02a" providerId="AD" clId="Web-{3EEBB338-F835-7917-30CF-3D22047C246B}" dt="2021-07-30T11:49:23.564" v="74"/>
        <pc:sldMkLst>
          <pc:docMk/>
          <pc:sldMk cId="1195493253" sldId="272"/>
        </pc:sldMkLst>
      </pc:sldChg>
      <pc:sldChg chg="modSp">
        <pc:chgData name="POTTI SAI PAVAN GURU JAYANTH" userId="S::sai.pavangurujayanth2019@vitstudent.ac.in::253fc0dc-c5fa-464e-90ae-390095ace02a" providerId="AD" clId="Web-{3EEBB338-F835-7917-30CF-3D22047C246B}" dt="2021-07-30T12:05:20.292" v="199" actId="20577"/>
        <pc:sldMkLst>
          <pc:docMk/>
          <pc:sldMk cId="2126144991" sldId="273"/>
        </pc:sldMkLst>
        <pc:spChg chg="mod">
          <ac:chgData name="POTTI SAI PAVAN GURU JAYANTH" userId="S::sai.pavangurujayanth2019@vitstudent.ac.in::253fc0dc-c5fa-464e-90ae-390095ace02a" providerId="AD" clId="Web-{3EEBB338-F835-7917-30CF-3D22047C246B}" dt="2021-07-30T12:05:20.292" v="199" actId="20577"/>
          <ac:spMkLst>
            <pc:docMk/>
            <pc:sldMk cId="2126144991" sldId="273"/>
            <ac:spMk id="2" creationId="{0485D928-D0E4-41B1-98ED-EB75544C8AA6}"/>
          </ac:spMkLst>
        </pc:spChg>
        <pc:spChg chg="mod">
          <ac:chgData name="POTTI SAI PAVAN GURU JAYANTH" userId="S::sai.pavangurujayanth2019@vitstudent.ac.in::253fc0dc-c5fa-464e-90ae-390095ace02a" providerId="AD" clId="Web-{3EEBB338-F835-7917-30CF-3D22047C246B}" dt="2021-07-30T12:04:39.167" v="183" actId="20577"/>
          <ac:spMkLst>
            <pc:docMk/>
            <pc:sldMk cId="2126144991" sldId="273"/>
            <ac:spMk id="4" creationId="{2A295FF9-971D-4011-BDED-DA6D3991530B}"/>
          </ac:spMkLst>
        </pc:spChg>
        <pc:picChg chg="mod">
          <ac:chgData name="POTTI SAI PAVAN GURU JAYANTH" userId="S::sai.pavangurujayanth2019@vitstudent.ac.in::253fc0dc-c5fa-464e-90ae-390095ace02a" providerId="AD" clId="Web-{3EEBB338-F835-7917-30CF-3D22047C246B}" dt="2021-07-30T12:04:42.964" v="184" actId="1076"/>
          <ac:picMkLst>
            <pc:docMk/>
            <pc:sldMk cId="2126144991" sldId="273"/>
            <ac:picMk id="5" creationId="{39E7551D-9B23-4273-91B8-9E1CD966DF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ACE2-6438-5D4F-9792-47B4B48D5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5394D0-7476-CB4E-8D0F-A67970492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03FCE-F53A-5748-AF31-65EE1958AD95}"/>
              </a:ext>
            </a:extLst>
          </p:cNvPr>
          <p:cNvSpPr>
            <a:spLocks noGrp="1"/>
          </p:cNvSpPr>
          <p:nvPr>
            <p:ph type="dt" sz="half" idx="10"/>
          </p:nvPr>
        </p:nvSpPr>
        <p:spPr/>
        <p:txBody>
          <a:bodyPr/>
          <a:lstStyle/>
          <a:p>
            <a:fld id="{C43A76A3-ADC8-4477-8FC1-B9DD55D84908}" type="datetime1">
              <a:rPr lang="en-US" smtClean="0"/>
              <a:t>1/8/23</a:t>
            </a:fld>
            <a:endParaRPr lang="en-US"/>
          </a:p>
        </p:txBody>
      </p:sp>
      <p:sp>
        <p:nvSpPr>
          <p:cNvPr id="5" name="Footer Placeholder 4">
            <a:extLst>
              <a:ext uri="{FF2B5EF4-FFF2-40B4-BE49-F238E27FC236}">
                <a16:creationId xmlns:a16="http://schemas.microsoft.com/office/drawing/2014/main" id="{623F3D32-F6A3-5A42-B6B8-40B6551B6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E3805-A0C6-024E-B222-535FD941B87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584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6B34-E68D-8743-B1B8-D621BA56C1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752378-9B88-524D-9D8C-E5BFCF5BBE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5E3E6-D912-D54E-846E-A19BFDCB62D7}"/>
              </a:ext>
            </a:extLst>
          </p:cNvPr>
          <p:cNvSpPr>
            <a:spLocks noGrp="1"/>
          </p:cNvSpPr>
          <p:nvPr>
            <p:ph type="dt" sz="half" idx="10"/>
          </p:nvPr>
        </p:nvSpPr>
        <p:spPr/>
        <p:txBody>
          <a:bodyPr/>
          <a:lstStyle/>
          <a:p>
            <a:fld id="{D6762538-DC4D-4667-96E5-B3278DDF8B12}" type="datetime1">
              <a:rPr lang="en-US" smtClean="0"/>
              <a:t>1/8/23</a:t>
            </a:fld>
            <a:endParaRPr lang="en-US"/>
          </a:p>
        </p:txBody>
      </p:sp>
      <p:sp>
        <p:nvSpPr>
          <p:cNvPr id="5" name="Footer Placeholder 4">
            <a:extLst>
              <a:ext uri="{FF2B5EF4-FFF2-40B4-BE49-F238E27FC236}">
                <a16:creationId xmlns:a16="http://schemas.microsoft.com/office/drawing/2014/main" id="{62D52748-053D-4849-82BC-1140F7E04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9C31C-1217-444A-B166-68D4C561053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805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053CF-D6E3-E042-86B6-F787A5BCC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3DC1AF-E1EF-404C-8498-7831E6ECE4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1E364-2519-7D4B-9279-9371E0F012E5}"/>
              </a:ext>
            </a:extLst>
          </p:cNvPr>
          <p:cNvSpPr>
            <a:spLocks noGrp="1"/>
          </p:cNvSpPr>
          <p:nvPr>
            <p:ph type="dt" sz="half" idx="10"/>
          </p:nvPr>
        </p:nvSpPr>
        <p:spPr/>
        <p:txBody>
          <a:bodyPr/>
          <a:lstStyle/>
          <a:p>
            <a:fld id="{05880548-5C08-4BE3-B63E-F2BB63B0B00C}" type="datetime1">
              <a:rPr lang="en-US" smtClean="0"/>
              <a:t>1/8/23</a:t>
            </a:fld>
            <a:endParaRPr lang="en-US"/>
          </a:p>
        </p:txBody>
      </p:sp>
      <p:sp>
        <p:nvSpPr>
          <p:cNvPr id="5" name="Footer Placeholder 4">
            <a:extLst>
              <a:ext uri="{FF2B5EF4-FFF2-40B4-BE49-F238E27FC236}">
                <a16:creationId xmlns:a16="http://schemas.microsoft.com/office/drawing/2014/main" id="{0990B520-5111-1E4B-B365-569436FAD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05948-0BAC-EB4E-AF4C-379FC98B6C4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7257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FDBA-72BC-A540-BCA2-AC1363DD7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469827-CA20-E14E-B994-FE677EA4E0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28970-6F3E-7E4F-B687-CCC344BD0C1D}"/>
              </a:ext>
            </a:extLst>
          </p:cNvPr>
          <p:cNvSpPr>
            <a:spLocks noGrp="1"/>
          </p:cNvSpPr>
          <p:nvPr>
            <p:ph type="dt" sz="half" idx="10"/>
          </p:nvPr>
        </p:nvSpPr>
        <p:spPr/>
        <p:txBody>
          <a:bodyPr/>
          <a:lstStyle/>
          <a:p>
            <a:fld id="{DE7F49BE-398D-479A-8A7E-5DDBCA61EDCB}" type="datetime1">
              <a:rPr lang="en-US" smtClean="0"/>
              <a:t>1/8/23</a:t>
            </a:fld>
            <a:endParaRPr lang="en-US"/>
          </a:p>
        </p:txBody>
      </p:sp>
      <p:sp>
        <p:nvSpPr>
          <p:cNvPr id="5" name="Footer Placeholder 4">
            <a:extLst>
              <a:ext uri="{FF2B5EF4-FFF2-40B4-BE49-F238E27FC236}">
                <a16:creationId xmlns:a16="http://schemas.microsoft.com/office/drawing/2014/main" id="{C68DBFA8-182F-984F-A082-F772C9156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BD171-F615-BD45-81BA-05C3C204B80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2506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390E-4DE5-1B43-8344-DBFE3DA967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A7A5B3-4437-7446-B366-1E88C32A6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89AAF5-11BD-A541-A851-99FA38DF5DBB}"/>
              </a:ext>
            </a:extLst>
          </p:cNvPr>
          <p:cNvSpPr>
            <a:spLocks noGrp="1"/>
          </p:cNvSpPr>
          <p:nvPr>
            <p:ph type="dt" sz="half" idx="10"/>
          </p:nvPr>
        </p:nvSpPr>
        <p:spPr/>
        <p:txBody>
          <a:bodyPr/>
          <a:lstStyle/>
          <a:p>
            <a:fld id="{CCD0C193-4974-4A1F-9C63-07D595E30D66}" type="datetime1">
              <a:rPr lang="en-US" smtClean="0"/>
              <a:t>1/8/23</a:t>
            </a:fld>
            <a:endParaRPr lang="en-US"/>
          </a:p>
        </p:txBody>
      </p:sp>
      <p:sp>
        <p:nvSpPr>
          <p:cNvPr id="5" name="Footer Placeholder 4">
            <a:extLst>
              <a:ext uri="{FF2B5EF4-FFF2-40B4-BE49-F238E27FC236}">
                <a16:creationId xmlns:a16="http://schemas.microsoft.com/office/drawing/2014/main" id="{1F73CD87-A57E-3D4F-87D9-DA9C52EC2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FA819-AC03-A34F-AF59-EDA6AF9C363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8781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8160-1F5C-4D4A-86E0-F887659A6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1EC92-9488-034A-8067-7038AB4D70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0E50D9-CB62-5D46-AE99-5866934449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F94E72-2775-9546-AF84-6690C9C2033A}"/>
              </a:ext>
            </a:extLst>
          </p:cNvPr>
          <p:cNvSpPr>
            <a:spLocks noGrp="1"/>
          </p:cNvSpPr>
          <p:nvPr>
            <p:ph type="dt" sz="half" idx="10"/>
          </p:nvPr>
        </p:nvSpPr>
        <p:spPr/>
        <p:txBody>
          <a:bodyPr/>
          <a:lstStyle/>
          <a:p>
            <a:fld id="{701AA87F-28D4-4BF0-B81F-877A89DFD5AC}" type="datetime1">
              <a:rPr lang="en-US" smtClean="0"/>
              <a:t>1/8/23</a:t>
            </a:fld>
            <a:endParaRPr lang="en-US"/>
          </a:p>
        </p:txBody>
      </p:sp>
      <p:sp>
        <p:nvSpPr>
          <p:cNvPr id="6" name="Footer Placeholder 5">
            <a:extLst>
              <a:ext uri="{FF2B5EF4-FFF2-40B4-BE49-F238E27FC236}">
                <a16:creationId xmlns:a16="http://schemas.microsoft.com/office/drawing/2014/main" id="{7E8FF7F2-0BF1-EE44-A84D-3FDABDB04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A6A42-3947-5C46-85FE-2E547CEE47A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2030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802E-6701-3842-A9E9-090169813F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6937CA-2569-1549-BD30-74411D072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2E856A-E3EE-FA4E-9F08-F55492F435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75FC2E-D09C-D644-AD3F-D273CDB56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EC75DB-3BCD-8844-95D1-A1D3420F7F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1D0CCA-38E9-B648-AA4B-440355298CF8}"/>
              </a:ext>
            </a:extLst>
          </p:cNvPr>
          <p:cNvSpPr>
            <a:spLocks noGrp="1"/>
          </p:cNvSpPr>
          <p:nvPr>
            <p:ph type="dt" sz="half" idx="10"/>
          </p:nvPr>
        </p:nvSpPr>
        <p:spPr/>
        <p:txBody>
          <a:bodyPr/>
          <a:lstStyle/>
          <a:p>
            <a:fld id="{A8A9F1F3-208B-49A3-B337-9C8ACEB3E0E1}" type="datetime1">
              <a:rPr lang="en-US" smtClean="0"/>
              <a:t>1/8/23</a:t>
            </a:fld>
            <a:endParaRPr lang="en-US"/>
          </a:p>
        </p:txBody>
      </p:sp>
      <p:sp>
        <p:nvSpPr>
          <p:cNvPr id="8" name="Footer Placeholder 7">
            <a:extLst>
              <a:ext uri="{FF2B5EF4-FFF2-40B4-BE49-F238E27FC236}">
                <a16:creationId xmlns:a16="http://schemas.microsoft.com/office/drawing/2014/main" id="{405726D0-505B-4C4F-B074-01E5DA2CDA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1ECB5-7E7C-D443-BC7A-CD88A8305520}"/>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4654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7F71-BFDC-8A49-80B4-0C47970BE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C00F2-73BF-734A-AD4B-0FFDE71B532E}"/>
              </a:ext>
            </a:extLst>
          </p:cNvPr>
          <p:cNvSpPr>
            <a:spLocks noGrp="1"/>
          </p:cNvSpPr>
          <p:nvPr>
            <p:ph type="dt" sz="half" idx="10"/>
          </p:nvPr>
        </p:nvSpPr>
        <p:spPr/>
        <p:txBody>
          <a:bodyPr/>
          <a:lstStyle/>
          <a:p>
            <a:fld id="{27AF6CA6-7293-4AA2-A0E0-A3BF4416E786}" type="datetime1">
              <a:rPr lang="en-US" smtClean="0"/>
              <a:t>1/8/23</a:t>
            </a:fld>
            <a:endParaRPr lang="en-US"/>
          </a:p>
        </p:txBody>
      </p:sp>
      <p:sp>
        <p:nvSpPr>
          <p:cNvPr id="4" name="Footer Placeholder 3">
            <a:extLst>
              <a:ext uri="{FF2B5EF4-FFF2-40B4-BE49-F238E27FC236}">
                <a16:creationId xmlns:a16="http://schemas.microsoft.com/office/drawing/2014/main" id="{C0A7F752-E9ED-BD46-BF43-7DD4CC682E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089F2-A9DB-2A4A-B50D-7F9BB7F51E7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676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66572-B0B6-5F41-B747-046CB896B65A}"/>
              </a:ext>
            </a:extLst>
          </p:cNvPr>
          <p:cNvSpPr>
            <a:spLocks noGrp="1"/>
          </p:cNvSpPr>
          <p:nvPr>
            <p:ph type="dt" sz="half" idx="10"/>
          </p:nvPr>
        </p:nvSpPr>
        <p:spPr/>
        <p:txBody>
          <a:bodyPr/>
          <a:lstStyle/>
          <a:p>
            <a:fld id="{98D87016-7BCD-46FB-8EE3-AB6C369108B4}" type="datetime1">
              <a:rPr lang="en-US" smtClean="0"/>
              <a:t>1/8/23</a:t>
            </a:fld>
            <a:endParaRPr lang="en-US"/>
          </a:p>
        </p:txBody>
      </p:sp>
      <p:sp>
        <p:nvSpPr>
          <p:cNvPr id="3" name="Footer Placeholder 2">
            <a:extLst>
              <a:ext uri="{FF2B5EF4-FFF2-40B4-BE49-F238E27FC236}">
                <a16:creationId xmlns:a16="http://schemas.microsoft.com/office/drawing/2014/main" id="{1F94A2D3-E8B8-FC4A-8D83-AE5957FCB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FB66F-DF4D-AE43-BF8B-3D63B35E8C3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7779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A95C-761F-A341-A790-404E9E26F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5FE51F-15F0-EC4A-B5D0-9C9BACCEA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333A5D-CDD1-3B43-95C2-AD3645A0D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B6A8FC-709D-2944-AC1F-DB89E63822FD}"/>
              </a:ext>
            </a:extLst>
          </p:cNvPr>
          <p:cNvSpPr>
            <a:spLocks noGrp="1"/>
          </p:cNvSpPr>
          <p:nvPr>
            <p:ph type="dt" sz="half" idx="10"/>
          </p:nvPr>
        </p:nvSpPr>
        <p:spPr/>
        <p:txBody>
          <a:bodyPr/>
          <a:lstStyle/>
          <a:p>
            <a:fld id="{A1547011-1FFC-4EF8-9A2E-53B4AD2ADBD4}" type="datetime1">
              <a:rPr lang="en-US" smtClean="0"/>
              <a:t>1/8/23</a:t>
            </a:fld>
            <a:endParaRPr lang="en-US"/>
          </a:p>
        </p:txBody>
      </p:sp>
      <p:sp>
        <p:nvSpPr>
          <p:cNvPr id="6" name="Footer Placeholder 5">
            <a:extLst>
              <a:ext uri="{FF2B5EF4-FFF2-40B4-BE49-F238E27FC236}">
                <a16:creationId xmlns:a16="http://schemas.microsoft.com/office/drawing/2014/main" id="{27918F4A-B457-B441-8909-5049B41B5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21D53-0D97-3344-AFA9-D5F1131AFB0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1322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0CE8-2826-1840-B534-0AEED8522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64114B-32A0-554E-A7D8-8FE264269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592C8-988A-9E45-BEEB-BDC316D3F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B38E1E-C3DA-E849-9FD4-6B4516B230C1}"/>
              </a:ext>
            </a:extLst>
          </p:cNvPr>
          <p:cNvSpPr>
            <a:spLocks noGrp="1"/>
          </p:cNvSpPr>
          <p:nvPr>
            <p:ph type="dt" sz="half" idx="10"/>
          </p:nvPr>
        </p:nvSpPr>
        <p:spPr/>
        <p:txBody>
          <a:bodyPr/>
          <a:lstStyle/>
          <a:p>
            <a:fld id="{9562EB47-45B4-4EF5-A743-B4885DD2F060}" type="datetime1">
              <a:rPr lang="en-US" smtClean="0"/>
              <a:t>1/8/23</a:t>
            </a:fld>
            <a:endParaRPr lang="en-US"/>
          </a:p>
        </p:txBody>
      </p:sp>
      <p:sp>
        <p:nvSpPr>
          <p:cNvPr id="6" name="Footer Placeholder 5">
            <a:extLst>
              <a:ext uri="{FF2B5EF4-FFF2-40B4-BE49-F238E27FC236}">
                <a16:creationId xmlns:a16="http://schemas.microsoft.com/office/drawing/2014/main" id="{367CE198-3E03-0B4C-B5AB-627FCCF16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E0AC6-8E08-6F4F-843E-09BCB41171C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7645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CD487-155B-E945-A5A1-1658F9979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0A46B9-3187-A74C-851A-555884E32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93838-87D8-7C4F-AB82-772A0757E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1/8/23</a:t>
            </a:fld>
            <a:endParaRPr lang="en-US" sz="1000"/>
          </a:p>
        </p:txBody>
      </p:sp>
      <p:sp>
        <p:nvSpPr>
          <p:cNvPr id="5" name="Footer Placeholder 4">
            <a:extLst>
              <a:ext uri="{FF2B5EF4-FFF2-40B4-BE49-F238E27FC236}">
                <a16:creationId xmlns:a16="http://schemas.microsoft.com/office/drawing/2014/main" id="{6909EE2B-0695-DF44-9295-514F7F00F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0BFFEC2F-8F04-134A-91DD-7AB931545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sz="1000"/>
          </a:p>
        </p:txBody>
      </p:sp>
    </p:spTree>
    <p:extLst>
      <p:ext uri="{BB962C8B-B14F-4D97-AF65-F5344CB8AC3E}">
        <p14:creationId xmlns:p14="http://schemas.microsoft.com/office/powerpoint/2010/main" val="83056680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C8F9-7251-D140-B505-64B76AB80735}"/>
              </a:ext>
            </a:extLst>
          </p:cNvPr>
          <p:cNvSpPr>
            <a:spLocks noGrp="1"/>
          </p:cNvSpPr>
          <p:nvPr>
            <p:ph type="ctrTitle"/>
          </p:nvPr>
        </p:nvSpPr>
        <p:spPr/>
        <p:txBody>
          <a:bodyPr/>
          <a:lstStyle/>
          <a:p>
            <a:r>
              <a:rPr lang="en-US" dirty="0"/>
              <a:t>Fake news classifier</a:t>
            </a:r>
          </a:p>
        </p:txBody>
      </p:sp>
      <p:sp>
        <p:nvSpPr>
          <p:cNvPr id="3" name="Subtitle 2">
            <a:extLst>
              <a:ext uri="{FF2B5EF4-FFF2-40B4-BE49-F238E27FC236}">
                <a16:creationId xmlns:a16="http://schemas.microsoft.com/office/drawing/2014/main" id="{13009B64-FB50-0842-B5F6-D1A22BADF2CA}"/>
              </a:ext>
            </a:extLst>
          </p:cNvPr>
          <p:cNvSpPr>
            <a:spLocks noGrp="1"/>
          </p:cNvSpPr>
          <p:nvPr>
            <p:ph type="subTitle" idx="1"/>
          </p:nvPr>
        </p:nvSpPr>
        <p:spPr/>
        <p:txBody>
          <a:bodyPr/>
          <a:lstStyle/>
          <a:p>
            <a:r>
              <a:rPr lang="en-US" dirty="0"/>
              <a:t>A  project submitted by:-</a:t>
            </a:r>
          </a:p>
          <a:p>
            <a:r>
              <a:rPr lang="en-US" dirty="0"/>
              <a:t>Pallavi Bajpai</a:t>
            </a:r>
          </a:p>
          <a:p>
            <a:r>
              <a:rPr lang="en-US" dirty="0"/>
              <a:t>(pallavi678@gmail.com)</a:t>
            </a:r>
          </a:p>
        </p:txBody>
      </p:sp>
    </p:spTree>
    <p:extLst>
      <p:ext uri="{BB962C8B-B14F-4D97-AF65-F5344CB8AC3E}">
        <p14:creationId xmlns:p14="http://schemas.microsoft.com/office/powerpoint/2010/main" val="14205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D7D2-5B3D-493E-9DE5-56D8E388431A}"/>
              </a:ext>
            </a:extLst>
          </p:cNvPr>
          <p:cNvSpPr>
            <a:spLocks noGrp="1"/>
          </p:cNvSpPr>
          <p:nvPr>
            <p:ph type="title"/>
          </p:nvPr>
        </p:nvSpPr>
        <p:spPr/>
        <p:txBody>
          <a:bodyPr/>
          <a:lstStyle/>
          <a:p>
            <a:r>
              <a:rPr lang="en-IN">
                <a:ea typeface="+mj-lt"/>
                <a:cs typeface="+mj-lt"/>
              </a:rPr>
              <a:t>Predicting Real news:</a:t>
            </a:r>
            <a:endParaRPr lang="en-US">
              <a:ea typeface="+mj-lt"/>
              <a:cs typeface="+mj-lt"/>
            </a:endParaRPr>
          </a:p>
        </p:txBody>
      </p:sp>
      <p:pic>
        <p:nvPicPr>
          <p:cNvPr id="4" name="Picture 4" descr="Graphical user interface, text&#10;&#10;Description automatically generated">
            <a:extLst>
              <a:ext uri="{FF2B5EF4-FFF2-40B4-BE49-F238E27FC236}">
                <a16:creationId xmlns:a16="http://schemas.microsoft.com/office/drawing/2014/main" id="{8E6E29CC-6A53-4A9E-AA17-83CFA869CA24}"/>
              </a:ext>
            </a:extLst>
          </p:cNvPr>
          <p:cNvPicPr>
            <a:picLocks noGrp="1" noChangeAspect="1"/>
          </p:cNvPicPr>
          <p:nvPr>
            <p:ph idx="1"/>
          </p:nvPr>
        </p:nvPicPr>
        <p:blipFill>
          <a:blip r:embed="rId2"/>
          <a:stretch>
            <a:fillRect/>
          </a:stretch>
        </p:blipFill>
        <p:spPr>
          <a:xfrm>
            <a:off x="934076" y="1564665"/>
            <a:ext cx="10126231" cy="4925446"/>
          </a:xfrm>
        </p:spPr>
      </p:pic>
    </p:spTree>
    <p:extLst>
      <p:ext uri="{BB962C8B-B14F-4D97-AF65-F5344CB8AC3E}">
        <p14:creationId xmlns:p14="http://schemas.microsoft.com/office/powerpoint/2010/main" val="21962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7595-00FC-4F42-B4FF-AFAD167DE16A}"/>
              </a:ext>
            </a:extLst>
          </p:cNvPr>
          <p:cNvSpPr>
            <a:spLocks noGrp="1"/>
          </p:cNvSpPr>
          <p:nvPr>
            <p:ph type="title"/>
          </p:nvPr>
        </p:nvSpPr>
        <p:spPr/>
        <p:txBody>
          <a:bodyPr/>
          <a:lstStyle/>
          <a:p>
            <a:r>
              <a:rPr lang="en-IN">
                <a:ea typeface="+mj-lt"/>
                <a:cs typeface="+mj-lt"/>
              </a:rPr>
              <a:t>Future scope:</a:t>
            </a:r>
            <a:endParaRPr lang="en-US">
              <a:ea typeface="+mj-lt"/>
              <a:cs typeface="+mj-lt"/>
            </a:endParaRPr>
          </a:p>
        </p:txBody>
      </p:sp>
      <p:sp>
        <p:nvSpPr>
          <p:cNvPr id="3" name="Content Placeholder 2">
            <a:extLst>
              <a:ext uri="{FF2B5EF4-FFF2-40B4-BE49-F238E27FC236}">
                <a16:creationId xmlns:a16="http://schemas.microsoft.com/office/drawing/2014/main" id="{23E8D46E-9B87-44FF-8062-7A8299636B07}"/>
              </a:ext>
            </a:extLst>
          </p:cNvPr>
          <p:cNvSpPr>
            <a:spLocks noGrp="1"/>
          </p:cNvSpPr>
          <p:nvPr>
            <p:ph idx="1"/>
          </p:nvPr>
        </p:nvSpPr>
        <p:spPr/>
        <p:txBody>
          <a:bodyPr vert="horz" lIns="91440" tIns="45720" rIns="91440" bIns="45720" rtlCol="0" anchor="t">
            <a:noAutofit/>
          </a:bodyPr>
          <a:lstStyle/>
          <a:p>
            <a:r>
              <a:rPr lang="en-IN" sz="2800">
                <a:latin typeface="Bierstadt"/>
                <a:ea typeface="+mn-lt"/>
                <a:cs typeface="+mn-lt"/>
              </a:rPr>
              <a:t>From this project we can also extend this project in future by employment of a technology that can identify and eliminate fraudulent sites from the results presented to a user by a search engine or a social media news feed is advocated as a solution to the issue of false news. The user can download the tool and then add it to the browser or programme they use to get news feeds. Once operational, the tool will use various techniques including those related to the syntactic features of a link to determine whether the same should be included as part of the search results.</a:t>
            </a:r>
            <a:endParaRPr lang="en-US" sz="2800">
              <a:latin typeface="Bierstadt"/>
              <a:ea typeface="+mn-lt"/>
              <a:cs typeface="+mn-lt"/>
            </a:endParaRPr>
          </a:p>
        </p:txBody>
      </p:sp>
    </p:spTree>
    <p:extLst>
      <p:ext uri="{BB962C8B-B14F-4D97-AF65-F5344CB8AC3E}">
        <p14:creationId xmlns:p14="http://schemas.microsoft.com/office/powerpoint/2010/main" val="172511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195B-9743-469B-8DC0-6316D6703596}"/>
              </a:ext>
            </a:extLst>
          </p:cNvPr>
          <p:cNvSpPr>
            <a:spLocks noGrp="1"/>
          </p:cNvSpPr>
          <p:nvPr>
            <p:ph type="title"/>
          </p:nvPr>
        </p:nvSpPr>
        <p:spPr/>
        <p:txBody>
          <a:bodyPr>
            <a:normAutofit/>
          </a:bodyPr>
          <a:lstStyle/>
          <a:p>
            <a:br>
              <a:rPr lang="en-US">
                <a:ea typeface="+mj-lt"/>
                <a:cs typeface="+mj-lt"/>
              </a:rPr>
            </a:br>
            <a:r>
              <a:rPr lang="en-US">
                <a:ea typeface="+mj-lt"/>
                <a:cs typeface="+mj-lt"/>
              </a:rPr>
              <a:t>Introduction</a:t>
            </a:r>
          </a:p>
          <a:p>
            <a:endParaRPr lang="en-US"/>
          </a:p>
        </p:txBody>
      </p:sp>
      <p:sp>
        <p:nvSpPr>
          <p:cNvPr id="3" name="Content Placeholder 2">
            <a:extLst>
              <a:ext uri="{FF2B5EF4-FFF2-40B4-BE49-F238E27FC236}">
                <a16:creationId xmlns:a16="http://schemas.microsoft.com/office/drawing/2014/main" id="{544A9794-2352-4164-8E48-21FE72FDF96D}"/>
              </a:ext>
            </a:extLst>
          </p:cNvPr>
          <p:cNvSpPr>
            <a:spLocks noGrp="1"/>
          </p:cNvSpPr>
          <p:nvPr>
            <p:ph idx="1"/>
          </p:nvPr>
        </p:nvSpPr>
        <p:spPr/>
        <p:txBody>
          <a:bodyPr vert="horz" lIns="91440" tIns="45720" rIns="91440" bIns="45720" rtlCol="0" anchor="t">
            <a:noAutofit/>
          </a:bodyPr>
          <a:lstStyle/>
          <a:p>
            <a:pPr marL="0" indent="0">
              <a:buNone/>
            </a:pPr>
            <a:r>
              <a:rPr lang="en-US" sz="2400">
                <a:latin typeface="Bierstadt"/>
                <a:ea typeface="+mn-lt"/>
                <a:cs typeface="+mn-lt"/>
              </a:rPr>
              <a:t>Fake news and hoaxes have always existed, even before the Internet. Fake news on the internet is defined as “fictional content created with the intent of deceiving readers.” Fake news is published on social media and news sites to promote readership or as psychological warfare. In general, the objective is to benefit on clickbait's. Clickbait's utilize flashy headlines or graphics to encourage visitors to click links to increase ad income. This study shows that the prevalence of fake news stories considering the advancements in communication made possible by the rise of social networking sites. The aim of the project is to provide a system that consumers may use to detect and filter out sites that contain incorrect and misleading information. To accurately identify fraudulent postings, we employ basic and carefully chosen elements of the title and content.</a:t>
            </a:r>
            <a:r>
              <a:rPr lang="en-US" sz="2400">
                <a:ea typeface="+mn-lt"/>
                <a:cs typeface="+mn-lt"/>
              </a:rPr>
              <a:t> </a:t>
            </a:r>
            <a:endParaRPr lang="en-US" sz="2400">
              <a:cs typeface="Calibri"/>
            </a:endParaRPr>
          </a:p>
        </p:txBody>
      </p:sp>
    </p:spTree>
    <p:extLst>
      <p:ext uri="{BB962C8B-B14F-4D97-AF65-F5344CB8AC3E}">
        <p14:creationId xmlns:p14="http://schemas.microsoft.com/office/powerpoint/2010/main" val="206897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8319-CB91-444B-BA40-3C57558C3891}"/>
              </a:ext>
            </a:extLst>
          </p:cNvPr>
          <p:cNvSpPr>
            <a:spLocks noGrp="1"/>
          </p:cNvSpPr>
          <p:nvPr>
            <p:ph type="title"/>
          </p:nvPr>
        </p:nvSpPr>
        <p:spPr>
          <a:xfrm>
            <a:off x="777239" y="777240"/>
            <a:ext cx="6168331" cy="2493876"/>
          </a:xfrm>
        </p:spPr>
        <p:txBody>
          <a:bodyPr anchor="b">
            <a:normAutofit/>
          </a:bodyPr>
          <a:lstStyle/>
          <a:p>
            <a:br>
              <a:rPr lang="en-US" sz="4400">
                <a:ea typeface="+mj-lt"/>
                <a:cs typeface="+mj-lt"/>
              </a:rPr>
            </a:br>
            <a:r>
              <a:rPr lang="en-US" sz="4400">
                <a:latin typeface="Gill Sans Nova"/>
                <a:ea typeface="+mj-lt"/>
                <a:cs typeface="+mj-lt"/>
              </a:rPr>
              <a:t>Problem Statement</a:t>
            </a:r>
          </a:p>
          <a:p>
            <a:endParaRPr lang="en-US" sz="4400"/>
          </a:p>
        </p:txBody>
      </p:sp>
      <p:sp>
        <p:nvSpPr>
          <p:cNvPr id="3" name="Content Placeholder 2">
            <a:extLst>
              <a:ext uri="{FF2B5EF4-FFF2-40B4-BE49-F238E27FC236}">
                <a16:creationId xmlns:a16="http://schemas.microsoft.com/office/drawing/2014/main" id="{25552AE0-2B4D-4CD7-A758-4490CAA6052A}"/>
              </a:ext>
            </a:extLst>
          </p:cNvPr>
          <p:cNvSpPr>
            <a:spLocks noGrp="1"/>
          </p:cNvSpPr>
          <p:nvPr>
            <p:ph idx="1"/>
          </p:nvPr>
        </p:nvSpPr>
        <p:spPr>
          <a:xfrm>
            <a:off x="777239" y="3428999"/>
            <a:ext cx="6168331" cy="2747963"/>
          </a:xfrm>
        </p:spPr>
        <p:txBody>
          <a:bodyPr vert="horz" lIns="91440" tIns="45720" rIns="91440" bIns="45720" rtlCol="0" anchor="t">
            <a:noAutofit/>
          </a:bodyPr>
          <a:lstStyle/>
          <a:p>
            <a:pPr marL="0" indent="0">
              <a:buNone/>
            </a:pPr>
            <a:r>
              <a:rPr lang="en-US" sz="2400">
                <a:latin typeface="Bierstadt"/>
                <a:ea typeface="+mn-lt"/>
                <a:cs typeface="+mn-lt"/>
              </a:rPr>
              <a:t>The project's goal is to find a solution that can be used to recognize and filter out sites that contain whether it is real news or fake news, therefore assisting consumers in avoiding being enticed by clickbait. It is critical that such solutions be discovered since they will be beneficial to both readers and the IT firms engaged in the issue. </a:t>
            </a:r>
            <a:endParaRPr lang="en-US" sz="2400">
              <a:latin typeface="Bierstadt"/>
            </a:endParaRPr>
          </a:p>
        </p:txBody>
      </p:sp>
    </p:spTree>
    <p:extLst>
      <p:ext uri="{BB962C8B-B14F-4D97-AF65-F5344CB8AC3E}">
        <p14:creationId xmlns:p14="http://schemas.microsoft.com/office/powerpoint/2010/main" val="236263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C0B8-F098-455D-83C3-A8C6CB8B5580}"/>
              </a:ext>
            </a:extLst>
          </p:cNvPr>
          <p:cNvSpPr>
            <a:spLocks noGrp="1"/>
          </p:cNvSpPr>
          <p:nvPr>
            <p:ph type="title"/>
          </p:nvPr>
        </p:nvSpPr>
        <p:spPr/>
        <p:txBody>
          <a:bodyPr/>
          <a:lstStyle/>
          <a:p>
            <a:r>
              <a:rPr lang="en-IN">
                <a:ea typeface="+mj-lt"/>
                <a:cs typeface="+mj-lt"/>
              </a:rPr>
              <a:t>Solution</a:t>
            </a:r>
            <a:endParaRPr lang="en-US">
              <a:ea typeface="+mj-lt"/>
              <a:cs typeface="+mj-lt"/>
            </a:endParaRPr>
          </a:p>
        </p:txBody>
      </p:sp>
      <p:sp>
        <p:nvSpPr>
          <p:cNvPr id="3" name="Content Placeholder 2">
            <a:extLst>
              <a:ext uri="{FF2B5EF4-FFF2-40B4-BE49-F238E27FC236}">
                <a16:creationId xmlns:a16="http://schemas.microsoft.com/office/drawing/2014/main" id="{C68BDF15-E6C5-4C06-AA32-82C2C2756E8F}"/>
              </a:ext>
            </a:extLst>
          </p:cNvPr>
          <p:cNvSpPr>
            <a:spLocks noGrp="1"/>
          </p:cNvSpPr>
          <p:nvPr>
            <p:ph idx="1"/>
          </p:nvPr>
        </p:nvSpPr>
        <p:spPr>
          <a:xfrm>
            <a:off x="777240" y="1606420"/>
            <a:ext cx="6008670" cy="4831501"/>
          </a:xfrm>
        </p:spPr>
        <p:txBody>
          <a:bodyPr vert="horz" lIns="91440" tIns="45720" rIns="91440" bIns="45720" rtlCol="0" anchor="t">
            <a:noAutofit/>
          </a:bodyPr>
          <a:lstStyle/>
          <a:p>
            <a:pPr marL="0" indent="0">
              <a:buNone/>
            </a:pPr>
            <a:r>
              <a:rPr lang="en-US" sz="2100">
                <a:latin typeface="Bierstadt"/>
                <a:ea typeface="+mn-lt"/>
                <a:cs typeface="+mn-lt"/>
              </a:rPr>
              <a:t>In this project, a model based on the count vectorizer or a </a:t>
            </a:r>
            <a:r>
              <a:rPr lang="en-US" sz="2100" err="1">
                <a:latin typeface="Bierstadt"/>
                <a:ea typeface="+mn-lt"/>
                <a:cs typeface="+mn-lt"/>
              </a:rPr>
              <a:t>tfidf</a:t>
            </a:r>
            <a:r>
              <a:rPr lang="en-US" sz="2100">
                <a:latin typeface="Bierstadt"/>
                <a:ea typeface="+mn-lt"/>
                <a:cs typeface="+mn-lt"/>
              </a:rPr>
              <a:t> matrix (i.e., word tallies related to how frequently they are used in other articles in our dataset) might be effective. Because this is a text classification problem, it is recommended to use a Naive Bayes classifier, which is typical for text-based processing. The primary plan is to create a model for text transformation (count vectorizer versus </a:t>
            </a:r>
            <a:r>
              <a:rPr lang="en-US" sz="2100" err="1">
                <a:latin typeface="Bierstadt"/>
                <a:ea typeface="+mn-lt"/>
                <a:cs typeface="+mn-lt"/>
              </a:rPr>
              <a:t>tfidf</a:t>
            </a:r>
            <a:r>
              <a:rPr lang="en-US" sz="2100">
                <a:latin typeface="Bierstadt"/>
                <a:ea typeface="+mn-lt"/>
                <a:cs typeface="+mn-lt"/>
              </a:rPr>
              <a:t> vectorizer) and decide which type of text to utilize (headlines vs full text). The next step is to extract the most optimal features for count vectorizer or </a:t>
            </a:r>
            <a:r>
              <a:rPr lang="en-US" sz="2100" err="1">
                <a:latin typeface="Bierstadt"/>
                <a:ea typeface="+mn-lt"/>
                <a:cs typeface="+mn-lt"/>
              </a:rPr>
              <a:t>tfidf</a:t>
            </a:r>
            <a:r>
              <a:rPr lang="en-US" sz="2100">
                <a:latin typeface="Bierstadt"/>
                <a:ea typeface="+mn-lt"/>
                <a:cs typeface="+mn-lt"/>
              </a:rPr>
              <a:t>-vectorizer, which is done by using an n-number of the most used words and/or phrases, lower casing or not, removing stop words such as “the,” “when,” and “there,” and only using words that appear at least a given number of times in each text dataset. </a:t>
            </a:r>
            <a:endParaRPr lang="en-US" sz="2100">
              <a:latin typeface="Bierstadt"/>
            </a:endParaRPr>
          </a:p>
        </p:txBody>
      </p:sp>
      <p:pic>
        <p:nvPicPr>
          <p:cNvPr id="4" name="Picture 4" descr="Diagram&#10;&#10;Description automatically generated">
            <a:extLst>
              <a:ext uri="{FF2B5EF4-FFF2-40B4-BE49-F238E27FC236}">
                <a16:creationId xmlns:a16="http://schemas.microsoft.com/office/drawing/2014/main" id="{CF43CA69-2912-4BDF-A583-7CE8031AA3F3}"/>
              </a:ext>
            </a:extLst>
          </p:cNvPr>
          <p:cNvPicPr>
            <a:picLocks noChangeAspect="1"/>
          </p:cNvPicPr>
          <p:nvPr/>
        </p:nvPicPr>
        <p:blipFill>
          <a:blip r:embed="rId2"/>
          <a:stretch>
            <a:fillRect/>
          </a:stretch>
        </p:blipFill>
        <p:spPr>
          <a:xfrm>
            <a:off x="7100047" y="2306134"/>
            <a:ext cx="4726641" cy="2716378"/>
          </a:xfrm>
          <a:prstGeom prst="rect">
            <a:avLst/>
          </a:prstGeom>
        </p:spPr>
      </p:pic>
    </p:spTree>
    <p:extLst>
      <p:ext uri="{BB962C8B-B14F-4D97-AF65-F5344CB8AC3E}">
        <p14:creationId xmlns:p14="http://schemas.microsoft.com/office/powerpoint/2010/main" val="22979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0F32-72D2-4E49-B298-79DA32BBF04E}"/>
              </a:ext>
            </a:extLst>
          </p:cNvPr>
          <p:cNvSpPr>
            <a:spLocks noGrp="1"/>
          </p:cNvSpPr>
          <p:nvPr>
            <p:ph type="title"/>
          </p:nvPr>
        </p:nvSpPr>
        <p:spPr/>
        <p:txBody>
          <a:bodyPr/>
          <a:lstStyle/>
          <a:p>
            <a:r>
              <a:rPr lang="en-IN">
                <a:ea typeface="+mj-lt"/>
                <a:cs typeface="+mj-lt"/>
              </a:rPr>
              <a:t>Literature survey:</a:t>
            </a:r>
            <a:endParaRPr lang="en-GB">
              <a:ea typeface="+mj-lt"/>
              <a:cs typeface="+mj-lt"/>
            </a:endParaRPr>
          </a:p>
        </p:txBody>
      </p:sp>
      <p:sp>
        <p:nvSpPr>
          <p:cNvPr id="3" name="Content Placeholder 2">
            <a:extLst>
              <a:ext uri="{FF2B5EF4-FFF2-40B4-BE49-F238E27FC236}">
                <a16:creationId xmlns:a16="http://schemas.microsoft.com/office/drawing/2014/main" id="{685450FE-66BD-4F44-975D-92C868A2E9E1}"/>
              </a:ext>
            </a:extLst>
          </p:cNvPr>
          <p:cNvSpPr>
            <a:spLocks noGrp="1"/>
          </p:cNvSpPr>
          <p:nvPr>
            <p:ph idx="1"/>
          </p:nvPr>
        </p:nvSpPr>
        <p:spPr>
          <a:xfrm>
            <a:off x="777240" y="1561465"/>
            <a:ext cx="10659110" cy="5184458"/>
          </a:xfrm>
        </p:spPr>
        <p:txBody>
          <a:bodyPr vert="horz" lIns="91440" tIns="45720" rIns="91440" bIns="45720" rtlCol="0" anchor="t">
            <a:noAutofit/>
          </a:bodyPr>
          <a:lstStyle/>
          <a:p>
            <a:pPr algn="just"/>
            <a:r>
              <a:rPr lang="en-GB" sz="1900">
                <a:latin typeface="Bierstadt"/>
                <a:ea typeface="+mn-lt"/>
                <a:cs typeface="+mn-lt"/>
              </a:rPr>
              <a:t>Many automatic detection approaches for fake news and deception posts have been reported in the literature. Because there are many different components to fake news detection, from employing chatbots to disseminate disinformation to utilising clickbait's to propagate rumours. There are several clickbait's accessible on social media networks such as Facebook, which increase the sharing and like of content, therefore spreading false information. A great deal of effort has gone into detecting false information. </a:t>
            </a:r>
            <a:endParaRPr lang="en-GB" sz="1900">
              <a:latin typeface="Bierstadt"/>
              <a:cs typeface="Calibri"/>
            </a:endParaRPr>
          </a:p>
          <a:p>
            <a:pPr algn="just">
              <a:buClr>
                <a:srgbClr val="B1005E"/>
              </a:buClr>
            </a:pPr>
            <a:r>
              <a:rPr lang="en-GB" sz="1900">
                <a:latin typeface="Bierstadt"/>
                <a:ea typeface="+mn-lt"/>
                <a:cs typeface="+mn-lt"/>
              </a:rPr>
              <a:t>The Author [1] discussed Linguistic Cue Methods with Machine Learning, Bag of Words Approach, Rhetorical Structure and Discourse Analysis, Network Analysis Approaches, and SVM Classifiers. These algorithms are only text-based and offer little or no improvement over previous approaches. </a:t>
            </a:r>
            <a:endParaRPr lang="en-GB" sz="1900">
              <a:latin typeface="Bierstadt"/>
              <a:cs typeface="Calibri"/>
            </a:endParaRPr>
          </a:p>
          <a:p>
            <a:pPr>
              <a:buClr>
                <a:srgbClr val="B1005E"/>
              </a:buClr>
            </a:pPr>
            <a:r>
              <a:rPr lang="en-GB" sz="1900">
                <a:latin typeface="Bierstadt"/>
                <a:ea typeface="+mn-lt"/>
                <a:cs typeface="+mn-lt"/>
              </a:rPr>
              <a:t>The Author [2] examined the concepts, methodologies, and algorithms used for classifying false and manufactured news articles, authors, and subjects from virtual communities, as well as assessing their scope and efficiency. The report also proposed research challenges based on previously unknown aspects of false news and varied relationships between news pieces, writers, and subjects. The authors of the study discuss Fake Detector, an automated fake news inference algorithm. It is based on textual classification and employs a deep diffusive network model to concurrently learn these same portrayals of news items, authors, and subjects. Fake Detector focuses on two key elements: The wide diffusional proposed approach will be composed of representations features extraction and reliability labelling inference. Fake Detector. </a:t>
            </a:r>
            <a:endParaRPr lang="en-GB" sz="1900">
              <a:latin typeface="Bierstadt"/>
              <a:cs typeface="Calibri"/>
            </a:endParaRPr>
          </a:p>
        </p:txBody>
      </p:sp>
    </p:spTree>
    <p:extLst>
      <p:ext uri="{BB962C8B-B14F-4D97-AF65-F5344CB8AC3E}">
        <p14:creationId xmlns:p14="http://schemas.microsoft.com/office/powerpoint/2010/main" val="40683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BEC0-9879-46C2-B662-FA67747A8B07}"/>
              </a:ext>
            </a:extLst>
          </p:cNvPr>
          <p:cNvSpPr>
            <a:spLocks noGrp="1"/>
          </p:cNvSpPr>
          <p:nvPr>
            <p:ph type="title"/>
          </p:nvPr>
        </p:nvSpPr>
        <p:spPr/>
        <p:txBody>
          <a:bodyPr/>
          <a:lstStyle/>
          <a:p>
            <a:r>
              <a:rPr lang="en-IN">
                <a:ea typeface="+mj-lt"/>
                <a:cs typeface="+mj-lt"/>
              </a:rPr>
              <a:t>Experimental investigations:</a:t>
            </a:r>
            <a:endParaRPr lang="en-US">
              <a:ea typeface="+mj-lt"/>
              <a:cs typeface="+mj-lt"/>
            </a:endParaRPr>
          </a:p>
        </p:txBody>
      </p:sp>
      <p:sp>
        <p:nvSpPr>
          <p:cNvPr id="3" name="Content Placeholder 2">
            <a:extLst>
              <a:ext uri="{FF2B5EF4-FFF2-40B4-BE49-F238E27FC236}">
                <a16:creationId xmlns:a16="http://schemas.microsoft.com/office/drawing/2014/main" id="{1539B3E6-ECC2-4628-8C2D-09882D462618}"/>
              </a:ext>
            </a:extLst>
          </p:cNvPr>
          <p:cNvSpPr>
            <a:spLocks noGrp="1"/>
          </p:cNvSpPr>
          <p:nvPr>
            <p:ph idx="1"/>
          </p:nvPr>
        </p:nvSpPr>
        <p:spPr/>
        <p:txBody>
          <a:bodyPr vert="horz" lIns="91440" tIns="45720" rIns="91440" bIns="45720" rtlCol="0" anchor="t">
            <a:normAutofit/>
          </a:bodyPr>
          <a:lstStyle/>
          <a:p>
            <a:pPr algn="just">
              <a:buNone/>
            </a:pPr>
            <a:r>
              <a:rPr lang="en-US">
                <a:latin typeface="Bierstadt"/>
                <a:ea typeface="+mn-lt"/>
                <a:cs typeface="+mn-lt"/>
              </a:rPr>
              <a:t>In this project, a model based on the count vectorizer or a </a:t>
            </a:r>
            <a:r>
              <a:rPr lang="en-US" err="1">
                <a:latin typeface="Bierstadt"/>
                <a:ea typeface="+mn-lt"/>
                <a:cs typeface="+mn-lt"/>
              </a:rPr>
              <a:t>tfidf</a:t>
            </a:r>
            <a:r>
              <a:rPr lang="en-US">
                <a:latin typeface="Bierstadt"/>
                <a:ea typeface="+mn-lt"/>
                <a:cs typeface="+mn-lt"/>
              </a:rPr>
              <a:t> matrix (i.e., word tallies related to how frequently they are used in other articles in our dataset) might be effective. </a:t>
            </a:r>
            <a:endParaRPr lang="en-US">
              <a:latin typeface="Bierstadt"/>
            </a:endParaRPr>
          </a:p>
          <a:p>
            <a:pPr algn="just">
              <a:buNone/>
            </a:pPr>
            <a:r>
              <a:rPr lang="en-US">
                <a:latin typeface="Bierstadt"/>
                <a:ea typeface="+mn-lt"/>
                <a:cs typeface="+mn-lt"/>
              </a:rPr>
              <a:t>The primary plan is to create a model for text transformation (count vectorizer versus </a:t>
            </a:r>
            <a:r>
              <a:rPr lang="en-US" err="1">
                <a:latin typeface="Bierstadt"/>
                <a:ea typeface="+mn-lt"/>
                <a:cs typeface="+mn-lt"/>
              </a:rPr>
              <a:t>tfidf</a:t>
            </a:r>
            <a:r>
              <a:rPr lang="en-US">
                <a:latin typeface="Bierstadt"/>
                <a:ea typeface="+mn-lt"/>
                <a:cs typeface="+mn-lt"/>
              </a:rPr>
              <a:t> vectorizer) and decide which type of text to utilize.</a:t>
            </a:r>
            <a:endParaRPr lang="en-US">
              <a:latin typeface="Bierstadt"/>
            </a:endParaRPr>
          </a:p>
          <a:p>
            <a:pPr algn="just">
              <a:buNone/>
            </a:pPr>
            <a:r>
              <a:rPr lang="en-US">
                <a:latin typeface="Bierstadt"/>
                <a:ea typeface="+mn-lt"/>
                <a:cs typeface="+mn-lt"/>
              </a:rPr>
              <a:t>Here are the experimental results of our primary plan which is count vectorizer versus </a:t>
            </a:r>
            <a:r>
              <a:rPr lang="en-US" err="1">
                <a:latin typeface="Bierstadt"/>
                <a:ea typeface="+mn-lt"/>
                <a:cs typeface="+mn-lt"/>
              </a:rPr>
              <a:t>Tfidf</a:t>
            </a:r>
            <a:r>
              <a:rPr lang="en-US">
                <a:latin typeface="Bierstadt"/>
                <a:ea typeface="+mn-lt"/>
                <a:cs typeface="+mn-lt"/>
              </a:rPr>
              <a:t> Vectorizer </a:t>
            </a:r>
            <a:endParaRPr lang="en-US">
              <a:latin typeface="Bierstadt"/>
              <a:cs typeface="Calibri"/>
            </a:endParaRPr>
          </a:p>
          <a:p>
            <a:pPr algn="just">
              <a:buFont typeface="Arial"/>
              <a:buChar char="•"/>
            </a:pPr>
            <a:r>
              <a:rPr lang="en-US" err="1">
                <a:latin typeface="Bierstadt"/>
                <a:ea typeface="+mn-lt"/>
                <a:cs typeface="+mn-lt"/>
              </a:rPr>
              <a:t>Tfidf</a:t>
            </a:r>
            <a:r>
              <a:rPr lang="en-US">
                <a:latin typeface="Bierstadt"/>
                <a:ea typeface="+mn-lt"/>
                <a:cs typeface="+mn-lt"/>
              </a:rPr>
              <a:t> Vectorizer Accuracy</a:t>
            </a:r>
            <a:endParaRPr lang="en-US">
              <a:latin typeface="Bierstadt"/>
            </a:endParaRPr>
          </a:p>
          <a:p>
            <a:pPr marL="0" indent="0">
              <a:buNone/>
            </a:pPr>
            <a:endParaRPr lang="en-US">
              <a:latin typeface="Bierstadt"/>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A5C4109C-6FAC-4427-9EE1-54A458214380}"/>
              </a:ext>
            </a:extLst>
          </p:cNvPr>
          <p:cNvPicPr>
            <a:picLocks noChangeAspect="1"/>
          </p:cNvPicPr>
          <p:nvPr/>
        </p:nvPicPr>
        <p:blipFill>
          <a:blip r:embed="rId2"/>
          <a:stretch>
            <a:fillRect/>
          </a:stretch>
        </p:blipFill>
        <p:spPr>
          <a:xfrm>
            <a:off x="1250577" y="4432375"/>
            <a:ext cx="7494494" cy="1422250"/>
          </a:xfrm>
          <a:prstGeom prst="rect">
            <a:avLst/>
          </a:prstGeom>
        </p:spPr>
      </p:pic>
    </p:spTree>
    <p:extLst>
      <p:ext uri="{BB962C8B-B14F-4D97-AF65-F5344CB8AC3E}">
        <p14:creationId xmlns:p14="http://schemas.microsoft.com/office/powerpoint/2010/main" val="229535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5D928-D0E4-41B1-98ED-EB75544C8AA6}"/>
              </a:ext>
            </a:extLst>
          </p:cNvPr>
          <p:cNvSpPr txBox="1"/>
          <p:nvPr/>
        </p:nvSpPr>
        <p:spPr>
          <a:xfrm>
            <a:off x="1104900" y="320488"/>
            <a:ext cx="274320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alibri"/>
              <a:cs typeface="Calibri"/>
            </a:endParaRPr>
          </a:p>
          <a:p>
            <a:r>
              <a:rPr lang="en-US" sz="1600">
                <a:latin typeface="Bierstadt"/>
                <a:cs typeface="Calibri"/>
              </a:rPr>
              <a:t>Count Vectorizer Accuracy</a:t>
            </a:r>
            <a:endParaRPr lang="en-US" sz="1600">
              <a:latin typeface="Bierstadt"/>
            </a:endParaRPr>
          </a:p>
        </p:txBody>
      </p:sp>
      <p:pic>
        <p:nvPicPr>
          <p:cNvPr id="3" name="Picture 3" descr="Graphical user interface, text, application, email&#10;&#10;Description automatically generated">
            <a:extLst>
              <a:ext uri="{FF2B5EF4-FFF2-40B4-BE49-F238E27FC236}">
                <a16:creationId xmlns:a16="http://schemas.microsoft.com/office/drawing/2014/main" id="{6F7DCD1D-1E5E-4658-9DD6-04F55ECC66C1}"/>
              </a:ext>
            </a:extLst>
          </p:cNvPr>
          <p:cNvPicPr>
            <a:picLocks noChangeAspect="1"/>
          </p:cNvPicPr>
          <p:nvPr/>
        </p:nvPicPr>
        <p:blipFill>
          <a:blip r:embed="rId2"/>
          <a:stretch>
            <a:fillRect/>
          </a:stretch>
        </p:blipFill>
        <p:spPr>
          <a:xfrm>
            <a:off x="813547" y="1044221"/>
            <a:ext cx="6575611" cy="1553471"/>
          </a:xfrm>
          <a:prstGeom prst="rect">
            <a:avLst/>
          </a:prstGeom>
        </p:spPr>
      </p:pic>
      <p:sp>
        <p:nvSpPr>
          <p:cNvPr id="4" name="TextBox 3">
            <a:extLst>
              <a:ext uri="{FF2B5EF4-FFF2-40B4-BE49-F238E27FC236}">
                <a16:creationId xmlns:a16="http://schemas.microsoft.com/office/drawing/2014/main" id="{2A295FF9-971D-4011-BDED-DA6D3991530B}"/>
              </a:ext>
            </a:extLst>
          </p:cNvPr>
          <p:cNvSpPr txBox="1"/>
          <p:nvPr/>
        </p:nvSpPr>
        <p:spPr>
          <a:xfrm>
            <a:off x="1026459" y="2707341"/>
            <a:ext cx="108562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ierstadt"/>
                <a:ea typeface="Baskerville Old Face"/>
                <a:cs typeface="Baskerville Old Face"/>
              </a:rPr>
              <a:t>From the above figures we can conclude that the </a:t>
            </a:r>
            <a:r>
              <a:rPr lang="en-US" err="1">
                <a:latin typeface="Bierstadt"/>
                <a:ea typeface="Baskerville Old Face"/>
                <a:cs typeface="Baskerville Old Face"/>
              </a:rPr>
              <a:t>Tfidf</a:t>
            </a:r>
            <a:r>
              <a:rPr lang="en-US">
                <a:latin typeface="Bierstadt"/>
                <a:ea typeface="Baskerville Old Face"/>
                <a:cs typeface="Baskerville Old Face"/>
              </a:rPr>
              <a:t> Vectorizer Accuracy is more. So, we will be using </a:t>
            </a:r>
            <a:r>
              <a:rPr lang="en-US" err="1">
                <a:latin typeface="Bierstadt"/>
                <a:ea typeface="Baskerville Old Face"/>
                <a:cs typeface="Baskerville Old Face"/>
              </a:rPr>
              <a:t>Tfidf</a:t>
            </a:r>
            <a:r>
              <a:rPr lang="en-US">
                <a:latin typeface="Bierstadt"/>
                <a:ea typeface="Baskerville Old Face"/>
                <a:cs typeface="Baskerville Old Face"/>
              </a:rPr>
              <a:t> Vectorizer algorithm to train the model.</a:t>
            </a:r>
          </a:p>
          <a:p>
            <a:endParaRPr lang="en-US">
              <a:latin typeface="Bierstadt"/>
              <a:ea typeface="Baskerville Old Face"/>
              <a:cs typeface="Baskerville Old Face"/>
            </a:endParaRPr>
          </a:p>
          <a:p>
            <a:r>
              <a:rPr lang="en-US">
                <a:latin typeface="Bierstadt"/>
                <a:ea typeface="Baskerville Old Face"/>
                <a:cs typeface="Baskerville Old Face"/>
              </a:rPr>
              <a:t>Classification report</a:t>
            </a:r>
            <a:endParaRPr lang="en-US">
              <a:latin typeface="Bierstadt"/>
            </a:endParaRPr>
          </a:p>
        </p:txBody>
      </p:sp>
      <p:pic>
        <p:nvPicPr>
          <p:cNvPr id="5" name="Picture 5" descr="Table&#10;&#10;Description automatically generated">
            <a:extLst>
              <a:ext uri="{FF2B5EF4-FFF2-40B4-BE49-F238E27FC236}">
                <a16:creationId xmlns:a16="http://schemas.microsoft.com/office/drawing/2014/main" id="{39E7551D-9B23-4273-91B8-9E1CD966DF26}"/>
              </a:ext>
            </a:extLst>
          </p:cNvPr>
          <p:cNvPicPr>
            <a:picLocks noChangeAspect="1"/>
          </p:cNvPicPr>
          <p:nvPr/>
        </p:nvPicPr>
        <p:blipFill>
          <a:blip r:embed="rId3"/>
          <a:stretch>
            <a:fillRect/>
          </a:stretch>
        </p:blipFill>
        <p:spPr>
          <a:xfrm>
            <a:off x="1251344" y="3903099"/>
            <a:ext cx="5197288" cy="2977851"/>
          </a:xfrm>
          <a:prstGeom prst="rect">
            <a:avLst/>
          </a:prstGeom>
        </p:spPr>
      </p:pic>
    </p:spTree>
    <p:extLst>
      <p:ext uri="{BB962C8B-B14F-4D97-AF65-F5344CB8AC3E}">
        <p14:creationId xmlns:p14="http://schemas.microsoft.com/office/powerpoint/2010/main" val="212614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2604-0037-4C8C-A063-0EE79CC6EB89}"/>
              </a:ext>
            </a:extLst>
          </p:cNvPr>
          <p:cNvSpPr>
            <a:spLocks noGrp="1"/>
          </p:cNvSpPr>
          <p:nvPr>
            <p:ph type="title"/>
          </p:nvPr>
        </p:nvSpPr>
        <p:spPr>
          <a:xfrm>
            <a:off x="266614" y="190022"/>
            <a:ext cx="6365602" cy="954844"/>
          </a:xfrm>
        </p:spPr>
        <p:txBody>
          <a:bodyPr anchor="ctr">
            <a:normAutofit/>
          </a:bodyPr>
          <a:lstStyle/>
          <a:p>
            <a:r>
              <a:rPr lang="en-IN" sz="4400">
                <a:ea typeface="+mj-lt"/>
                <a:cs typeface="+mj-lt"/>
              </a:rPr>
              <a:t>Software specifications</a:t>
            </a:r>
            <a:endParaRPr lang="en-US" sz="4400">
              <a:ea typeface="+mj-lt"/>
              <a:cs typeface="+mj-lt"/>
            </a:endParaRPr>
          </a:p>
        </p:txBody>
      </p:sp>
      <p:sp>
        <p:nvSpPr>
          <p:cNvPr id="165" name="Content Placeholder 164">
            <a:extLst>
              <a:ext uri="{FF2B5EF4-FFF2-40B4-BE49-F238E27FC236}">
                <a16:creationId xmlns:a16="http://schemas.microsoft.com/office/drawing/2014/main" id="{910EAED0-0D71-45EF-8F84-45F86DE19DD9}"/>
              </a:ext>
            </a:extLst>
          </p:cNvPr>
          <p:cNvSpPr>
            <a:spLocks noGrp="1"/>
          </p:cNvSpPr>
          <p:nvPr>
            <p:ph idx="1"/>
          </p:nvPr>
        </p:nvSpPr>
        <p:spPr/>
        <p:txBody>
          <a:bodyPr vert="horz" lIns="91440" tIns="45720" rIns="91440" bIns="45720" rtlCol="0" anchor="t">
            <a:normAutofit/>
          </a:bodyPr>
          <a:lstStyle/>
          <a:p>
            <a:endParaRPr lang="en-US" sz="2400">
              <a:cs typeface="Calibri"/>
            </a:endParaRPr>
          </a:p>
          <a:p>
            <a:pPr>
              <a:buClr>
                <a:srgbClr val="B1005E"/>
              </a:buClr>
            </a:pPr>
            <a:r>
              <a:rPr lang="en-IN" sz="2400">
                <a:ea typeface="+mn-lt"/>
                <a:cs typeface="+mn-lt"/>
              </a:rPr>
              <a:t>flask-Cors</a:t>
            </a:r>
            <a:endParaRPr lang="en-US" sz="2400">
              <a:ea typeface="+mn-lt"/>
              <a:cs typeface="+mn-lt"/>
            </a:endParaRPr>
          </a:p>
          <a:p>
            <a:pPr>
              <a:buClr>
                <a:srgbClr val="B1005E"/>
              </a:buClr>
            </a:pPr>
            <a:r>
              <a:rPr lang="en-US" sz="2400">
                <a:ea typeface="+mn-lt"/>
                <a:cs typeface="+mn-lt"/>
              </a:rPr>
              <a:t>anaconda</a:t>
            </a:r>
            <a:endParaRPr lang="en-IN" sz="2400">
              <a:ea typeface="+mn-lt"/>
              <a:cs typeface="+mn-lt"/>
            </a:endParaRPr>
          </a:p>
          <a:p>
            <a:pPr>
              <a:buClr>
                <a:srgbClr val="B1005E"/>
              </a:buClr>
            </a:pPr>
            <a:r>
              <a:rPr lang="en-IN" sz="2400">
                <a:ea typeface="+mn-lt"/>
                <a:cs typeface="+mn-lt"/>
              </a:rPr>
              <a:t>NumPy</a:t>
            </a:r>
            <a:endParaRPr lang="en-US" sz="2400">
              <a:ea typeface="+mn-lt"/>
              <a:cs typeface="+mn-lt"/>
            </a:endParaRPr>
          </a:p>
          <a:p>
            <a:pPr>
              <a:buClr>
                <a:srgbClr val="B1005E"/>
              </a:buClr>
            </a:pPr>
            <a:r>
              <a:rPr lang="en-IN" sz="2400">
                <a:ea typeface="+mn-lt"/>
                <a:cs typeface="+mn-lt"/>
              </a:rPr>
              <a:t>newspaper3k</a:t>
            </a:r>
            <a:endParaRPr lang="en-US" sz="2400">
              <a:ea typeface="+mn-lt"/>
              <a:cs typeface="+mn-lt"/>
            </a:endParaRPr>
          </a:p>
          <a:p>
            <a:pPr>
              <a:buClr>
                <a:srgbClr val="B1005E"/>
              </a:buClr>
            </a:pPr>
            <a:r>
              <a:rPr lang="en-IN" sz="2400" err="1">
                <a:ea typeface="+mn-lt"/>
                <a:cs typeface="+mn-lt"/>
              </a:rPr>
              <a:t>Sklearn</a:t>
            </a:r>
            <a:endParaRPr lang="en-US" sz="2400">
              <a:ea typeface="+mn-lt"/>
              <a:cs typeface="+mn-lt"/>
            </a:endParaRPr>
          </a:p>
          <a:p>
            <a:pPr>
              <a:buClr>
                <a:srgbClr val="B1005E"/>
              </a:buClr>
            </a:pPr>
            <a:r>
              <a:rPr lang="en-IN" sz="2400">
                <a:ea typeface="+mn-lt"/>
                <a:cs typeface="+mn-lt"/>
              </a:rPr>
              <a:t>pandas</a:t>
            </a:r>
            <a:endParaRPr lang="en-US" sz="2400">
              <a:ea typeface="+mn-lt"/>
              <a:cs typeface="+mn-lt"/>
            </a:endParaRPr>
          </a:p>
          <a:p>
            <a:pPr>
              <a:buClr>
                <a:srgbClr val="B1005E"/>
              </a:buClr>
            </a:pPr>
            <a:r>
              <a:rPr lang="en-IN" sz="2400">
                <a:ea typeface="+mn-lt"/>
                <a:cs typeface="+mn-lt"/>
              </a:rPr>
              <a:t>flask</a:t>
            </a:r>
            <a:endParaRPr lang="en-US" sz="2400">
              <a:ea typeface="+mn-lt"/>
              <a:cs typeface="+mn-lt"/>
            </a:endParaRPr>
          </a:p>
          <a:p>
            <a:pPr>
              <a:buClr>
                <a:srgbClr val="B1005E"/>
              </a:buClr>
            </a:pPr>
            <a:r>
              <a:rPr lang="en-IN" sz="2400" err="1">
                <a:ea typeface="+mn-lt"/>
                <a:cs typeface="+mn-lt"/>
              </a:rPr>
              <a:t>Nltk</a:t>
            </a:r>
            <a:endParaRPr lang="en-US" sz="2400">
              <a:ea typeface="+mn-lt"/>
              <a:cs typeface="+mn-lt"/>
            </a:endParaRPr>
          </a:p>
          <a:p>
            <a:pPr>
              <a:buClr>
                <a:srgbClr val="B1005E"/>
              </a:buClr>
            </a:pPr>
            <a:endParaRPr lang="en-US" sz="2400">
              <a:ea typeface="+mn-lt"/>
              <a:cs typeface="+mn-lt"/>
            </a:endParaRPr>
          </a:p>
          <a:p>
            <a:pPr>
              <a:buClr>
                <a:srgbClr val="B1005E"/>
              </a:buClr>
            </a:pPr>
            <a:endParaRPr lang="en-US" sz="2400">
              <a:ea typeface="+mn-lt"/>
              <a:cs typeface="+mn-lt"/>
            </a:endParaRPr>
          </a:p>
        </p:txBody>
      </p:sp>
    </p:spTree>
    <p:extLst>
      <p:ext uri="{BB962C8B-B14F-4D97-AF65-F5344CB8AC3E}">
        <p14:creationId xmlns:p14="http://schemas.microsoft.com/office/powerpoint/2010/main" val="328646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8A44-6840-4A63-B26A-D48165927E67}"/>
              </a:ext>
            </a:extLst>
          </p:cNvPr>
          <p:cNvSpPr>
            <a:spLocks noGrp="1"/>
          </p:cNvSpPr>
          <p:nvPr>
            <p:ph type="title"/>
          </p:nvPr>
        </p:nvSpPr>
        <p:spPr/>
        <p:txBody>
          <a:bodyPr/>
          <a:lstStyle/>
          <a:p>
            <a:r>
              <a:rPr lang="en-IN">
                <a:ea typeface="+mj-lt"/>
                <a:cs typeface="+mj-lt"/>
              </a:rPr>
              <a:t>Conclusion:</a:t>
            </a:r>
            <a:endParaRPr lang="en-US">
              <a:ea typeface="+mj-lt"/>
              <a:cs typeface="+mj-lt"/>
            </a:endParaRPr>
          </a:p>
        </p:txBody>
      </p:sp>
      <p:sp>
        <p:nvSpPr>
          <p:cNvPr id="3" name="Content Placeholder 2">
            <a:extLst>
              <a:ext uri="{FF2B5EF4-FFF2-40B4-BE49-F238E27FC236}">
                <a16:creationId xmlns:a16="http://schemas.microsoft.com/office/drawing/2014/main" id="{80A58051-6128-441E-8882-F12723553EE3}"/>
              </a:ext>
            </a:extLst>
          </p:cNvPr>
          <p:cNvSpPr>
            <a:spLocks noGrp="1"/>
          </p:cNvSpPr>
          <p:nvPr>
            <p:ph idx="1"/>
          </p:nvPr>
        </p:nvSpPr>
        <p:spPr>
          <a:xfrm>
            <a:off x="777240" y="1825625"/>
            <a:ext cx="10659110" cy="4493578"/>
          </a:xfrm>
        </p:spPr>
        <p:txBody>
          <a:bodyPr vert="horz" lIns="91440" tIns="45720" rIns="91440" bIns="45720" rtlCol="0" anchor="t">
            <a:noAutofit/>
          </a:bodyPr>
          <a:lstStyle/>
          <a:p>
            <a:r>
              <a:rPr lang="en-IN" sz="2200">
                <a:latin typeface="Bierstadt"/>
                <a:ea typeface="+mn-lt"/>
                <a:cs typeface="+mn-lt"/>
              </a:rPr>
              <a:t>The bulk of tasks in the twenty-first century are completed online. Newspapers, which were formerly favoured in physical copy, are increasingly being replaced by internet apps such as Facebook, Twitter, and news articles. The rising problem of fake news only complicates matters and attempts to alter or sway people's opinions and attitudes regarding the usage of digital technologies. When a person is duped by fake news, one of two things might happen. People begin to believe that their assumptions about a certain issue are correct. Another issue is that even if there is a new article accessible that contradicts an allegedly false one, people trust in words that simply reinforce their beliefs without considering the facts involved.</a:t>
            </a:r>
            <a:endParaRPr lang="en-GB" sz="2200">
              <a:latin typeface="Bierstadt"/>
              <a:ea typeface="+mn-lt"/>
              <a:cs typeface="+mn-lt"/>
            </a:endParaRPr>
          </a:p>
          <a:p>
            <a:pPr>
              <a:buClr>
                <a:srgbClr val="B1005E"/>
              </a:buClr>
            </a:pPr>
            <a:r>
              <a:rPr lang="en-IN" sz="2200">
                <a:latin typeface="Bierstadt"/>
                <a:ea typeface="+mn-lt"/>
                <a:cs typeface="+mn-lt"/>
              </a:rPr>
              <a:t>As a result, in order to combat the problem, Google and Facebook are taking efforts to prevent the spread of fake news. Our algorithms categorise information from a URL as real or fake. NLP and Machine Learning Techniques are utilised to achieve this. Any user with a browser and an internet connection can use the website to verify the validity of the new article.</a:t>
            </a:r>
            <a:endParaRPr lang="en-GB" sz="2200">
              <a:latin typeface="Bierstadt"/>
              <a:ea typeface="+mn-lt"/>
              <a:cs typeface="+mn-lt"/>
            </a:endParaRPr>
          </a:p>
          <a:p>
            <a:pPr>
              <a:buClr>
                <a:srgbClr val="B1005E"/>
              </a:buClr>
            </a:pPr>
            <a:endParaRPr lang="en-US" sz="2200">
              <a:latin typeface="Bierstadt"/>
              <a:cs typeface="Calibri"/>
            </a:endParaRPr>
          </a:p>
        </p:txBody>
      </p:sp>
    </p:spTree>
    <p:extLst>
      <p:ext uri="{BB962C8B-B14F-4D97-AF65-F5344CB8AC3E}">
        <p14:creationId xmlns:p14="http://schemas.microsoft.com/office/powerpoint/2010/main" val="811298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1140</Words>
  <Application>Microsoft Macintosh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Baskerville Old Face</vt:lpstr>
      <vt:lpstr>Bierstadt</vt:lpstr>
      <vt:lpstr>Calibri</vt:lpstr>
      <vt:lpstr>Calibri Light</vt:lpstr>
      <vt:lpstr>Gill Sans Nova</vt:lpstr>
      <vt:lpstr>Office Theme</vt:lpstr>
      <vt:lpstr>Fake news classifier</vt:lpstr>
      <vt:lpstr> Introduction </vt:lpstr>
      <vt:lpstr> Problem Statement </vt:lpstr>
      <vt:lpstr>Solution</vt:lpstr>
      <vt:lpstr>Literature survey:</vt:lpstr>
      <vt:lpstr>Experimental investigations:</vt:lpstr>
      <vt:lpstr>PowerPoint Presentation</vt:lpstr>
      <vt:lpstr>Software specifications</vt:lpstr>
      <vt:lpstr>Conclusion:</vt:lpstr>
      <vt:lpstr>Predicting Real news:</vt:lpstr>
      <vt:lpstr>Future scope: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Analysis</dc:title>
  <dc:creator>saketh potti</dc:creator>
  <cp:lastModifiedBy>Pallavi Bajpai</cp:lastModifiedBy>
  <cp:revision>2</cp:revision>
  <dcterms:created xsi:type="dcterms:W3CDTF">2021-07-30T11:16:58Z</dcterms:created>
  <dcterms:modified xsi:type="dcterms:W3CDTF">2023-01-08T05:45:25Z</dcterms:modified>
</cp:coreProperties>
</file>