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9" r:id="rId17"/>
    <p:sldId id="280" r:id="rId18"/>
    <p:sldId id="28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444"/>
  </p:normalViewPr>
  <p:slideViewPr>
    <p:cSldViewPr snapToGrid="0" snapToObjects="1">
      <p:cViewPr varScale="1">
        <p:scale>
          <a:sx n="97" d="100"/>
          <a:sy n="97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B6-E611-1347-8BCB-E789A06D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26FB-E877-DD45-9236-BBA1DB22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CE2C-120D-2C4B-A7B3-52A5DF0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361D-C217-6C4D-B71E-EC787C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84A-6DA4-7848-95E1-C225856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B69-F3C3-B643-A116-C8EB58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A9D46-5884-2D47-A197-1AF5CFC0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B9CE-BE41-B847-B929-6897887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A2E-5A2B-744A-9004-56EC618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261-4484-7F48-A605-5EDCF787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25BF7-04C4-BC41-802C-D857A8A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324E-DA93-4844-A1F0-39EEA84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C348-A55F-9B4C-838D-61B4D54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AC4C-4A66-CB44-BF03-2304B7E4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E21B-C70B-A741-A314-DDE9A08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48-B074-1D49-B118-9FC34FF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9116-E8D9-0F42-9545-AF2D590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11CF-4E91-0E42-918B-A3B4D2D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755-DB99-104E-8AF9-A62F57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2AA-941D-7945-A195-3AD4D277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C99-73CA-D44E-93D2-9BE800A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5EE2-1DEC-C44A-8A84-B659A57E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4F9-1C8F-4F46-832C-0E44D4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E2E5-E146-B148-91ED-C708FAC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DC90-5B9B-EF4C-A76A-089F25B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807F-040B-5A4D-B586-D5D283B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932-134A-3D4D-854A-1C4556E4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3233-B6E2-854B-BE98-F48D3FE7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95A9-44D5-2D4D-A3F1-6025D76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95B1-ECF4-CD4B-B12B-FFD21DF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0F6-656B-9C40-BFDF-5ACE8C9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8EF3-D662-BE44-A64A-5FBD4EA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D06-BC00-9143-B1E3-ED5A2C34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136-8C84-DC40-A36A-C1DA433A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CC35E-9258-E84F-8B60-D56B233A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60DB-E480-1E46-B5F4-D97D1B4F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C844-E4AB-3949-95FE-71187B2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CD1E-5282-494C-B8AB-7A8FDBF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79C3-09B1-E247-AEDB-EBC8404A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90E-3A4B-4D40-87DA-B69CFAB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2316-620D-0B48-862E-AA76539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F2EC-CAF1-324E-A600-B2AF588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68CB-9866-224D-870C-B515D571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F4DE-3AC3-0D49-962A-D3A1AB3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4F06-B3CF-A943-8909-BC4D9D81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557-C2F5-F840-9B56-C2BA297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DDD-E24E-2D4D-9211-53B161C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89B-01E4-DC48-800A-58874F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900-CE74-A948-9154-988BD21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565E-23C1-4F49-A9F3-61713AF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4C2E-8D15-CB49-A52D-FF38405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93-36BE-6E43-857C-E172BE0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2BE-BA1B-6D46-85A0-F63F614E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BDEF-C540-8C4D-A00B-0172200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0674-D88E-1A47-B11C-5A8EA22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BCC-B6B1-F244-9D14-835DC13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3154-C7CB-1741-9E37-D6E592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4EEA-BEA3-844F-A420-EEE87F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A04BD-183D-5947-83A8-879C305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44C-E0E7-FE47-9FE6-B13BA148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7919-620C-1F4A-89F5-BB90BA94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EDD-CE6B-1C49-9A2C-4E829A5FFE5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05C-1053-854C-9FDC-7F91D8A78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7A8-E9FA-3545-A555-79B59CCAC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8F9-7251-D140-B505-64B76AB8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Credit 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9B64-FB50-0842-B5F6-D1A22BAD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submitted by:-</a:t>
            </a:r>
          </a:p>
          <a:p>
            <a:r>
              <a:rPr lang="en-US" dirty="0"/>
              <a:t>Pallavi Bajpai</a:t>
            </a:r>
          </a:p>
          <a:p>
            <a:r>
              <a:rPr lang="en-US" dirty="0"/>
              <a:t>(pallavi678@gmail.com)</a:t>
            </a:r>
          </a:p>
        </p:txBody>
      </p:sp>
    </p:spTree>
    <p:extLst>
      <p:ext uri="{BB962C8B-B14F-4D97-AF65-F5344CB8AC3E}">
        <p14:creationId xmlns:p14="http://schemas.microsoft.com/office/powerpoint/2010/main" val="284817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6D72-3A24-2D48-B8F1-592D64B1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B289E0-7058-0F4A-8ADA-6B522E81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655" y="0"/>
            <a:ext cx="4687383" cy="6918399"/>
          </a:xfrm>
        </p:spPr>
      </p:pic>
    </p:spTree>
    <p:extLst>
      <p:ext uri="{BB962C8B-B14F-4D97-AF65-F5344CB8AC3E}">
        <p14:creationId xmlns:p14="http://schemas.microsoft.com/office/powerpoint/2010/main" val="398408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8AF-2D00-1442-B927-BF8DA07C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C69CD-46D9-9843-AFD0-A05111735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671" y="0"/>
            <a:ext cx="4269217" cy="6858000"/>
          </a:xfrm>
        </p:spPr>
      </p:pic>
    </p:spTree>
    <p:extLst>
      <p:ext uri="{BB962C8B-B14F-4D97-AF65-F5344CB8AC3E}">
        <p14:creationId xmlns:p14="http://schemas.microsoft.com/office/powerpoint/2010/main" val="269054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C3A8-79F2-CB48-B5F7-8226660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C6212-89CD-1C41-8799-E9E6EEA1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6" y="-72522"/>
            <a:ext cx="4537975" cy="6930522"/>
          </a:xfrm>
        </p:spPr>
      </p:pic>
    </p:spTree>
    <p:extLst>
      <p:ext uri="{BB962C8B-B14F-4D97-AF65-F5344CB8AC3E}">
        <p14:creationId xmlns:p14="http://schemas.microsoft.com/office/powerpoint/2010/main" val="34395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49A-06B2-9B43-98CB-1742E0A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3B64F-4520-1741-8EC2-9F2B7C5E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07" y="-232475"/>
            <a:ext cx="3975859" cy="7306669"/>
          </a:xfrm>
        </p:spPr>
      </p:pic>
    </p:spTree>
    <p:extLst>
      <p:ext uri="{BB962C8B-B14F-4D97-AF65-F5344CB8AC3E}">
        <p14:creationId xmlns:p14="http://schemas.microsoft.com/office/powerpoint/2010/main" val="427220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3E69-E884-5F4E-BF65-76E7DE5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C223EE-7302-CC47-8720-E052182A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321" y="-1"/>
            <a:ext cx="6092243" cy="6725487"/>
          </a:xfrm>
        </p:spPr>
      </p:pic>
    </p:spTree>
    <p:extLst>
      <p:ext uri="{BB962C8B-B14F-4D97-AF65-F5344CB8AC3E}">
        <p14:creationId xmlns:p14="http://schemas.microsoft.com/office/powerpoint/2010/main" val="204226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8BF5-4173-FB45-A15A-66E97378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F9A28-3894-FE4C-B118-8A65294EE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889" y="0"/>
            <a:ext cx="3758894" cy="6808146"/>
          </a:xfrm>
        </p:spPr>
      </p:pic>
    </p:spTree>
    <p:extLst>
      <p:ext uri="{BB962C8B-B14F-4D97-AF65-F5344CB8AC3E}">
        <p14:creationId xmlns:p14="http://schemas.microsoft.com/office/powerpoint/2010/main" val="249166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AD7-2C80-A34A-B2AA-AC10C60A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E9842-AC6C-A748-AEDC-8EFC9515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-107525"/>
            <a:ext cx="4473084" cy="7092870"/>
          </a:xfrm>
        </p:spPr>
      </p:pic>
    </p:spTree>
    <p:extLst>
      <p:ext uri="{BB962C8B-B14F-4D97-AF65-F5344CB8AC3E}">
        <p14:creationId xmlns:p14="http://schemas.microsoft.com/office/powerpoint/2010/main" val="149173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790-E7A1-274C-86EE-17365B4A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FB2FD-5520-1847-A407-DFE29D115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78" y="223410"/>
            <a:ext cx="4259464" cy="6510144"/>
          </a:xfrm>
        </p:spPr>
      </p:pic>
    </p:spTree>
    <p:extLst>
      <p:ext uri="{BB962C8B-B14F-4D97-AF65-F5344CB8AC3E}">
        <p14:creationId xmlns:p14="http://schemas.microsoft.com/office/powerpoint/2010/main" val="132999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66B0-0D56-D149-9B64-5412FE05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CDD7F-D3B1-1B42-86D5-F11E3043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12" y="1825625"/>
            <a:ext cx="8253113" cy="5098126"/>
          </a:xfrm>
        </p:spPr>
      </p:pic>
    </p:spTree>
    <p:extLst>
      <p:ext uri="{BB962C8B-B14F-4D97-AF65-F5344CB8AC3E}">
        <p14:creationId xmlns:p14="http://schemas.microsoft.com/office/powerpoint/2010/main" val="109750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7B0-09F3-8942-B851-3FB89AC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Cleaning test data</a:t>
            </a:r>
            <a:br>
              <a:rPr lang="en-IN" b="1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60885-95D9-4149-864B-E320495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417574" cy="111815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F1E1-854B-1B45-84E0-4BB64C81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DC-F723-5743-B118-59BF401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C716-032B-5941-A340-D6AC20C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pandas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pd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numpy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>
                <a:effectLst/>
              </a:rPr>
              <a:t>np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matplotlib.pyplot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plt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preprocessing</a:t>
            </a:r>
            <a:r>
              <a:rPr lang="en-IN" dirty="0"/>
              <a:t> </a:t>
            </a:r>
            <a:endParaRPr lang="en-IN" i="1" dirty="0">
              <a:effectLst/>
            </a:endParaRP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sklearn.model_selection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cross_val_score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linear_model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svm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sklearn.ensemble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GradientBoostingRegressor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xgb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sklearn.metrics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confusion_matrix,accuracy_score,f1_score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scipy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stats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seaborn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9D0-15FF-4E40-8792-DBC66C3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 Result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49393-7A5F-1E49-9DFB-AE39C39FB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259330"/>
            <a:ext cx="5731510" cy="233934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47C9BA-FC4D-D547-80BA-7BCC02DFCA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086678"/>
            <a:ext cx="10624930" cy="5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4264-F7A3-D341-ADB4-1AFA05B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Missing values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837E-9ADE-BA42-999C-115B311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65A-31CE-D14C-848A-A522FECB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986"/>
            <a:ext cx="9306731" cy="987752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E9025-0602-8D4F-B81E-13C23DC33CE4}"/>
              </a:ext>
            </a:extLst>
          </p:cNvPr>
          <p:cNvSpPr txBox="1"/>
          <p:nvPr/>
        </p:nvSpPr>
        <p:spPr>
          <a:xfrm rot="10800000" flipV="1">
            <a:off x="8420132" y="2353178"/>
            <a:ext cx="3771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Here </a:t>
            </a:r>
            <a:r>
              <a:rPr lang="en-IN" dirty="0" err="1"/>
              <a:t>GarageArea</a:t>
            </a:r>
            <a:r>
              <a:rPr lang="en-IN" dirty="0"/>
              <a:t>, </a:t>
            </a:r>
            <a:r>
              <a:rPr lang="en-IN" dirty="0" err="1"/>
              <a:t>TotalRmsAbvGrd</a:t>
            </a:r>
            <a:r>
              <a:rPr lang="en-IN" dirty="0"/>
              <a:t>, 1stFlrSF, </a:t>
            </a:r>
            <a:r>
              <a:rPr lang="en-IN" dirty="0" err="1"/>
              <a:t>KitchenQual</a:t>
            </a:r>
            <a:r>
              <a:rPr lang="en-IN" dirty="0"/>
              <a:t>, </a:t>
            </a:r>
            <a:r>
              <a:rPr lang="en-IN" dirty="0" err="1"/>
              <a:t>ExternalQual</a:t>
            </a:r>
            <a:r>
              <a:rPr lang="en-IN" dirty="0"/>
              <a:t> were dropped because they correlated less with sales price compare to the other variables they correlated with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ED130-2634-2844-B11D-16C9C166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32" y="123986"/>
            <a:ext cx="7964129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AB89CA-5049-A540-8CA8-9C897EA2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049-EFC1-AE43-9618-65DA5259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1E3B-10AC-6B4A-9560-B6F0416B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636AB-63E8-014B-852B-4C4A672A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9" y="0"/>
            <a:ext cx="115219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D679D-7ABD-DD4D-B0AA-3956F079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893F-724E-174F-BD6D-00DD9E098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3537-72E3-5646-8F84-3F799EB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Normality and linearity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CCEC-123A-6B46-A6E6-580B5063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F34B-9023-9D48-8CB3-BC5950D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0EB6A-0882-3F45-A80A-2C8D5217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96" y="0"/>
            <a:ext cx="7283084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F1A04-055F-CE4B-B7A3-70A702F8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64A3-0C51-D542-8191-8ABEDD79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A530FE-791F-314C-B245-8E12D9EE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234" y="-387459"/>
            <a:ext cx="5150056" cy="7814321"/>
          </a:xfrm>
        </p:spPr>
      </p:pic>
    </p:spTree>
    <p:extLst>
      <p:ext uri="{BB962C8B-B14F-4D97-AF65-F5344CB8AC3E}">
        <p14:creationId xmlns:p14="http://schemas.microsoft.com/office/powerpoint/2010/main" val="248924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</Words>
  <Application>Microsoft Macintosh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 Credit Loan</vt:lpstr>
      <vt:lpstr>Libraries</vt:lpstr>
      <vt:lpstr>Missing values </vt:lpstr>
      <vt:lpstr>Correlation Heatmap</vt:lpstr>
      <vt:lpstr>Outliers </vt:lpstr>
      <vt:lpstr>PowerPoint Presentation</vt:lpstr>
      <vt:lpstr>Normality and linearity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test data </vt:lpstr>
      <vt:lpstr>Modelling Result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Pallavi Bajpai</dc:creator>
  <cp:lastModifiedBy>Pallavi Bajpai</cp:lastModifiedBy>
  <cp:revision>5</cp:revision>
  <dcterms:created xsi:type="dcterms:W3CDTF">2022-10-07T09:17:44Z</dcterms:created>
  <dcterms:modified xsi:type="dcterms:W3CDTF">2022-10-18T16:07:54Z</dcterms:modified>
</cp:coreProperties>
</file>