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7" r:id="rId7"/>
    <p:sldId id="267" r:id="rId8"/>
    <p:sldId id="268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/>
    <p:restoredTop sz="94380"/>
  </p:normalViewPr>
  <p:slideViewPr>
    <p:cSldViewPr snapToGrid="0" snapToObjects="1">
      <p:cViewPr varScale="1">
        <p:scale>
          <a:sx n="55" d="100"/>
          <a:sy n="55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32B6-E611-1347-8BCB-E789A06D8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C26FB-E877-DD45-9236-BBA1DB22C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CE2C-120D-2C4B-A7B3-52A5DF03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D361D-C217-6C4D-B71E-EC787CA4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684A-6DA4-7848-95E1-C2258566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4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2B69-F3C3-B643-A116-C8EB58D0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A9D46-5884-2D47-A197-1AF5CFC0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CB9CE-BE41-B847-B929-68978874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2A2E-5A2B-744A-9004-56EC6185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E261-4484-7F48-A605-5EDCF787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3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25BF7-04C4-BC41-802C-D857A8A95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3324E-DA93-4844-A1F0-39EEA84D0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C348-A55F-9B4C-838D-61B4D548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AC4C-4A66-CB44-BF03-2304B7E4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E21B-C70B-A741-A314-DDE9A084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7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4748-B074-1D49-B118-9FC34FFA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9116-E8D9-0F42-9545-AF2D5905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11CF-4E91-0E42-918B-A3B4D2DE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9755-DB99-104E-8AF9-A62F57C9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B82AA-941D-7945-A195-3AD4D277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4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CC99-73CA-D44E-93D2-9BE800A5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15EE2-1DEC-C44A-8A84-B659A57E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24F9-1C8F-4F46-832C-0E44D498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E2E5-E146-B148-91ED-C708FACD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DC90-5B9B-EF4C-A76A-089F25B9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5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807F-040B-5A4D-B586-D5D283BA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6932-134A-3D4D-854A-1C4556E4A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43233-B6E2-854B-BE98-F48D3FE7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B95A9-44D5-2D4D-A3F1-6025D76A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95B1-ECF4-CD4B-B12B-FFD21DF9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9D0F6-656B-9C40-BFDF-5ACE8C9A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8EF3-D662-BE44-A64A-5FBD4EAA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78D06-BC00-9143-B1E3-ED5A2C34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18136-8C84-DC40-A36A-C1DA433A9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CC35E-9258-E84F-8B60-D56B233AB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960DB-E480-1E46-B5F4-D97D1B4FB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5C844-E4AB-3949-95FE-71187B28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6CD1E-5282-494C-B8AB-7A8FDBF0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479C3-09B1-E247-AEDB-EBC8404A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290E-3A4B-4D40-87DA-B69CFABA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42316-620D-0B48-862E-AA765395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EF2EC-CAF1-324E-A600-B2AF588B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D68CB-9866-224D-870C-B515D571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9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0F4DE-3AC3-0D49-962A-D3A1AB33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04F06-B3CF-A943-8909-BC4D9D81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00557-C2F5-F840-9B56-C2BA297B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CDDD-E24E-2D4D-9211-53B161CE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689B-01E4-DC48-800A-58874FD6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08900-CE74-A948-9154-988BD212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565E-23C1-4F49-A9F3-61713AFE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E4C2E-8D15-CB49-A52D-FF384055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CE993-36BE-6E43-857C-E172BE06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8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F2BE-BA1B-6D46-85A0-F63F614E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BBDEF-C540-8C4D-A00B-017220017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A0674-D88E-1A47-B11C-5A8EA22F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F8BCC-B6B1-F244-9D14-835DC13E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63154-C7CB-1741-9E37-D6E592C5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14EEA-BEA3-844F-A420-EEE87F18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3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A04BD-183D-5947-83A8-879C305A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D144C-E0E7-FE47-9FE6-B13BA148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17919-620C-1F4A-89F5-BB90BA942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6AEDD-CE6B-1C49-9A2C-4E829A5FFE5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D05C-1053-854C-9FDC-7F91D8A78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A07A8-E9FA-3545-A555-79B59CCAC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C8F9-7251-D140-B505-64B76AB80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09B64-FB50-0842-B5F6-D1A22BADF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 project submitted by:-</a:t>
            </a:r>
          </a:p>
          <a:p>
            <a:r>
              <a:rPr lang="en-US" dirty="0"/>
              <a:t>Pallavi Bajpai</a:t>
            </a:r>
          </a:p>
          <a:p>
            <a:r>
              <a:rPr lang="en-US" dirty="0"/>
              <a:t>(pallavi678@gmail.com)</a:t>
            </a:r>
          </a:p>
        </p:txBody>
      </p:sp>
    </p:spTree>
    <p:extLst>
      <p:ext uri="{BB962C8B-B14F-4D97-AF65-F5344CB8AC3E}">
        <p14:creationId xmlns:p14="http://schemas.microsoft.com/office/powerpoint/2010/main" val="284817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06DC-F723-5743-B118-59BF401F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C716-032B-5941-A340-D6AC20CC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>
                <a:effectLst/>
              </a:rPr>
              <a:t>pandas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pd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numpy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>
                <a:effectLst/>
              </a:rPr>
              <a:t>np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matplotlib.pyplot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plt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</a:t>
            </a:r>
            <a:r>
              <a:rPr lang="en-IN" dirty="0"/>
              <a:t> </a:t>
            </a:r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preprocessing</a:t>
            </a:r>
            <a:r>
              <a:rPr lang="en-IN" dirty="0"/>
              <a:t> </a:t>
            </a:r>
            <a:endParaRPr lang="en-IN" i="1" dirty="0">
              <a:effectLst/>
            </a:endParaRPr>
          </a:p>
          <a:p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sklearn.model_selection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cross_val_score</a:t>
            </a:r>
            <a:r>
              <a:rPr lang="en-IN" dirty="0"/>
              <a:t> </a:t>
            </a:r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linear_model</a:t>
            </a:r>
            <a:r>
              <a:rPr lang="en-IN" dirty="0">
                <a:effectLst/>
              </a:rPr>
              <a:t>,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svm</a:t>
            </a:r>
            <a:r>
              <a:rPr lang="en-IN" dirty="0"/>
              <a:t> </a:t>
            </a:r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sklearn.ensemble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sklearn.metrics</a:t>
            </a:r>
            <a:r>
              <a:rPr lang="en-IN" dirty="0"/>
              <a:t> </a:t>
            </a:r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>
                <a:effectLst/>
              </a:rPr>
              <a:t>confusion_matrix,accuracy_score,f1_score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scipy</a:t>
            </a:r>
            <a:r>
              <a:rPr lang="en-IN" dirty="0"/>
              <a:t> </a:t>
            </a:r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>
                <a:effectLst/>
              </a:rPr>
              <a:t>stats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>
                <a:effectLst/>
              </a:rPr>
              <a:t>seaborn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6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4264-F7A3-D341-ADB4-1AFA05BE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Missing values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837E-9ADE-BA42-999C-115B3117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None.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39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C65A-31CE-D14C-848A-A522FECB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986"/>
            <a:ext cx="9306731" cy="987752"/>
          </a:xfrm>
        </p:spPr>
        <p:txBody>
          <a:bodyPr/>
          <a:lstStyle/>
          <a:p>
            <a:r>
              <a:rPr lang="en-US" dirty="0"/>
              <a:t>Correlation 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E9025-0602-8D4F-B81E-13C23DC33CE4}"/>
              </a:ext>
            </a:extLst>
          </p:cNvPr>
          <p:cNvSpPr txBox="1"/>
          <p:nvPr/>
        </p:nvSpPr>
        <p:spPr>
          <a:xfrm rot="10800000" flipV="1">
            <a:off x="8420132" y="2353178"/>
            <a:ext cx="3771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Here </a:t>
            </a:r>
            <a:r>
              <a:rPr lang="en-IN" dirty="0" err="1"/>
              <a:t>GarageArea</a:t>
            </a:r>
            <a:r>
              <a:rPr lang="en-IN" dirty="0"/>
              <a:t>, </a:t>
            </a:r>
            <a:r>
              <a:rPr lang="en-IN" dirty="0" err="1"/>
              <a:t>TotalRmsAbvGrd</a:t>
            </a:r>
            <a:r>
              <a:rPr lang="en-IN" dirty="0"/>
              <a:t>, 1stFlrSF, </a:t>
            </a:r>
            <a:r>
              <a:rPr lang="en-IN" dirty="0" err="1"/>
              <a:t>KitchenQual</a:t>
            </a:r>
            <a:r>
              <a:rPr lang="en-IN" dirty="0"/>
              <a:t>, </a:t>
            </a:r>
            <a:r>
              <a:rPr lang="en-IN" dirty="0" err="1"/>
              <a:t>ExternalQual</a:t>
            </a:r>
            <a:r>
              <a:rPr lang="en-IN" dirty="0"/>
              <a:t> were dropped because they correlated less with sales price compare to the other variables they correlated with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AB89CA-5049-A540-8CA8-9C897EA2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F847F-D3DA-9F4B-95DD-CEB64252AE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438" y="1111738"/>
            <a:ext cx="7475824" cy="547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4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4049-EFC1-AE43-9618-65DA5259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1E3B-10AC-6B4A-9560-B6F0416B3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4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679D-7ABD-DD4D-B0AA-3956F079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B893F-724E-174F-BD6D-00DD9E098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48A08-4025-764B-B1B0-38D8E04085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45380"/>
            <a:ext cx="12244020" cy="50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1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3537-72E3-5646-8F84-3F799EBE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Normality and linearity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9CCEC-123A-6B46-A6E6-580B5063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F34B-9023-9D48-8CB3-BC5950D9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2F1A04-055F-CE4B-B7A3-70A702F8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F6FF39-CC66-364D-A066-71D092444F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8660" y="791160"/>
            <a:ext cx="9665140" cy="56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7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B9D0-15FF-4E40-8792-DBC66C3A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Modelling Result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49393-7A5F-1E49-9DFB-AE39C39FBB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2259330"/>
            <a:ext cx="5731510" cy="233934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F1A99-EBDA-2D43-AB3C-141C8FF9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C734A8-2A99-8F45-8D94-E10EBB6F22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031" y="1013581"/>
            <a:ext cx="10931769" cy="51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1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127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Car price prediction</vt:lpstr>
      <vt:lpstr>Libraries</vt:lpstr>
      <vt:lpstr>Missing values </vt:lpstr>
      <vt:lpstr>Correlation Heatmap</vt:lpstr>
      <vt:lpstr>Outliers </vt:lpstr>
      <vt:lpstr>PowerPoint Presentation</vt:lpstr>
      <vt:lpstr>Normality and linearity </vt:lpstr>
      <vt:lpstr>PowerPoint Presentation</vt:lpstr>
      <vt:lpstr>Modelling Result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Pallavi Bajpai</dc:creator>
  <cp:lastModifiedBy>Pallavi Bajpai</cp:lastModifiedBy>
  <cp:revision>6</cp:revision>
  <dcterms:created xsi:type="dcterms:W3CDTF">2022-10-07T09:17:44Z</dcterms:created>
  <dcterms:modified xsi:type="dcterms:W3CDTF">2022-11-04T06:50:51Z</dcterms:modified>
</cp:coreProperties>
</file>