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433"/>
  </p:normalViewPr>
  <p:slideViewPr>
    <p:cSldViewPr snapToGrid="0" snapToObjects="1">
      <p:cViewPr varScale="1">
        <p:scale>
          <a:sx n="77" d="100"/>
          <a:sy n="77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32B6-E611-1347-8BCB-E789A06D8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C26FB-E877-DD45-9236-BBA1DB22C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CE2C-120D-2C4B-A7B3-52A5DF03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D361D-C217-6C4D-B71E-EC787CA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684A-6DA4-7848-95E1-C2258566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2B69-F3C3-B643-A116-C8EB58D0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A9D46-5884-2D47-A197-1AF5CFC0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CB9CE-BE41-B847-B929-68978874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2A2E-5A2B-744A-9004-56EC6185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E261-4484-7F48-A605-5EDCF787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3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25BF7-04C4-BC41-802C-D857A8A95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3324E-DA93-4844-A1F0-39EEA84D0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C348-A55F-9B4C-838D-61B4D54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AC4C-4A66-CB44-BF03-2304B7E4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E21B-C70B-A741-A314-DDE9A084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7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4748-B074-1D49-B118-9FC34FFA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9116-E8D9-0F42-9545-AF2D5905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11CF-4E91-0E42-918B-A3B4D2DE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9755-DB99-104E-8AF9-A62F57C9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B82AA-941D-7945-A195-3AD4D277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4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CC99-73CA-D44E-93D2-9BE800A5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15EE2-1DEC-C44A-8A84-B659A57E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24F9-1C8F-4F46-832C-0E44D498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E2E5-E146-B148-91ED-C708FACD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DC90-5B9B-EF4C-A76A-089F25B9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5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807F-040B-5A4D-B586-D5D283BA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6932-134A-3D4D-854A-1C4556E4A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43233-B6E2-854B-BE98-F48D3FE7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95A9-44D5-2D4D-A3F1-6025D76A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95B1-ECF4-CD4B-B12B-FFD21DF9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9D0F6-656B-9C40-BFDF-5ACE8C9A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8EF3-D662-BE44-A64A-5FBD4EAA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78D06-BC00-9143-B1E3-ED5A2C34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18136-8C84-DC40-A36A-C1DA433A9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CC35E-9258-E84F-8B60-D56B233AB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960DB-E480-1E46-B5F4-D97D1B4FB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5C844-E4AB-3949-95FE-71187B28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6CD1E-5282-494C-B8AB-7A8FDBF0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479C3-09B1-E247-AEDB-EBC8404A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290E-3A4B-4D40-87DA-B69CFABA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42316-620D-0B48-862E-AA765395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EF2EC-CAF1-324E-A600-B2AF588B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D68CB-9866-224D-870C-B515D571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9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0F4DE-3AC3-0D49-962A-D3A1AB33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04F06-B3CF-A943-8909-BC4D9D81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00557-C2F5-F840-9B56-C2BA297B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CDDD-E24E-2D4D-9211-53B161CE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689B-01E4-DC48-800A-58874F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08900-CE74-A948-9154-988BD212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565E-23C1-4F49-A9F3-61713AFE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E4C2E-8D15-CB49-A52D-FF384055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CE993-36BE-6E43-857C-E172BE06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F2BE-BA1B-6D46-85A0-F63F614E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BBDEF-C540-8C4D-A00B-017220017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A0674-D88E-1A47-B11C-5A8EA22F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F8BCC-B6B1-F244-9D14-835DC13E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AEDD-CE6B-1C49-9A2C-4E829A5FFE5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63154-C7CB-1741-9E37-D6E592C5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14EEA-BEA3-844F-A420-EEE87F1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A04BD-183D-5947-83A8-879C305A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D144C-E0E7-FE47-9FE6-B13BA148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17919-620C-1F4A-89F5-BB90BA942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6AEDD-CE6B-1C49-9A2C-4E829A5FFE5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D05C-1053-854C-9FDC-7F91D8A78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A07A8-E9FA-3545-A555-79B59CCAC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4AD2-3F87-954A-B8EF-F57A9861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C8F9-7251-D140-B505-64B76AB80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09B64-FB50-0842-B5F6-D1A22BADF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 project submitted by:-</a:t>
            </a:r>
          </a:p>
          <a:p>
            <a:r>
              <a:rPr lang="en-US" dirty="0"/>
              <a:t>Pallavi Bajpai</a:t>
            </a:r>
          </a:p>
          <a:p>
            <a:r>
              <a:rPr lang="en-US" dirty="0"/>
              <a:t>(pallavi678@gmail.com)</a:t>
            </a:r>
          </a:p>
        </p:txBody>
      </p:sp>
    </p:spTree>
    <p:extLst>
      <p:ext uri="{BB962C8B-B14F-4D97-AF65-F5344CB8AC3E}">
        <p14:creationId xmlns:p14="http://schemas.microsoft.com/office/powerpoint/2010/main" val="284817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E665-F9C3-1B4C-9E40-E074EFD1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697E99-D820-BF47-8FE2-C767763D1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352" y="714260"/>
            <a:ext cx="8407508" cy="56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0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9DD4-4D9A-8749-84E0-04866800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8DF6-4FF0-9346-A8BA-8066A605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Four outliers in the graphs above will be dropped. These corresponding to ground living area &gt; 4500 and sales price between 7000 and 8000 in Year Built </a:t>
            </a:r>
            <a:r>
              <a:rPr lang="en-IN" dirty="0" err="1"/>
              <a:t>graph.The</a:t>
            </a:r>
            <a:r>
              <a:rPr lang="en-IN" dirty="0"/>
              <a:t> isolated </a:t>
            </a:r>
            <a:r>
              <a:rPr lang="en-IN" dirty="0" err="1"/>
              <a:t>TotalBsmtSF</a:t>
            </a:r>
            <a:r>
              <a:rPr lang="en-IN" dirty="0"/>
              <a:t> point &gt; 6000 is also included as part of these outliers which will be removed.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5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3537-72E3-5646-8F84-3F799EBE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Normality and linearity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9CCEC-123A-6B46-A6E6-580B5063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9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F34B-9023-9D48-8CB3-BC5950D9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D2C4C3-7ADC-CB46-8322-9EA314195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1423"/>
            <a:ext cx="9493282" cy="57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7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64A3-0C51-D542-8191-8ABEDD79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82BFF6-AA84-8F49-8CB5-E4EF5A2DB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55" y="365125"/>
            <a:ext cx="8573193" cy="585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4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6D72-3A24-2D48-B8F1-592D64B1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69CC88-7BA9-A043-BE8D-DE0CEFB38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002" y="1389597"/>
            <a:ext cx="8829207" cy="522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83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C8AF-2D00-1442-B927-BF8DA07C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5A6628-9BCD-B84F-A820-639DAF56B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646" y="863932"/>
            <a:ext cx="8894708" cy="57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4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C3A8-79F2-CB48-B5F7-82266602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C7BAB9-1650-4A41-AE62-A694C5D11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652" y="695395"/>
            <a:ext cx="8814696" cy="5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9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849A-06B2-9B43-98CB-1742E0A7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9240F7-365F-E94F-96D1-E5FCAD2F8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294" y="365125"/>
            <a:ext cx="9159270" cy="608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05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3E69-E884-5F4E-BF65-76E7DE59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5F2C-DF55-954E-927A-B8D3DF36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distrbutions</a:t>
            </a:r>
            <a:r>
              <a:rPr lang="en-IN" dirty="0"/>
              <a:t> are now centred and more normally distributed and less skewed.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06DC-F723-5743-B118-59BF401F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C716-032B-5941-A340-D6AC20CC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>
                <a:effectLst/>
              </a:rPr>
              <a:t>pandas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pd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numpy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>
                <a:effectLst/>
              </a:rPr>
              <a:t>np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matplotlib.pyplot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plt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</a:t>
            </a:r>
            <a:r>
              <a:rPr lang="en-IN" dirty="0"/>
              <a:t> </a:t>
            </a:r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preprocessing</a:t>
            </a:r>
            <a:r>
              <a:rPr lang="en-IN" dirty="0"/>
              <a:t> </a:t>
            </a:r>
            <a:endParaRPr lang="en-IN" i="1" dirty="0">
              <a:effectLst/>
            </a:endParaRPr>
          </a:p>
          <a:p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sklearn.model_selection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cross_val_score</a:t>
            </a:r>
            <a:r>
              <a:rPr lang="en-IN" dirty="0"/>
              <a:t> </a:t>
            </a:r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linear_model</a:t>
            </a:r>
            <a:r>
              <a:rPr lang="en-IN" dirty="0">
                <a:effectLst/>
              </a:rPr>
              <a:t>,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svm</a:t>
            </a:r>
            <a:r>
              <a:rPr lang="en-IN" dirty="0"/>
              <a:t> </a:t>
            </a:r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sklearn.ensemble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GradientBoostingRegressor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xgb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sklearn.metrics</a:t>
            </a:r>
            <a:r>
              <a:rPr lang="en-IN" dirty="0"/>
              <a:t> </a:t>
            </a:r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>
                <a:effectLst/>
              </a:rPr>
              <a:t>confusion_matrix,accuracy_score,f1_score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from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scipy</a:t>
            </a:r>
            <a:r>
              <a:rPr lang="en-IN" dirty="0"/>
              <a:t> </a:t>
            </a:r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>
                <a:effectLst/>
              </a:rPr>
              <a:t>stats</a:t>
            </a:r>
            <a:r>
              <a:rPr lang="en-IN" dirty="0"/>
              <a:t> </a:t>
            </a:r>
          </a:p>
          <a:p>
            <a:r>
              <a:rPr lang="en-IN" b="1" dirty="0">
                <a:effectLst/>
              </a:rPr>
              <a:t>import</a:t>
            </a:r>
            <a:r>
              <a:rPr lang="en-IN" dirty="0"/>
              <a:t> </a:t>
            </a:r>
            <a:r>
              <a:rPr lang="en-IN" dirty="0">
                <a:effectLst/>
              </a:rPr>
              <a:t>seaborn</a:t>
            </a:r>
            <a:r>
              <a:rPr lang="en-IN" dirty="0"/>
              <a:t> </a:t>
            </a:r>
            <a:r>
              <a:rPr lang="en-IN" b="1" dirty="0">
                <a:effectLst/>
              </a:rPr>
              <a:t>as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sns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61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57B0-09F3-8942-B851-3FB89ACD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Cleaning test data</a:t>
            </a:r>
            <a:br>
              <a:rPr lang="en-IN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8E4F03-0FD7-AA47-8F68-0495CD929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7527"/>
            <a:ext cx="1436931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B9D0-15FF-4E40-8792-DBC66C3A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Modelling Result</a:t>
            </a:r>
            <a:br>
              <a:rPr lang="en-IN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E43B6D-2BE6-7B4A-9F38-4AA381F79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67" y="1413163"/>
            <a:ext cx="11124433" cy="42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1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4264-F7A3-D341-ADB4-1AFA05BE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Missing values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837E-9ADE-BA42-999C-115B3117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err="1"/>
              <a:t>PoolQC</a:t>
            </a:r>
            <a:r>
              <a:rPr lang="en-IN" dirty="0"/>
              <a:t> 	99.5 			</a:t>
            </a:r>
            <a:r>
              <a:rPr lang="en-IN" dirty="0" err="1"/>
              <a:t>MiscFeature</a:t>
            </a:r>
            <a:r>
              <a:rPr lang="en-IN" dirty="0"/>
              <a:t>		96.3 </a:t>
            </a:r>
          </a:p>
          <a:p>
            <a:pPr marL="0" indent="0">
              <a:buNone/>
            </a:pPr>
            <a:r>
              <a:rPr lang="en-IN" dirty="0"/>
              <a:t>Alley 		93.8 			Utilities 		0.0</a:t>
            </a:r>
          </a:p>
          <a:p>
            <a:pPr marL="0" indent="0">
              <a:buNone/>
            </a:pPr>
            <a:r>
              <a:rPr lang="en-IN" dirty="0"/>
              <a:t>Fence 		80.8 			Electrical 		0.1 </a:t>
            </a:r>
          </a:p>
          <a:p>
            <a:pPr marL="0" indent="0">
              <a:buNone/>
            </a:pPr>
            <a:r>
              <a:rPr lang="en-IN" dirty="0" err="1"/>
              <a:t>FireplaceQu</a:t>
            </a:r>
            <a:r>
              <a:rPr lang="en-IN" dirty="0"/>
              <a:t> 	47.3 			</a:t>
            </a:r>
            <a:r>
              <a:rPr lang="en-IN" dirty="0" err="1"/>
              <a:t>MasVnrType</a:t>
            </a:r>
            <a:r>
              <a:rPr lang="en-IN" dirty="0"/>
              <a:t> 		0.5 </a:t>
            </a:r>
          </a:p>
          <a:p>
            <a:pPr marL="0" indent="0">
              <a:buNone/>
            </a:pPr>
            <a:r>
              <a:rPr lang="en-IN" dirty="0" err="1"/>
              <a:t>LotFrontage</a:t>
            </a:r>
            <a:r>
              <a:rPr lang="en-IN" dirty="0"/>
              <a:t> 	17.7 			</a:t>
            </a:r>
            <a:r>
              <a:rPr lang="en-IN" dirty="0" err="1"/>
              <a:t>MasVnrArea</a:t>
            </a:r>
            <a:r>
              <a:rPr lang="en-IN" dirty="0"/>
              <a:t> 		0.5 </a:t>
            </a:r>
          </a:p>
          <a:p>
            <a:pPr marL="0" indent="0">
              <a:buNone/>
            </a:pPr>
            <a:r>
              <a:rPr lang="en-IN" dirty="0" err="1"/>
              <a:t>GarageCond</a:t>
            </a:r>
            <a:r>
              <a:rPr lang="en-IN" dirty="0"/>
              <a:t> 	5.5 			</a:t>
            </a:r>
            <a:r>
              <a:rPr lang="en-IN" dirty="0" err="1"/>
              <a:t>BsmtQual</a:t>
            </a:r>
            <a:r>
              <a:rPr lang="en-IN" dirty="0"/>
              <a:t> 		2.5 </a:t>
            </a:r>
          </a:p>
          <a:p>
            <a:pPr marL="0" indent="0">
              <a:buNone/>
            </a:pPr>
            <a:r>
              <a:rPr lang="en-IN" dirty="0" err="1"/>
              <a:t>GarageType</a:t>
            </a:r>
            <a:r>
              <a:rPr lang="en-IN" dirty="0"/>
              <a:t> 	 5.5 			</a:t>
            </a:r>
            <a:r>
              <a:rPr lang="en-IN" dirty="0" err="1"/>
              <a:t>BsmtCond</a:t>
            </a:r>
            <a:r>
              <a:rPr lang="en-IN" dirty="0"/>
              <a:t> 		2.5 </a:t>
            </a:r>
          </a:p>
          <a:p>
            <a:pPr marL="0" indent="0">
              <a:buNone/>
            </a:pPr>
            <a:r>
              <a:rPr lang="en-IN" dirty="0" err="1"/>
              <a:t>GarageYrBlt</a:t>
            </a:r>
            <a:r>
              <a:rPr lang="en-IN" dirty="0"/>
              <a:t>  	5.5 			BsmtFinType1 	2.5 </a:t>
            </a:r>
          </a:p>
          <a:p>
            <a:pPr marL="0" indent="0">
              <a:buNone/>
            </a:pPr>
            <a:r>
              <a:rPr lang="en-IN" dirty="0" err="1"/>
              <a:t>GarageFinish</a:t>
            </a:r>
            <a:r>
              <a:rPr lang="en-IN" dirty="0"/>
              <a:t> 	5.5 			BsmtFinType2 	2.6 </a:t>
            </a:r>
          </a:p>
          <a:p>
            <a:pPr marL="0" indent="0">
              <a:buNone/>
            </a:pPr>
            <a:r>
              <a:rPr lang="en-IN" dirty="0" err="1"/>
              <a:t>GarageQual</a:t>
            </a:r>
            <a:r>
              <a:rPr lang="en-IN" dirty="0"/>
              <a:t>   	5.5 			</a:t>
            </a:r>
            <a:r>
              <a:rPr lang="en-IN" dirty="0" err="1"/>
              <a:t>BsmtExposure</a:t>
            </a:r>
            <a:r>
              <a:rPr lang="en-IN" dirty="0"/>
              <a:t> 	2.6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39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C65A-31CE-D14C-848A-A522FECB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BF302A-D43D-7F49-B8E6-C2C088B77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09" y="1357008"/>
            <a:ext cx="8205324" cy="5500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E9025-0602-8D4F-B81E-13C23DC33CE4}"/>
              </a:ext>
            </a:extLst>
          </p:cNvPr>
          <p:cNvSpPr txBox="1"/>
          <p:nvPr/>
        </p:nvSpPr>
        <p:spPr>
          <a:xfrm rot="10800000" flipV="1">
            <a:off x="8420132" y="2353178"/>
            <a:ext cx="3771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Here </a:t>
            </a:r>
            <a:r>
              <a:rPr lang="en-IN" dirty="0" err="1"/>
              <a:t>GarageArea</a:t>
            </a:r>
            <a:r>
              <a:rPr lang="en-IN" dirty="0"/>
              <a:t>, </a:t>
            </a:r>
            <a:r>
              <a:rPr lang="en-IN" dirty="0" err="1"/>
              <a:t>TotalRmsAbvGrd</a:t>
            </a:r>
            <a:r>
              <a:rPr lang="en-IN" dirty="0"/>
              <a:t>, 1stFlrSF, </a:t>
            </a:r>
            <a:r>
              <a:rPr lang="en-IN" dirty="0" err="1"/>
              <a:t>KitchenQual</a:t>
            </a:r>
            <a:r>
              <a:rPr lang="en-IN" dirty="0"/>
              <a:t>, </a:t>
            </a:r>
            <a:r>
              <a:rPr lang="en-IN" dirty="0" err="1"/>
              <a:t>ExternalQual</a:t>
            </a:r>
            <a:r>
              <a:rPr lang="en-IN" dirty="0"/>
              <a:t> were dropped because they correlated less with sales price compare to the other variables they correlated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4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4049-EFC1-AE43-9618-65DA5259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1E3B-10AC-6B4A-9560-B6F0416B3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4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4AB4-6A3D-C348-B39F-CF1E8846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623CF2-6D94-9546-97E4-2871745F9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880" y="681645"/>
            <a:ext cx="8826053" cy="55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7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621A-E838-C34B-85DF-337E9105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3A2C08-C5DE-C645-AD53-901C445DB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428711" cy="583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3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D498-2A86-A543-B50C-03EC9200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14285-B3C0-094D-91D8-932079307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471" y="581256"/>
            <a:ext cx="8883767" cy="545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8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9315-4973-ED48-9F85-B76212BD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142D92-A54B-BE47-B890-95C22DC05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64631"/>
            <a:ext cx="9806724" cy="547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5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295</Words>
  <Application>Microsoft Macintosh PowerPoint</Application>
  <PresentationFormat>Widescreen</PresentationFormat>
  <Paragraphs>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House price prediction</vt:lpstr>
      <vt:lpstr>Libraries</vt:lpstr>
      <vt:lpstr>Missing values </vt:lpstr>
      <vt:lpstr>Correlation Heatmap</vt:lpstr>
      <vt:lpstr>Outliers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Normality and linearity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Cleaning test data </vt:lpstr>
      <vt:lpstr>Modelling Result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Pallavi Bajpai</dc:creator>
  <cp:lastModifiedBy>Pallavi Bajpai</cp:lastModifiedBy>
  <cp:revision>3</cp:revision>
  <dcterms:created xsi:type="dcterms:W3CDTF">2022-10-07T09:17:44Z</dcterms:created>
  <dcterms:modified xsi:type="dcterms:W3CDTF">2022-10-07T09:44:32Z</dcterms:modified>
</cp:coreProperties>
</file>